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3" r:id="rId13"/>
    <p:sldId id="274" r:id="rId14"/>
    <p:sldId id="271" r:id="rId15"/>
    <p:sldId id="272" r:id="rId16"/>
    <p:sldId id="275" r:id="rId17"/>
    <p:sldId id="256" r:id="rId18"/>
    <p:sldId id="257" r:id="rId19"/>
    <p:sldId id="266" r:id="rId20"/>
  </p:sldIdLst>
  <p:sldSz cx="9156700" cy="6870700"/>
  <p:notesSz cx="9156700" cy="6870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10" y="-96"/>
      </p:cViewPr>
      <p:guideLst>
        <p:guide orient="horz" pos="288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8-403B-9575-D2E2D5783C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достигнутые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8-403B-9575-D2E2D5783C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достигнутые (с ограниченными возможностями)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48-403B-9575-D2E2D5783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013792"/>
        <c:axId val="378807008"/>
        <c:axId val="0"/>
      </c:bar3DChart>
      <c:catAx>
        <c:axId val="3640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807008"/>
        <c:crosses val="autoZero"/>
        <c:auto val="1"/>
        <c:lblAlgn val="ctr"/>
        <c:lblOffset val="100"/>
        <c:noMultiLvlLbl val="0"/>
      </c:catAx>
      <c:valAx>
        <c:axId val="3788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2-47BB-A5E8-DB89E60171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достигнутые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2-47BB-A5E8-DB89E60171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достигнутые (с ограниченными возможностями)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B2-47BB-A5E8-DB89E60171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013792"/>
        <c:axId val="378807008"/>
        <c:axId val="0"/>
      </c:bar3DChart>
      <c:catAx>
        <c:axId val="3640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807008"/>
        <c:crosses val="autoZero"/>
        <c:auto val="1"/>
        <c:lblAlgn val="ctr"/>
        <c:lblOffset val="100"/>
        <c:noMultiLvlLbl val="0"/>
      </c:catAx>
      <c:valAx>
        <c:axId val="3788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80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4-4CC1-8D36-523C580D98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достигнутые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4-4CC1-8D36-523C580D98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013792"/>
        <c:axId val="378807008"/>
        <c:axId val="0"/>
      </c:bar3DChart>
      <c:catAx>
        <c:axId val="3640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807008"/>
        <c:crosses val="autoZero"/>
        <c:auto val="1"/>
        <c:lblAlgn val="ctr"/>
        <c:lblOffset val="100"/>
        <c:noMultiLvlLbl val="0"/>
      </c:catAx>
      <c:valAx>
        <c:axId val="3788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32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8-44DC-B1BC-FFD8AE9E50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достигнутые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8-44DC-B1BC-FFD8AE9E50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013792"/>
        <c:axId val="378807008"/>
        <c:axId val="0"/>
      </c:bar3DChart>
      <c:catAx>
        <c:axId val="3640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807008"/>
        <c:crosses val="autoZero"/>
        <c:auto val="1"/>
        <c:lblAlgn val="ctr"/>
        <c:lblOffset val="100"/>
        <c:noMultiLvlLbl val="0"/>
      </c:catAx>
      <c:valAx>
        <c:axId val="3788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9-4C66-9A75-0C54B1F516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достигнутые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9-4C66-9A75-0C54B1F51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013792"/>
        <c:axId val="378807008"/>
        <c:axId val="0"/>
      </c:bar3DChart>
      <c:catAx>
        <c:axId val="3640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807008"/>
        <c:crosses val="autoZero"/>
        <c:auto val="1"/>
        <c:lblAlgn val="ctr"/>
        <c:lblOffset val="100"/>
        <c:noMultiLvlLbl val="0"/>
      </c:catAx>
      <c:valAx>
        <c:axId val="3788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13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/>
          <p:nvPr/>
        </p:nvSpPr>
        <p:spPr>
          <a:xfrm>
            <a:off x="190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84" y="1555737"/>
            <a:ext cx="4103025" cy="264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0"/>
          <p:cNvSpPr/>
          <p:nvPr/>
        </p:nvSpPr>
        <p:spPr>
          <a:xfrm>
            <a:off x="325903" y="4678172"/>
            <a:ext cx="7137175" cy="2179828"/>
          </a:xfrm>
          <a:custGeom>
            <a:avLst/>
            <a:gdLst/>
            <a:ahLst/>
            <a:cxnLst/>
            <a:rect l="l" t="t" r="r" b="b"/>
            <a:pathLst>
              <a:path w="7137175" h="2179828">
                <a:moveTo>
                  <a:pt x="7137175" y="0"/>
                </a:moveTo>
                <a:lnTo>
                  <a:pt x="1082120" y="0"/>
                </a:lnTo>
                <a:lnTo>
                  <a:pt x="0" y="1082122"/>
                </a:lnTo>
                <a:lnTo>
                  <a:pt x="0" y="2179828"/>
                </a:lnTo>
                <a:lnTo>
                  <a:pt x="6055046" y="2179828"/>
                </a:lnTo>
                <a:lnTo>
                  <a:pt x="7137175" y="1097706"/>
                </a:lnTo>
                <a:lnTo>
                  <a:pt x="7137175" y="0"/>
                </a:lnTo>
                <a:close/>
              </a:path>
            </a:pathLst>
          </a:custGeom>
          <a:solidFill>
            <a:srgbClr val="0057AF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325903" y="6462777"/>
            <a:ext cx="6442231" cy="395222"/>
          </a:xfrm>
          <a:custGeom>
            <a:avLst/>
            <a:gdLst/>
            <a:ahLst/>
            <a:cxnLst/>
            <a:rect l="l" t="t" r="r" b="b"/>
            <a:pathLst>
              <a:path w="6442231" h="395222">
                <a:moveTo>
                  <a:pt x="6442231" y="0"/>
                </a:moveTo>
                <a:lnTo>
                  <a:pt x="395222" y="0"/>
                </a:lnTo>
                <a:lnTo>
                  <a:pt x="0" y="395221"/>
                </a:lnTo>
                <a:lnTo>
                  <a:pt x="6047007" y="395222"/>
                </a:lnTo>
                <a:lnTo>
                  <a:pt x="6442231" y="1"/>
                </a:lnTo>
                <a:close/>
              </a:path>
            </a:pathLst>
          </a:custGeom>
          <a:solidFill>
            <a:srgbClr val="000000">
              <a:alpha val="3121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2"/>
          <p:cNvSpPr/>
          <p:nvPr/>
        </p:nvSpPr>
        <p:spPr>
          <a:xfrm>
            <a:off x="0" y="0"/>
            <a:ext cx="6515188" cy="1092708"/>
          </a:xfrm>
          <a:custGeom>
            <a:avLst/>
            <a:gdLst/>
            <a:ahLst/>
            <a:cxnLst/>
            <a:rect l="l" t="t" r="r" b="b"/>
            <a:pathLst>
              <a:path w="6515188" h="1092708">
                <a:moveTo>
                  <a:pt x="6515188" y="10591"/>
                </a:moveTo>
                <a:lnTo>
                  <a:pt x="6515188" y="0"/>
                </a:lnTo>
                <a:lnTo>
                  <a:pt x="0" y="0"/>
                </a:lnTo>
                <a:lnTo>
                  <a:pt x="0" y="1092708"/>
                </a:lnTo>
                <a:lnTo>
                  <a:pt x="5433060" y="1092708"/>
                </a:lnTo>
                <a:lnTo>
                  <a:pt x="6515188" y="10591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3"/>
          <p:cNvSpPr/>
          <p:nvPr/>
        </p:nvSpPr>
        <p:spPr>
          <a:xfrm>
            <a:off x="0" y="0"/>
            <a:ext cx="5757062" cy="324002"/>
          </a:xfrm>
          <a:custGeom>
            <a:avLst/>
            <a:gdLst/>
            <a:ahLst/>
            <a:cxnLst/>
            <a:rect l="l" t="t" r="r" b="b"/>
            <a:pathLst>
              <a:path w="5757062" h="324002">
                <a:moveTo>
                  <a:pt x="5433060" y="324002"/>
                </a:moveTo>
                <a:lnTo>
                  <a:pt x="5757062" y="0"/>
                </a:lnTo>
                <a:lnTo>
                  <a:pt x="0" y="0"/>
                </a:lnTo>
                <a:lnTo>
                  <a:pt x="0" y="324002"/>
                </a:lnTo>
                <a:lnTo>
                  <a:pt x="5433060" y="324002"/>
                </a:lnTo>
                <a:close/>
              </a:path>
            </a:pathLst>
          </a:custGeom>
          <a:solidFill>
            <a:srgbClr val="000000">
              <a:alpha val="3121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4"/>
          <p:cNvSpPr/>
          <p:nvPr/>
        </p:nvSpPr>
        <p:spPr>
          <a:xfrm>
            <a:off x="919903" y="500646"/>
            <a:ext cx="1716845" cy="354685"/>
          </a:xfrm>
          <a:custGeom>
            <a:avLst/>
            <a:gdLst/>
            <a:ahLst/>
            <a:cxnLst/>
            <a:rect l="l" t="t" r="r" b="b"/>
            <a:pathLst>
              <a:path w="1716845" h="354685">
                <a:moveTo>
                  <a:pt x="364422" y="15112"/>
                </a:moveTo>
                <a:lnTo>
                  <a:pt x="357017" y="15519"/>
                </a:lnTo>
                <a:lnTo>
                  <a:pt x="356992" y="21551"/>
                </a:lnTo>
                <a:lnTo>
                  <a:pt x="359065" y="25078"/>
                </a:lnTo>
                <a:lnTo>
                  <a:pt x="365982" y="35167"/>
                </a:lnTo>
                <a:lnTo>
                  <a:pt x="366034" y="0"/>
                </a:lnTo>
                <a:lnTo>
                  <a:pt x="364422" y="15112"/>
                </a:lnTo>
                <a:close/>
              </a:path>
              <a:path w="1716845" h="354685">
                <a:moveTo>
                  <a:pt x="323298" y="2073"/>
                </a:moveTo>
                <a:lnTo>
                  <a:pt x="320523" y="13989"/>
                </a:lnTo>
                <a:lnTo>
                  <a:pt x="322080" y="26314"/>
                </a:lnTo>
                <a:lnTo>
                  <a:pt x="325982" y="35287"/>
                </a:lnTo>
                <a:lnTo>
                  <a:pt x="334496" y="45300"/>
                </a:lnTo>
                <a:lnTo>
                  <a:pt x="337032" y="36760"/>
                </a:lnTo>
                <a:lnTo>
                  <a:pt x="330601" y="25361"/>
                </a:lnTo>
                <a:lnTo>
                  <a:pt x="329796" y="22912"/>
                </a:lnTo>
                <a:lnTo>
                  <a:pt x="329359" y="10694"/>
                </a:lnTo>
                <a:lnTo>
                  <a:pt x="333892" y="-780"/>
                </a:lnTo>
                <a:lnTo>
                  <a:pt x="342328" y="-9722"/>
                </a:lnTo>
                <a:lnTo>
                  <a:pt x="353601" y="-14338"/>
                </a:lnTo>
                <a:lnTo>
                  <a:pt x="356567" y="-14869"/>
                </a:lnTo>
                <a:lnTo>
                  <a:pt x="367276" y="-13766"/>
                </a:lnTo>
                <a:lnTo>
                  <a:pt x="376502" y="-8564"/>
                </a:lnTo>
                <a:lnTo>
                  <a:pt x="383552" y="-398"/>
                </a:lnTo>
                <a:lnTo>
                  <a:pt x="387729" y="9595"/>
                </a:lnTo>
                <a:lnTo>
                  <a:pt x="388340" y="20279"/>
                </a:lnTo>
                <a:lnTo>
                  <a:pt x="384691" y="30518"/>
                </a:lnTo>
                <a:lnTo>
                  <a:pt x="382989" y="32092"/>
                </a:lnTo>
                <a:lnTo>
                  <a:pt x="382925" y="36182"/>
                </a:lnTo>
                <a:lnTo>
                  <a:pt x="379839" y="35648"/>
                </a:lnTo>
                <a:lnTo>
                  <a:pt x="375661" y="29578"/>
                </a:lnTo>
                <a:lnTo>
                  <a:pt x="371407" y="23469"/>
                </a:lnTo>
                <a:lnTo>
                  <a:pt x="368371" y="16713"/>
                </a:lnTo>
                <a:lnTo>
                  <a:pt x="370289" y="14135"/>
                </a:lnTo>
                <a:lnTo>
                  <a:pt x="374467" y="12953"/>
                </a:lnTo>
                <a:lnTo>
                  <a:pt x="374950" y="9220"/>
                </a:lnTo>
                <a:lnTo>
                  <a:pt x="377591" y="3568"/>
                </a:lnTo>
                <a:lnTo>
                  <a:pt x="373413" y="-4140"/>
                </a:lnTo>
                <a:lnTo>
                  <a:pt x="367203" y="-5041"/>
                </a:lnTo>
                <a:lnTo>
                  <a:pt x="359367" y="-6845"/>
                </a:lnTo>
                <a:lnTo>
                  <a:pt x="351137" y="-6096"/>
                </a:lnTo>
                <a:lnTo>
                  <a:pt x="343155" y="-6019"/>
                </a:lnTo>
                <a:lnTo>
                  <a:pt x="343674" y="-1015"/>
                </a:lnTo>
                <a:lnTo>
                  <a:pt x="344491" y="11667"/>
                </a:lnTo>
                <a:lnTo>
                  <a:pt x="344439" y="24383"/>
                </a:lnTo>
                <a:lnTo>
                  <a:pt x="343295" y="36944"/>
                </a:lnTo>
                <a:lnTo>
                  <a:pt x="357906" y="36868"/>
                </a:lnTo>
                <a:lnTo>
                  <a:pt x="357144" y="31788"/>
                </a:lnTo>
                <a:lnTo>
                  <a:pt x="356662" y="26695"/>
                </a:lnTo>
                <a:lnTo>
                  <a:pt x="356992" y="21551"/>
                </a:lnTo>
                <a:lnTo>
                  <a:pt x="357005" y="1447"/>
                </a:lnTo>
                <a:lnTo>
                  <a:pt x="366034" y="0"/>
                </a:lnTo>
                <a:lnTo>
                  <a:pt x="365982" y="35167"/>
                </a:lnTo>
                <a:lnTo>
                  <a:pt x="377312" y="38341"/>
                </a:lnTo>
                <a:lnTo>
                  <a:pt x="374184" y="41732"/>
                </a:lnTo>
                <a:lnTo>
                  <a:pt x="362473" y="46287"/>
                </a:lnTo>
                <a:lnTo>
                  <a:pt x="349781" y="45275"/>
                </a:lnTo>
                <a:lnTo>
                  <a:pt x="359739" y="53566"/>
                </a:lnTo>
                <a:lnTo>
                  <a:pt x="372015" y="51277"/>
                </a:lnTo>
                <a:lnTo>
                  <a:pt x="382811" y="45085"/>
                </a:lnTo>
                <a:lnTo>
                  <a:pt x="390307" y="36889"/>
                </a:lnTo>
                <a:lnTo>
                  <a:pt x="395118" y="25756"/>
                </a:lnTo>
                <a:lnTo>
                  <a:pt x="396276" y="13615"/>
                </a:lnTo>
                <a:lnTo>
                  <a:pt x="393715" y="1720"/>
                </a:lnTo>
                <a:lnTo>
                  <a:pt x="387370" y="-8674"/>
                </a:lnTo>
                <a:lnTo>
                  <a:pt x="383281" y="-15303"/>
                </a:lnTo>
                <a:lnTo>
                  <a:pt x="375318" y="-17259"/>
                </a:lnTo>
                <a:lnTo>
                  <a:pt x="369095" y="-21259"/>
                </a:lnTo>
                <a:lnTo>
                  <a:pt x="348618" y="-21259"/>
                </a:lnTo>
                <a:lnTo>
                  <a:pt x="338901" y="-16728"/>
                </a:lnTo>
                <a:lnTo>
                  <a:pt x="329670" y="-8483"/>
                </a:lnTo>
                <a:lnTo>
                  <a:pt x="323298" y="2073"/>
                </a:lnTo>
                <a:close/>
              </a:path>
              <a:path w="1716845" h="354685">
                <a:moveTo>
                  <a:pt x="347574" y="44448"/>
                </a:moveTo>
                <a:lnTo>
                  <a:pt x="337032" y="36760"/>
                </a:lnTo>
                <a:lnTo>
                  <a:pt x="334496" y="45300"/>
                </a:lnTo>
                <a:lnTo>
                  <a:pt x="345975" y="51663"/>
                </a:lnTo>
                <a:lnTo>
                  <a:pt x="347339" y="52070"/>
                </a:lnTo>
                <a:lnTo>
                  <a:pt x="359739" y="53566"/>
                </a:lnTo>
                <a:lnTo>
                  <a:pt x="349781" y="45275"/>
                </a:lnTo>
                <a:lnTo>
                  <a:pt x="347574" y="44448"/>
                </a:lnTo>
                <a:close/>
              </a:path>
              <a:path w="1716845" h="354685">
                <a:moveTo>
                  <a:pt x="1103838" y="282678"/>
                </a:moveTo>
                <a:lnTo>
                  <a:pt x="1103854" y="285800"/>
                </a:lnTo>
                <a:lnTo>
                  <a:pt x="1108045" y="285369"/>
                </a:lnTo>
                <a:lnTo>
                  <a:pt x="1113785" y="287782"/>
                </a:lnTo>
                <a:lnTo>
                  <a:pt x="1116579" y="283718"/>
                </a:lnTo>
                <a:lnTo>
                  <a:pt x="1122015" y="279095"/>
                </a:lnTo>
                <a:lnTo>
                  <a:pt x="1119716" y="271246"/>
                </a:lnTo>
                <a:lnTo>
                  <a:pt x="1119602" y="265125"/>
                </a:lnTo>
                <a:lnTo>
                  <a:pt x="1117366" y="258825"/>
                </a:lnTo>
                <a:lnTo>
                  <a:pt x="1110102" y="256298"/>
                </a:lnTo>
                <a:lnTo>
                  <a:pt x="1103892" y="257289"/>
                </a:lnTo>
                <a:lnTo>
                  <a:pt x="1103737" y="269977"/>
                </a:lnTo>
                <a:lnTo>
                  <a:pt x="1103838" y="282678"/>
                </a:lnTo>
                <a:close/>
              </a:path>
              <a:path w="1716845" h="354685">
                <a:moveTo>
                  <a:pt x="1413264" y="249478"/>
                </a:moveTo>
                <a:lnTo>
                  <a:pt x="1419959" y="260269"/>
                </a:lnTo>
                <a:lnTo>
                  <a:pt x="1426952" y="270868"/>
                </a:lnTo>
                <a:lnTo>
                  <a:pt x="1433891" y="281507"/>
                </a:lnTo>
                <a:lnTo>
                  <a:pt x="1436543" y="285775"/>
                </a:lnTo>
                <a:lnTo>
                  <a:pt x="1440213" y="291020"/>
                </a:lnTo>
                <a:lnTo>
                  <a:pt x="1443248" y="297446"/>
                </a:lnTo>
                <a:lnTo>
                  <a:pt x="1448849" y="300786"/>
                </a:lnTo>
                <a:lnTo>
                  <a:pt x="1453942" y="298576"/>
                </a:lnTo>
                <a:lnTo>
                  <a:pt x="1455339" y="292176"/>
                </a:lnTo>
                <a:lnTo>
                  <a:pt x="1455009" y="287108"/>
                </a:lnTo>
                <a:lnTo>
                  <a:pt x="1454983" y="217665"/>
                </a:lnTo>
                <a:lnTo>
                  <a:pt x="1453701" y="213855"/>
                </a:lnTo>
                <a:lnTo>
                  <a:pt x="1451186" y="210769"/>
                </a:lnTo>
                <a:lnTo>
                  <a:pt x="1448735" y="207708"/>
                </a:lnTo>
                <a:lnTo>
                  <a:pt x="1461412" y="207552"/>
                </a:lnTo>
                <a:lnTo>
                  <a:pt x="1486813" y="207777"/>
                </a:lnTo>
                <a:lnTo>
                  <a:pt x="1499487" y="207628"/>
                </a:lnTo>
                <a:lnTo>
                  <a:pt x="1512112" y="206952"/>
                </a:lnTo>
                <a:lnTo>
                  <a:pt x="1512489" y="206921"/>
                </a:lnTo>
                <a:lnTo>
                  <a:pt x="1513378" y="206667"/>
                </a:lnTo>
                <a:lnTo>
                  <a:pt x="1513857" y="219303"/>
                </a:lnTo>
                <a:lnTo>
                  <a:pt x="1514608" y="231919"/>
                </a:lnTo>
                <a:lnTo>
                  <a:pt x="1514559" y="233908"/>
                </a:lnTo>
                <a:lnTo>
                  <a:pt x="1511790" y="230860"/>
                </a:lnTo>
                <a:lnTo>
                  <a:pt x="1509644" y="226796"/>
                </a:lnTo>
                <a:lnTo>
                  <a:pt x="1505580" y="225412"/>
                </a:lnTo>
                <a:lnTo>
                  <a:pt x="1497846" y="224878"/>
                </a:lnTo>
                <a:lnTo>
                  <a:pt x="1490124" y="224815"/>
                </a:lnTo>
                <a:lnTo>
                  <a:pt x="1482403" y="225120"/>
                </a:lnTo>
                <a:lnTo>
                  <a:pt x="1482377" y="288251"/>
                </a:lnTo>
                <a:lnTo>
                  <a:pt x="1482212" y="298208"/>
                </a:lnTo>
                <a:lnTo>
                  <a:pt x="1490048" y="301878"/>
                </a:lnTo>
                <a:lnTo>
                  <a:pt x="1538352" y="304382"/>
                </a:lnTo>
                <a:lnTo>
                  <a:pt x="1535311" y="303784"/>
                </a:lnTo>
                <a:lnTo>
                  <a:pt x="1532275" y="302717"/>
                </a:lnTo>
                <a:lnTo>
                  <a:pt x="1528148" y="301637"/>
                </a:lnTo>
                <a:lnTo>
                  <a:pt x="1527081" y="298284"/>
                </a:lnTo>
                <a:lnTo>
                  <a:pt x="1529837" y="293484"/>
                </a:lnTo>
                <a:lnTo>
                  <a:pt x="1532682" y="288721"/>
                </a:lnTo>
                <a:lnTo>
                  <a:pt x="1534790" y="283590"/>
                </a:lnTo>
                <a:lnTo>
                  <a:pt x="1537584" y="285191"/>
                </a:lnTo>
                <a:lnTo>
                  <a:pt x="1540238" y="287045"/>
                </a:lnTo>
                <a:lnTo>
                  <a:pt x="1543274" y="288289"/>
                </a:lnTo>
                <a:lnTo>
                  <a:pt x="1548646" y="288455"/>
                </a:lnTo>
                <a:lnTo>
                  <a:pt x="1554818" y="286448"/>
                </a:lnTo>
                <a:lnTo>
                  <a:pt x="1557167" y="281190"/>
                </a:lnTo>
                <a:lnTo>
                  <a:pt x="1560520" y="278091"/>
                </a:lnTo>
                <a:lnTo>
                  <a:pt x="1552354" y="277736"/>
                </a:lnTo>
                <a:lnTo>
                  <a:pt x="1553103" y="274650"/>
                </a:lnTo>
                <a:lnTo>
                  <a:pt x="1546892" y="263571"/>
                </a:lnTo>
                <a:lnTo>
                  <a:pt x="1541150" y="252235"/>
                </a:lnTo>
                <a:lnTo>
                  <a:pt x="1539680" y="249720"/>
                </a:lnTo>
                <a:lnTo>
                  <a:pt x="1533781" y="238416"/>
                </a:lnTo>
                <a:lnTo>
                  <a:pt x="1528074" y="226963"/>
                </a:lnTo>
                <a:lnTo>
                  <a:pt x="1521509" y="216082"/>
                </a:lnTo>
                <a:lnTo>
                  <a:pt x="1514419" y="207772"/>
                </a:lnTo>
                <a:lnTo>
                  <a:pt x="1527105" y="207641"/>
                </a:lnTo>
                <a:lnTo>
                  <a:pt x="1539809" y="207590"/>
                </a:lnTo>
                <a:lnTo>
                  <a:pt x="1549281" y="207759"/>
                </a:lnTo>
                <a:lnTo>
                  <a:pt x="1554957" y="219112"/>
                </a:lnTo>
                <a:lnTo>
                  <a:pt x="1560347" y="230605"/>
                </a:lnTo>
                <a:lnTo>
                  <a:pt x="1565826" y="242065"/>
                </a:lnTo>
                <a:lnTo>
                  <a:pt x="1570490" y="251028"/>
                </a:lnTo>
                <a:lnTo>
                  <a:pt x="1571391" y="250926"/>
                </a:lnTo>
                <a:lnTo>
                  <a:pt x="1575636" y="238962"/>
                </a:lnTo>
                <a:lnTo>
                  <a:pt x="1580269" y="227128"/>
                </a:lnTo>
                <a:lnTo>
                  <a:pt x="1582745" y="219963"/>
                </a:lnTo>
                <a:lnTo>
                  <a:pt x="1583291" y="214680"/>
                </a:lnTo>
                <a:lnTo>
                  <a:pt x="1579100" y="210642"/>
                </a:lnTo>
                <a:lnTo>
                  <a:pt x="1575151" y="207848"/>
                </a:lnTo>
                <a:lnTo>
                  <a:pt x="1587835" y="207626"/>
                </a:lnTo>
                <a:lnTo>
                  <a:pt x="1606418" y="207657"/>
                </a:lnTo>
                <a:lnTo>
                  <a:pt x="1601582" y="219404"/>
                </a:lnTo>
                <a:lnTo>
                  <a:pt x="1596828" y="231182"/>
                </a:lnTo>
                <a:lnTo>
                  <a:pt x="1592114" y="242975"/>
                </a:lnTo>
                <a:lnTo>
                  <a:pt x="1587399" y="254766"/>
                </a:lnTo>
                <a:lnTo>
                  <a:pt x="1582640" y="266539"/>
                </a:lnTo>
                <a:lnTo>
                  <a:pt x="1578186" y="277342"/>
                </a:lnTo>
                <a:lnTo>
                  <a:pt x="1576141" y="281889"/>
                </a:lnTo>
                <a:lnTo>
                  <a:pt x="1574897" y="286829"/>
                </a:lnTo>
                <a:lnTo>
                  <a:pt x="1621277" y="301955"/>
                </a:lnTo>
                <a:lnTo>
                  <a:pt x="1624681" y="298196"/>
                </a:lnTo>
                <a:lnTo>
                  <a:pt x="1627525" y="293598"/>
                </a:lnTo>
                <a:lnTo>
                  <a:pt x="1627500" y="224993"/>
                </a:lnTo>
                <a:lnTo>
                  <a:pt x="1615022" y="225745"/>
                </a:lnTo>
                <a:lnTo>
                  <a:pt x="1604050" y="231482"/>
                </a:lnTo>
                <a:lnTo>
                  <a:pt x="1602773" y="232473"/>
                </a:lnTo>
                <a:lnTo>
                  <a:pt x="1605663" y="220103"/>
                </a:lnTo>
                <a:lnTo>
                  <a:pt x="1608726" y="207780"/>
                </a:lnTo>
                <a:lnTo>
                  <a:pt x="1608983" y="206844"/>
                </a:lnTo>
                <a:lnTo>
                  <a:pt x="1621651" y="207384"/>
                </a:lnTo>
                <a:lnTo>
                  <a:pt x="1634346" y="207737"/>
                </a:lnTo>
                <a:lnTo>
                  <a:pt x="1647051" y="207855"/>
                </a:lnTo>
                <a:lnTo>
                  <a:pt x="1659752" y="207686"/>
                </a:lnTo>
                <a:lnTo>
                  <a:pt x="1672432" y="207181"/>
                </a:lnTo>
                <a:lnTo>
                  <a:pt x="1679710" y="206717"/>
                </a:lnTo>
                <a:lnTo>
                  <a:pt x="1716845" y="333425"/>
                </a:lnTo>
                <a:lnTo>
                  <a:pt x="1716845" y="179048"/>
                </a:lnTo>
                <a:lnTo>
                  <a:pt x="538780" y="207797"/>
                </a:lnTo>
                <a:lnTo>
                  <a:pt x="542722" y="219858"/>
                </a:lnTo>
                <a:lnTo>
                  <a:pt x="546955" y="231830"/>
                </a:lnTo>
                <a:lnTo>
                  <a:pt x="551318" y="243765"/>
                </a:lnTo>
                <a:lnTo>
                  <a:pt x="555646" y="255713"/>
                </a:lnTo>
                <a:lnTo>
                  <a:pt x="559163" y="265874"/>
                </a:lnTo>
                <a:lnTo>
                  <a:pt x="563539" y="277972"/>
                </a:lnTo>
                <a:lnTo>
                  <a:pt x="568338" y="289940"/>
                </a:lnTo>
                <a:lnTo>
                  <a:pt x="576084" y="300041"/>
                </a:lnTo>
                <a:lnTo>
                  <a:pt x="581223" y="301180"/>
                </a:lnTo>
                <a:lnTo>
                  <a:pt x="582430" y="294030"/>
                </a:lnTo>
                <a:lnTo>
                  <a:pt x="583789" y="290817"/>
                </a:lnTo>
                <a:lnTo>
                  <a:pt x="585557" y="278246"/>
                </a:lnTo>
                <a:lnTo>
                  <a:pt x="587245" y="265659"/>
                </a:lnTo>
                <a:lnTo>
                  <a:pt x="588876" y="253061"/>
                </a:lnTo>
                <a:lnTo>
                  <a:pt x="590472" y="240458"/>
                </a:lnTo>
                <a:lnTo>
                  <a:pt x="592057" y="227857"/>
                </a:lnTo>
                <a:lnTo>
                  <a:pt x="592412" y="225044"/>
                </a:lnTo>
                <a:lnTo>
                  <a:pt x="594520" y="218059"/>
                </a:lnTo>
                <a:lnTo>
                  <a:pt x="590901" y="212305"/>
                </a:lnTo>
                <a:lnTo>
                  <a:pt x="586189" y="207695"/>
                </a:lnTo>
                <a:lnTo>
                  <a:pt x="611582" y="207581"/>
                </a:lnTo>
                <a:lnTo>
                  <a:pt x="620796" y="207810"/>
                </a:lnTo>
                <a:lnTo>
                  <a:pt x="625729" y="219469"/>
                </a:lnTo>
                <a:lnTo>
                  <a:pt x="630097" y="231411"/>
                </a:lnTo>
                <a:lnTo>
                  <a:pt x="634445" y="243376"/>
                </a:lnTo>
                <a:lnTo>
                  <a:pt x="636621" y="248894"/>
                </a:lnTo>
                <a:lnTo>
                  <a:pt x="638094" y="251612"/>
                </a:lnTo>
                <a:lnTo>
                  <a:pt x="637980" y="257086"/>
                </a:lnTo>
                <a:lnTo>
                  <a:pt x="640634" y="258292"/>
                </a:lnTo>
                <a:lnTo>
                  <a:pt x="644730" y="246256"/>
                </a:lnTo>
                <a:lnTo>
                  <a:pt x="648359" y="234061"/>
                </a:lnTo>
                <a:lnTo>
                  <a:pt x="652043" y="221899"/>
                </a:lnTo>
                <a:lnTo>
                  <a:pt x="656306" y="209959"/>
                </a:lnTo>
                <a:lnTo>
                  <a:pt x="657207" y="207772"/>
                </a:lnTo>
                <a:lnTo>
                  <a:pt x="669902" y="207625"/>
                </a:lnTo>
                <a:lnTo>
                  <a:pt x="682602" y="207625"/>
                </a:lnTo>
                <a:lnTo>
                  <a:pt x="695305" y="207753"/>
                </a:lnTo>
                <a:lnTo>
                  <a:pt x="693263" y="209956"/>
                </a:lnTo>
                <a:lnTo>
                  <a:pt x="689326" y="210489"/>
                </a:lnTo>
                <a:lnTo>
                  <a:pt x="687941" y="213804"/>
                </a:lnTo>
                <a:lnTo>
                  <a:pt x="685973" y="216852"/>
                </a:lnTo>
                <a:lnTo>
                  <a:pt x="686836" y="220789"/>
                </a:lnTo>
                <a:lnTo>
                  <a:pt x="687268" y="224231"/>
                </a:lnTo>
                <a:lnTo>
                  <a:pt x="688653" y="236855"/>
                </a:lnTo>
                <a:lnTo>
                  <a:pt x="689956" y="249488"/>
                </a:lnTo>
                <a:lnTo>
                  <a:pt x="691253" y="262122"/>
                </a:lnTo>
                <a:lnTo>
                  <a:pt x="692622" y="274748"/>
                </a:lnTo>
                <a:lnTo>
                  <a:pt x="694140" y="287358"/>
                </a:lnTo>
                <a:lnTo>
                  <a:pt x="694418" y="289496"/>
                </a:lnTo>
                <a:lnTo>
                  <a:pt x="695257" y="294424"/>
                </a:lnTo>
                <a:lnTo>
                  <a:pt x="698470" y="298323"/>
                </a:lnTo>
                <a:lnTo>
                  <a:pt x="701721" y="301942"/>
                </a:lnTo>
                <a:lnTo>
                  <a:pt x="702851" y="301929"/>
                </a:lnTo>
                <a:lnTo>
                  <a:pt x="709848" y="291254"/>
                </a:lnTo>
                <a:lnTo>
                  <a:pt x="715071" y="279700"/>
                </a:lnTo>
                <a:lnTo>
                  <a:pt x="719255" y="267630"/>
                </a:lnTo>
                <a:lnTo>
                  <a:pt x="723133" y="255404"/>
                </a:lnTo>
                <a:lnTo>
                  <a:pt x="727440" y="243386"/>
                </a:lnTo>
                <a:lnTo>
                  <a:pt x="728480" y="240893"/>
                </a:lnTo>
                <a:lnTo>
                  <a:pt x="732504" y="229032"/>
                </a:lnTo>
                <a:lnTo>
                  <a:pt x="735190" y="216911"/>
                </a:lnTo>
                <a:lnTo>
                  <a:pt x="735008" y="212851"/>
                </a:lnTo>
                <a:lnTo>
                  <a:pt x="733064" y="210959"/>
                </a:lnTo>
                <a:lnTo>
                  <a:pt x="730499" y="209842"/>
                </a:lnTo>
                <a:lnTo>
                  <a:pt x="728683" y="207848"/>
                </a:lnTo>
                <a:lnTo>
                  <a:pt x="741367" y="207633"/>
                </a:lnTo>
                <a:lnTo>
                  <a:pt x="754066" y="207624"/>
                </a:lnTo>
                <a:lnTo>
                  <a:pt x="765894" y="207848"/>
                </a:lnTo>
                <a:lnTo>
                  <a:pt x="770444" y="219697"/>
                </a:lnTo>
                <a:lnTo>
                  <a:pt x="774806" y="231622"/>
                </a:lnTo>
                <a:lnTo>
                  <a:pt x="779063" y="243590"/>
                </a:lnTo>
                <a:lnTo>
                  <a:pt x="783298" y="255568"/>
                </a:lnTo>
                <a:lnTo>
                  <a:pt x="787596" y="267523"/>
                </a:lnTo>
                <a:lnTo>
                  <a:pt x="792040" y="279423"/>
                </a:lnTo>
                <a:lnTo>
                  <a:pt x="796031" y="289560"/>
                </a:lnTo>
                <a:lnTo>
                  <a:pt x="797720" y="294347"/>
                </a:lnTo>
                <a:lnTo>
                  <a:pt x="801276" y="300278"/>
                </a:lnTo>
                <a:lnTo>
                  <a:pt x="806915" y="300596"/>
                </a:lnTo>
                <a:lnTo>
                  <a:pt x="812630" y="294271"/>
                </a:lnTo>
                <a:lnTo>
                  <a:pt x="811995" y="285102"/>
                </a:lnTo>
                <a:lnTo>
                  <a:pt x="812160" y="277177"/>
                </a:lnTo>
                <a:lnTo>
                  <a:pt x="812097" y="221284"/>
                </a:lnTo>
                <a:lnTo>
                  <a:pt x="811614" y="215912"/>
                </a:lnTo>
                <a:lnTo>
                  <a:pt x="808121" y="211531"/>
                </a:lnTo>
                <a:lnTo>
                  <a:pt x="804642" y="207695"/>
                </a:lnTo>
                <a:lnTo>
                  <a:pt x="842740" y="207617"/>
                </a:lnTo>
                <a:lnTo>
                  <a:pt x="855436" y="207769"/>
                </a:lnTo>
                <a:lnTo>
                  <a:pt x="868852" y="213313"/>
                </a:lnTo>
                <a:lnTo>
                  <a:pt x="877470" y="223030"/>
                </a:lnTo>
                <a:lnTo>
                  <a:pt x="878429" y="225869"/>
                </a:lnTo>
                <a:lnTo>
                  <a:pt x="879247" y="238566"/>
                </a:lnTo>
                <a:lnTo>
                  <a:pt x="874824" y="250289"/>
                </a:lnTo>
                <a:lnTo>
                  <a:pt x="874187" y="251066"/>
                </a:lnTo>
                <a:lnTo>
                  <a:pt x="863911" y="258939"/>
                </a:lnTo>
                <a:lnTo>
                  <a:pt x="851311" y="262577"/>
                </a:lnTo>
                <a:lnTo>
                  <a:pt x="872853" y="301917"/>
                </a:lnTo>
                <a:lnTo>
                  <a:pt x="880475" y="291619"/>
                </a:lnTo>
                <a:lnTo>
                  <a:pt x="885258" y="279784"/>
                </a:lnTo>
                <a:lnTo>
                  <a:pt x="889095" y="267465"/>
                </a:lnTo>
                <a:lnTo>
                  <a:pt x="891446" y="260972"/>
                </a:lnTo>
                <a:lnTo>
                  <a:pt x="895724" y="249012"/>
                </a:lnTo>
                <a:lnTo>
                  <a:pt x="899821" y="236991"/>
                </a:lnTo>
                <a:lnTo>
                  <a:pt x="903829" y="226174"/>
                </a:lnTo>
                <a:lnTo>
                  <a:pt x="905442" y="221970"/>
                </a:lnTo>
                <a:lnTo>
                  <a:pt x="905467" y="217284"/>
                </a:lnTo>
                <a:lnTo>
                  <a:pt x="905035" y="212851"/>
                </a:lnTo>
                <a:lnTo>
                  <a:pt x="903105" y="210959"/>
                </a:lnTo>
                <a:lnTo>
                  <a:pt x="900539" y="209842"/>
                </a:lnTo>
                <a:lnTo>
                  <a:pt x="898723" y="207848"/>
                </a:lnTo>
                <a:lnTo>
                  <a:pt x="911421" y="207634"/>
                </a:lnTo>
                <a:lnTo>
                  <a:pt x="924121" y="207622"/>
                </a:lnTo>
                <a:lnTo>
                  <a:pt x="936036" y="207772"/>
                </a:lnTo>
                <a:lnTo>
                  <a:pt x="940675" y="219540"/>
                </a:lnTo>
                <a:lnTo>
                  <a:pt x="944942" y="231523"/>
                </a:lnTo>
                <a:lnTo>
                  <a:pt x="949117" y="243554"/>
                </a:lnTo>
                <a:lnTo>
                  <a:pt x="951974" y="251485"/>
                </a:lnTo>
                <a:lnTo>
                  <a:pt x="956351" y="263417"/>
                </a:lnTo>
                <a:lnTo>
                  <a:pt x="960544" y="275448"/>
                </a:lnTo>
                <a:lnTo>
                  <a:pt x="965253" y="287251"/>
                </a:lnTo>
                <a:lnTo>
                  <a:pt x="970123" y="296760"/>
                </a:lnTo>
                <a:lnTo>
                  <a:pt x="971888" y="296760"/>
                </a:lnTo>
                <a:lnTo>
                  <a:pt x="977501" y="285370"/>
                </a:lnTo>
                <a:lnTo>
                  <a:pt x="981637" y="273327"/>
                </a:lnTo>
                <a:lnTo>
                  <a:pt x="985401" y="263232"/>
                </a:lnTo>
                <a:lnTo>
                  <a:pt x="989324" y="251141"/>
                </a:lnTo>
                <a:lnTo>
                  <a:pt x="993552" y="239158"/>
                </a:lnTo>
                <a:lnTo>
                  <a:pt x="997689" y="227155"/>
                </a:lnTo>
                <a:lnTo>
                  <a:pt x="1000158" y="219227"/>
                </a:lnTo>
                <a:lnTo>
                  <a:pt x="1002177" y="214071"/>
                </a:lnTo>
                <a:lnTo>
                  <a:pt x="996780" y="210299"/>
                </a:lnTo>
                <a:lnTo>
                  <a:pt x="993122" y="207772"/>
                </a:lnTo>
                <a:lnTo>
                  <a:pt x="1005816" y="207639"/>
                </a:lnTo>
                <a:lnTo>
                  <a:pt x="1018517" y="207621"/>
                </a:lnTo>
                <a:lnTo>
                  <a:pt x="1030384" y="207759"/>
                </a:lnTo>
                <a:lnTo>
                  <a:pt x="1035144" y="219507"/>
                </a:lnTo>
                <a:lnTo>
                  <a:pt x="1039505" y="231435"/>
                </a:lnTo>
                <a:lnTo>
                  <a:pt x="1043680" y="243448"/>
                </a:lnTo>
                <a:lnTo>
                  <a:pt x="1047884" y="255451"/>
                </a:lnTo>
                <a:lnTo>
                  <a:pt x="1052328" y="267347"/>
                </a:lnTo>
                <a:lnTo>
                  <a:pt x="1052393" y="267512"/>
                </a:lnTo>
                <a:lnTo>
                  <a:pt x="1056637" y="279589"/>
                </a:lnTo>
                <a:lnTo>
                  <a:pt x="1061412" y="291418"/>
                </a:lnTo>
                <a:lnTo>
                  <a:pt x="1066795" y="299224"/>
                </a:lnTo>
                <a:lnTo>
                  <a:pt x="1069653" y="301015"/>
                </a:lnTo>
                <a:lnTo>
                  <a:pt x="1071265" y="300545"/>
                </a:lnTo>
                <a:lnTo>
                  <a:pt x="1075380" y="296976"/>
                </a:lnTo>
                <a:lnTo>
                  <a:pt x="1076485" y="291020"/>
                </a:lnTo>
                <a:lnTo>
                  <a:pt x="1076460" y="223774"/>
                </a:lnTo>
                <a:lnTo>
                  <a:pt x="1076688" y="217639"/>
                </a:lnTo>
                <a:lnTo>
                  <a:pt x="1074771" y="210629"/>
                </a:lnTo>
                <a:lnTo>
                  <a:pt x="1068827" y="207772"/>
                </a:lnTo>
                <a:lnTo>
                  <a:pt x="1094223" y="207610"/>
                </a:lnTo>
                <a:lnTo>
                  <a:pt x="1106925" y="207598"/>
                </a:lnTo>
                <a:lnTo>
                  <a:pt x="1119621" y="207766"/>
                </a:lnTo>
                <a:lnTo>
                  <a:pt x="1122358" y="207835"/>
                </a:lnTo>
                <a:lnTo>
                  <a:pt x="1152330" y="206781"/>
                </a:lnTo>
                <a:lnTo>
                  <a:pt x="1164989" y="207415"/>
                </a:lnTo>
                <a:lnTo>
                  <a:pt x="1177684" y="207780"/>
                </a:lnTo>
                <a:lnTo>
                  <a:pt x="1190395" y="207866"/>
                </a:lnTo>
                <a:lnTo>
                  <a:pt x="1203103" y="207664"/>
                </a:lnTo>
                <a:lnTo>
                  <a:pt x="1215789" y="207165"/>
                </a:lnTo>
                <a:lnTo>
                  <a:pt x="1223030" y="206743"/>
                </a:lnTo>
                <a:lnTo>
                  <a:pt x="1220868" y="219255"/>
                </a:lnTo>
                <a:lnTo>
                  <a:pt x="1217930" y="231625"/>
                </a:lnTo>
                <a:lnTo>
                  <a:pt x="1215703" y="233095"/>
                </a:lnTo>
                <a:lnTo>
                  <a:pt x="1216880" y="244490"/>
                </a:lnTo>
                <a:lnTo>
                  <a:pt x="1221018" y="232791"/>
                </a:lnTo>
                <a:lnTo>
                  <a:pt x="1225202" y="226021"/>
                </a:lnTo>
                <a:lnTo>
                  <a:pt x="1233847" y="216287"/>
                </a:lnTo>
                <a:lnTo>
                  <a:pt x="1245013" y="209494"/>
                </a:lnTo>
                <a:lnTo>
                  <a:pt x="1257523" y="205782"/>
                </a:lnTo>
                <a:lnTo>
                  <a:pt x="1270793" y="205005"/>
                </a:lnTo>
                <a:lnTo>
                  <a:pt x="1283385" y="206356"/>
                </a:lnTo>
                <a:lnTo>
                  <a:pt x="1291242" y="208902"/>
                </a:lnTo>
                <a:lnTo>
                  <a:pt x="1302423" y="215773"/>
                </a:lnTo>
                <a:lnTo>
                  <a:pt x="1314712" y="207708"/>
                </a:lnTo>
                <a:lnTo>
                  <a:pt x="1340108" y="207598"/>
                </a:lnTo>
                <a:lnTo>
                  <a:pt x="1350970" y="207797"/>
                </a:lnTo>
                <a:lnTo>
                  <a:pt x="1348570" y="211696"/>
                </a:lnTo>
                <a:lnTo>
                  <a:pt x="1341801" y="213652"/>
                </a:lnTo>
                <a:lnTo>
                  <a:pt x="1344950" y="219684"/>
                </a:lnTo>
                <a:lnTo>
                  <a:pt x="1351804" y="230381"/>
                </a:lnTo>
                <a:lnTo>
                  <a:pt x="1358927" y="240903"/>
                </a:lnTo>
                <a:lnTo>
                  <a:pt x="1363429" y="247040"/>
                </a:lnTo>
                <a:lnTo>
                  <a:pt x="1365067" y="248081"/>
                </a:lnTo>
                <a:lnTo>
                  <a:pt x="1364864" y="244640"/>
                </a:lnTo>
                <a:lnTo>
                  <a:pt x="1365334" y="243662"/>
                </a:lnTo>
                <a:lnTo>
                  <a:pt x="1364462" y="231030"/>
                </a:lnTo>
                <a:lnTo>
                  <a:pt x="1364381" y="216395"/>
                </a:lnTo>
                <a:lnTo>
                  <a:pt x="1363327" y="212953"/>
                </a:lnTo>
                <a:lnTo>
                  <a:pt x="1360190" y="210565"/>
                </a:lnTo>
                <a:lnTo>
                  <a:pt x="1358197" y="207695"/>
                </a:lnTo>
                <a:lnTo>
                  <a:pt x="1398113" y="207746"/>
                </a:lnTo>
                <a:lnTo>
                  <a:pt x="1396182" y="210388"/>
                </a:lnTo>
                <a:lnTo>
                  <a:pt x="1393312" y="212318"/>
                </a:lnTo>
                <a:lnTo>
                  <a:pt x="1392106" y="215468"/>
                </a:lnTo>
                <a:lnTo>
                  <a:pt x="1391691" y="228149"/>
                </a:lnTo>
                <a:lnTo>
                  <a:pt x="1391864" y="247548"/>
                </a:lnTo>
                <a:lnTo>
                  <a:pt x="1399571" y="237503"/>
                </a:lnTo>
                <a:lnTo>
                  <a:pt x="1406692" y="226923"/>
                </a:lnTo>
                <a:lnTo>
                  <a:pt x="1406965" y="226580"/>
                </a:lnTo>
                <a:lnTo>
                  <a:pt x="1409619" y="223113"/>
                </a:lnTo>
                <a:lnTo>
                  <a:pt x="1412857" y="218782"/>
                </a:lnTo>
                <a:lnTo>
                  <a:pt x="1411321" y="214160"/>
                </a:lnTo>
                <a:lnTo>
                  <a:pt x="1410063" y="211289"/>
                </a:lnTo>
                <a:lnTo>
                  <a:pt x="1406825" y="210337"/>
                </a:lnTo>
                <a:lnTo>
                  <a:pt x="1405136" y="207810"/>
                </a:lnTo>
                <a:lnTo>
                  <a:pt x="1417825" y="207640"/>
                </a:lnTo>
                <a:lnTo>
                  <a:pt x="1441458" y="207721"/>
                </a:lnTo>
                <a:lnTo>
                  <a:pt x="1434249" y="218152"/>
                </a:lnTo>
                <a:lnTo>
                  <a:pt x="1426623" y="228322"/>
                </a:lnTo>
                <a:lnTo>
                  <a:pt x="1418994" y="238495"/>
                </a:lnTo>
                <a:lnTo>
                  <a:pt x="1414800" y="244398"/>
                </a:lnTo>
                <a:lnTo>
                  <a:pt x="1411943" y="247599"/>
                </a:lnTo>
                <a:lnTo>
                  <a:pt x="1413264" y="249478"/>
                </a:lnTo>
                <a:close/>
              </a:path>
              <a:path w="1716845" h="354685">
                <a:moveTo>
                  <a:pt x="301868" y="230914"/>
                </a:moveTo>
                <a:lnTo>
                  <a:pt x="308386" y="219716"/>
                </a:lnTo>
                <a:lnTo>
                  <a:pt x="313101" y="207633"/>
                </a:lnTo>
                <a:lnTo>
                  <a:pt x="315994" y="194968"/>
                </a:lnTo>
                <a:lnTo>
                  <a:pt x="317049" y="182029"/>
                </a:lnTo>
                <a:lnTo>
                  <a:pt x="311405" y="181689"/>
                </a:lnTo>
                <a:lnTo>
                  <a:pt x="298728" y="181336"/>
                </a:lnTo>
                <a:lnTo>
                  <a:pt x="179285" y="181478"/>
                </a:lnTo>
                <a:lnTo>
                  <a:pt x="166587" y="181737"/>
                </a:lnTo>
                <a:lnTo>
                  <a:pt x="166013" y="192175"/>
                </a:lnTo>
                <a:lnTo>
                  <a:pt x="165822" y="204835"/>
                </a:lnTo>
                <a:lnTo>
                  <a:pt x="165959" y="217501"/>
                </a:lnTo>
                <a:lnTo>
                  <a:pt x="166183" y="230170"/>
                </a:lnTo>
                <a:lnTo>
                  <a:pt x="166256" y="242840"/>
                </a:lnTo>
                <a:lnTo>
                  <a:pt x="165937" y="255511"/>
                </a:lnTo>
                <a:lnTo>
                  <a:pt x="165804" y="306899"/>
                </a:lnTo>
                <a:lnTo>
                  <a:pt x="166017" y="319584"/>
                </a:lnTo>
                <a:lnTo>
                  <a:pt x="166587" y="332257"/>
                </a:lnTo>
                <a:lnTo>
                  <a:pt x="316840" y="332282"/>
                </a:lnTo>
                <a:lnTo>
                  <a:pt x="316948" y="322943"/>
                </a:lnTo>
                <a:lnTo>
                  <a:pt x="315780" y="310228"/>
                </a:lnTo>
                <a:lnTo>
                  <a:pt x="312821" y="297848"/>
                </a:lnTo>
                <a:lnTo>
                  <a:pt x="307773" y="286105"/>
                </a:lnTo>
                <a:lnTo>
                  <a:pt x="298115" y="271818"/>
                </a:lnTo>
                <a:lnTo>
                  <a:pt x="289196" y="262656"/>
                </a:lnTo>
                <a:lnTo>
                  <a:pt x="280111" y="253682"/>
                </a:lnTo>
                <a:lnTo>
                  <a:pt x="285148" y="249021"/>
                </a:lnTo>
                <a:lnTo>
                  <a:pt x="290269" y="244449"/>
                </a:lnTo>
                <a:lnTo>
                  <a:pt x="294970" y="239458"/>
                </a:lnTo>
                <a:lnTo>
                  <a:pt x="301868" y="230914"/>
                </a:lnTo>
                <a:close/>
              </a:path>
              <a:path w="1716845" h="354685">
                <a:moveTo>
                  <a:pt x="1139" y="269494"/>
                </a:moveTo>
                <a:lnTo>
                  <a:pt x="2672" y="276542"/>
                </a:lnTo>
                <a:lnTo>
                  <a:pt x="7126" y="288613"/>
                </a:lnTo>
                <a:lnTo>
                  <a:pt x="13568" y="299767"/>
                </a:lnTo>
                <a:lnTo>
                  <a:pt x="21749" y="309727"/>
                </a:lnTo>
                <a:lnTo>
                  <a:pt x="30505" y="317293"/>
                </a:lnTo>
                <a:lnTo>
                  <a:pt x="41231" y="323853"/>
                </a:lnTo>
                <a:lnTo>
                  <a:pt x="52890" y="328566"/>
                </a:lnTo>
                <a:lnTo>
                  <a:pt x="65159" y="331328"/>
                </a:lnTo>
                <a:lnTo>
                  <a:pt x="77714" y="332034"/>
                </a:lnTo>
                <a:lnTo>
                  <a:pt x="90234" y="330581"/>
                </a:lnTo>
                <a:lnTo>
                  <a:pt x="100344" y="327885"/>
                </a:lnTo>
                <a:lnTo>
                  <a:pt x="112579" y="322243"/>
                </a:lnTo>
                <a:lnTo>
                  <a:pt x="123580" y="314475"/>
                </a:lnTo>
                <a:lnTo>
                  <a:pt x="133076" y="304905"/>
                </a:lnTo>
                <a:lnTo>
                  <a:pt x="140796" y="293855"/>
                </a:lnTo>
                <a:lnTo>
                  <a:pt x="146469" y="281650"/>
                </a:lnTo>
                <a:lnTo>
                  <a:pt x="149826" y="268613"/>
                </a:lnTo>
                <a:lnTo>
                  <a:pt x="150594" y="255066"/>
                </a:lnTo>
                <a:lnTo>
                  <a:pt x="148057" y="254202"/>
                </a:lnTo>
                <a:lnTo>
                  <a:pt x="135900" y="250290"/>
                </a:lnTo>
                <a:lnTo>
                  <a:pt x="123971" y="245790"/>
                </a:lnTo>
                <a:lnTo>
                  <a:pt x="112901" y="239496"/>
                </a:lnTo>
                <a:lnTo>
                  <a:pt x="110207" y="237489"/>
                </a:lnTo>
                <a:lnTo>
                  <a:pt x="100634" y="228628"/>
                </a:lnTo>
                <a:lnTo>
                  <a:pt x="92636" y="218344"/>
                </a:lnTo>
                <a:lnTo>
                  <a:pt x="86322" y="206932"/>
                </a:lnTo>
                <a:lnTo>
                  <a:pt x="81798" y="194682"/>
                </a:lnTo>
                <a:lnTo>
                  <a:pt x="79172" y="181889"/>
                </a:lnTo>
                <a:lnTo>
                  <a:pt x="77511" y="181785"/>
                </a:lnTo>
                <a:lnTo>
                  <a:pt x="64672" y="182329"/>
                </a:lnTo>
                <a:lnTo>
                  <a:pt x="52108" y="185150"/>
                </a:lnTo>
                <a:lnTo>
                  <a:pt x="40212" y="190104"/>
                </a:lnTo>
                <a:lnTo>
                  <a:pt x="29374" y="197045"/>
                </a:lnTo>
                <a:lnTo>
                  <a:pt x="19986" y="205828"/>
                </a:lnTo>
                <a:lnTo>
                  <a:pt x="16284" y="210121"/>
                </a:lnTo>
                <a:lnTo>
                  <a:pt x="9314" y="220630"/>
                </a:lnTo>
                <a:lnTo>
                  <a:pt x="4200" y="232162"/>
                </a:lnTo>
                <a:lnTo>
                  <a:pt x="1058" y="244377"/>
                </a:lnTo>
                <a:lnTo>
                  <a:pt x="0" y="256934"/>
                </a:lnTo>
                <a:lnTo>
                  <a:pt x="1139" y="269494"/>
                </a:lnTo>
                <a:close/>
              </a:path>
              <a:path w="1716845" h="354685">
                <a:moveTo>
                  <a:pt x="358630" y="179048"/>
                </a:moveTo>
                <a:lnTo>
                  <a:pt x="358630" y="333425"/>
                </a:lnTo>
                <a:lnTo>
                  <a:pt x="438539" y="304533"/>
                </a:lnTo>
                <a:lnTo>
                  <a:pt x="425572" y="303211"/>
                </a:lnTo>
                <a:lnTo>
                  <a:pt x="413285" y="298516"/>
                </a:lnTo>
                <a:lnTo>
                  <a:pt x="403059" y="290481"/>
                </a:lnTo>
                <a:lnTo>
                  <a:pt x="400236" y="286905"/>
                </a:lnTo>
                <a:lnTo>
                  <a:pt x="393605" y="276099"/>
                </a:lnTo>
                <a:lnTo>
                  <a:pt x="390360" y="263897"/>
                </a:lnTo>
                <a:lnTo>
                  <a:pt x="389966" y="251153"/>
                </a:lnTo>
                <a:lnTo>
                  <a:pt x="391346" y="241134"/>
                </a:lnTo>
                <a:lnTo>
                  <a:pt x="396378" y="228599"/>
                </a:lnTo>
                <a:lnTo>
                  <a:pt x="404814" y="218161"/>
                </a:lnTo>
                <a:lnTo>
                  <a:pt x="415824" y="210457"/>
                </a:lnTo>
                <a:lnTo>
                  <a:pt x="428576" y="206122"/>
                </a:lnTo>
                <a:lnTo>
                  <a:pt x="444175" y="205013"/>
                </a:lnTo>
                <a:lnTo>
                  <a:pt x="358630" y="179048"/>
                </a:lnTo>
                <a:close/>
              </a:path>
              <a:path w="1716845" h="354685">
                <a:moveTo>
                  <a:pt x="1260597" y="222961"/>
                </a:moveTo>
                <a:lnTo>
                  <a:pt x="1252101" y="225742"/>
                </a:lnTo>
                <a:lnTo>
                  <a:pt x="1247605" y="234314"/>
                </a:lnTo>
                <a:lnTo>
                  <a:pt x="1245471" y="242481"/>
                </a:lnTo>
                <a:lnTo>
                  <a:pt x="1244997" y="255364"/>
                </a:lnTo>
                <a:lnTo>
                  <a:pt x="1246892" y="268005"/>
                </a:lnTo>
                <a:lnTo>
                  <a:pt x="1252228" y="279532"/>
                </a:lnTo>
                <a:lnTo>
                  <a:pt x="1255276" y="283324"/>
                </a:lnTo>
                <a:lnTo>
                  <a:pt x="1261283" y="286423"/>
                </a:lnTo>
                <a:lnTo>
                  <a:pt x="1268204" y="290563"/>
                </a:lnTo>
                <a:lnTo>
                  <a:pt x="1275100" y="287108"/>
                </a:lnTo>
                <a:lnTo>
                  <a:pt x="1281273" y="286067"/>
                </a:lnTo>
                <a:lnTo>
                  <a:pt x="1285146" y="280415"/>
                </a:lnTo>
                <a:lnTo>
                  <a:pt x="1288397" y="275602"/>
                </a:lnTo>
                <a:lnTo>
                  <a:pt x="1291154" y="263432"/>
                </a:lnTo>
                <a:lnTo>
                  <a:pt x="1291037" y="250849"/>
                </a:lnTo>
                <a:lnTo>
                  <a:pt x="1287845" y="238775"/>
                </a:lnTo>
                <a:lnTo>
                  <a:pt x="1281377" y="228128"/>
                </a:lnTo>
                <a:lnTo>
                  <a:pt x="1280473" y="227101"/>
                </a:lnTo>
                <a:lnTo>
                  <a:pt x="1275151" y="221830"/>
                </a:lnTo>
                <a:lnTo>
                  <a:pt x="1267506" y="221830"/>
                </a:lnTo>
                <a:lnTo>
                  <a:pt x="1260597" y="222961"/>
                </a:lnTo>
                <a:close/>
              </a:path>
              <a:path w="1716845" h="354685">
                <a:moveTo>
                  <a:pt x="848653" y="251848"/>
                </a:moveTo>
                <a:lnTo>
                  <a:pt x="851803" y="239980"/>
                </a:lnTo>
                <a:lnTo>
                  <a:pt x="850628" y="233705"/>
                </a:lnTo>
                <a:lnTo>
                  <a:pt x="850235" y="227787"/>
                </a:lnTo>
                <a:lnTo>
                  <a:pt x="844786" y="224459"/>
                </a:lnTo>
                <a:lnTo>
                  <a:pt x="839529" y="223735"/>
                </a:lnTo>
                <a:lnTo>
                  <a:pt x="839379" y="236425"/>
                </a:lnTo>
                <a:lnTo>
                  <a:pt x="839478" y="259854"/>
                </a:lnTo>
                <a:lnTo>
                  <a:pt x="848653" y="251848"/>
                </a:lnTo>
                <a:close/>
              </a:path>
              <a:path w="1716845" h="354685">
                <a:moveTo>
                  <a:pt x="1014446" y="258648"/>
                </a:moveTo>
                <a:lnTo>
                  <a:pt x="1019475" y="258508"/>
                </a:lnTo>
                <a:lnTo>
                  <a:pt x="1019145" y="251053"/>
                </a:lnTo>
                <a:lnTo>
                  <a:pt x="1014204" y="244703"/>
                </a:lnTo>
                <a:lnTo>
                  <a:pt x="1012884" y="237401"/>
                </a:lnTo>
                <a:lnTo>
                  <a:pt x="1012109" y="237807"/>
                </a:lnTo>
                <a:lnTo>
                  <a:pt x="1009239" y="244538"/>
                </a:lnTo>
                <a:lnTo>
                  <a:pt x="1006483" y="251409"/>
                </a:lnTo>
                <a:lnTo>
                  <a:pt x="1004438" y="258483"/>
                </a:lnTo>
                <a:lnTo>
                  <a:pt x="1009442" y="258635"/>
                </a:lnTo>
                <a:lnTo>
                  <a:pt x="1014446" y="258648"/>
                </a:lnTo>
                <a:close/>
              </a:path>
              <a:path w="1716845" h="354685">
                <a:moveTo>
                  <a:pt x="994773" y="286905"/>
                </a:moveTo>
                <a:lnTo>
                  <a:pt x="993364" y="293230"/>
                </a:lnTo>
                <a:lnTo>
                  <a:pt x="994545" y="296633"/>
                </a:lnTo>
                <a:lnTo>
                  <a:pt x="997517" y="299072"/>
                </a:lnTo>
                <a:lnTo>
                  <a:pt x="999599" y="301942"/>
                </a:lnTo>
                <a:lnTo>
                  <a:pt x="928644" y="301904"/>
                </a:lnTo>
                <a:lnTo>
                  <a:pt x="933001" y="298894"/>
                </a:lnTo>
                <a:lnTo>
                  <a:pt x="938030" y="294728"/>
                </a:lnTo>
                <a:lnTo>
                  <a:pt x="935998" y="288518"/>
                </a:lnTo>
                <a:lnTo>
                  <a:pt x="934169" y="284010"/>
                </a:lnTo>
                <a:lnTo>
                  <a:pt x="932747" y="279374"/>
                </a:lnTo>
                <a:lnTo>
                  <a:pt x="930943" y="274866"/>
                </a:lnTo>
                <a:lnTo>
                  <a:pt x="918233" y="274604"/>
                </a:lnTo>
                <a:lnTo>
                  <a:pt x="905551" y="274785"/>
                </a:lnTo>
                <a:lnTo>
                  <a:pt x="905416" y="274789"/>
                </a:lnTo>
                <a:lnTo>
                  <a:pt x="900425" y="285614"/>
                </a:lnTo>
                <a:lnTo>
                  <a:pt x="900197" y="297022"/>
                </a:lnTo>
                <a:lnTo>
                  <a:pt x="904108" y="300240"/>
                </a:lnTo>
                <a:lnTo>
                  <a:pt x="905518" y="301802"/>
                </a:lnTo>
                <a:lnTo>
                  <a:pt x="892820" y="302005"/>
                </a:lnTo>
                <a:lnTo>
                  <a:pt x="872853" y="301917"/>
                </a:lnTo>
                <a:lnTo>
                  <a:pt x="851311" y="262577"/>
                </a:lnTo>
                <a:lnTo>
                  <a:pt x="839503" y="263690"/>
                </a:lnTo>
                <a:lnTo>
                  <a:pt x="839420" y="275544"/>
                </a:lnTo>
                <a:lnTo>
                  <a:pt x="839132" y="287670"/>
                </a:lnTo>
                <a:lnTo>
                  <a:pt x="842658" y="298559"/>
                </a:lnTo>
                <a:lnTo>
                  <a:pt x="845701" y="301942"/>
                </a:lnTo>
                <a:lnTo>
                  <a:pt x="758541" y="301878"/>
                </a:lnTo>
                <a:lnTo>
                  <a:pt x="761728" y="299681"/>
                </a:lnTo>
                <a:lnTo>
                  <a:pt x="765157" y="297192"/>
                </a:lnTo>
                <a:lnTo>
                  <a:pt x="766199" y="293230"/>
                </a:lnTo>
                <a:lnTo>
                  <a:pt x="765957" y="286740"/>
                </a:lnTo>
                <a:lnTo>
                  <a:pt x="762198" y="281101"/>
                </a:lnTo>
                <a:lnTo>
                  <a:pt x="760890" y="274827"/>
                </a:lnTo>
                <a:lnTo>
                  <a:pt x="748187" y="274618"/>
                </a:lnTo>
                <a:lnTo>
                  <a:pt x="735249" y="274713"/>
                </a:lnTo>
                <a:lnTo>
                  <a:pt x="732302" y="279336"/>
                </a:lnTo>
                <a:lnTo>
                  <a:pt x="731007" y="284759"/>
                </a:lnTo>
                <a:lnTo>
                  <a:pt x="729508" y="289979"/>
                </a:lnTo>
                <a:lnTo>
                  <a:pt x="727273" y="295376"/>
                </a:lnTo>
                <a:lnTo>
                  <a:pt x="731363" y="299453"/>
                </a:lnTo>
                <a:lnTo>
                  <a:pt x="735414" y="301878"/>
                </a:lnTo>
                <a:lnTo>
                  <a:pt x="676322" y="302022"/>
                </a:lnTo>
                <a:lnTo>
                  <a:pt x="660598" y="301904"/>
                </a:lnTo>
                <a:lnTo>
                  <a:pt x="667304" y="296316"/>
                </a:lnTo>
                <a:lnTo>
                  <a:pt x="666250" y="287083"/>
                </a:lnTo>
                <a:lnTo>
                  <a:pt x="665183" y="279209"/>
                </a:lnTo>
                <a:lnTo>
                  <a:pt x="663782" y="266602"/>
                </a:lnTo>
                <a:lnTo>
                  <a:pt x="662605" y="253974"/>
                </a:lnTo>
                <a:lnTo>
                  <a:pt x="661754" y="248602"/>
                </a:lnTo>
                <a:lnTo>
                  <a:pt x="660840" y="248856"/>
                </a:lnTo>
                <a:lnTo>
                  <a:pt x="657614" y="261145"/>
                </a:lnTo>
                <a:lnTo>
                  <a:pt x="653766" y="273244"/>
                </a:lnTo>
                <a:lnTo>
                  <a:pt x="649825" y="285324"/>
                </a:lnTo>
                <a:lnTo>
                  <a:pt x="648508" y="289623"/>
                </a:lnTo>
                <a:lnTo>
                  <a:pt x="647632" y="294779"/>
                </a:lnTo>
                <a:lnTo>
                  <a:pt x="646019" y="299885"/>
                </a:lnTo>
                <a:lnTo>
                  <a:pt x="643339" y="304406"/>
                </a:lnTo>
                <a:lnTo>
                  <a:pt x="635579" y="301269"/>
                </a:lnTo>
                <a:lnTo>
                  <a:pt x="627693" y="297484"/>
                </a:lnTo>
                <a:lnTo>
                  <a:pt x="622740" y="290436"/>
                </a:lnTo>
                <a:lnTo>
                  <a:pt x="618211" y="278523"/>
                </a:lnTo>
                <a:lnTo>
                  <a:pt x="613794" y="266509"/>
                </a:lnTo>
                <a:lnTo>
                  <a:pt x="609263" y="254652"/>
                </a:lnTo>
                <a:lnTo>
                  <a:pt x="606166" y="247192"/>
                </a:lnTo>
                <a:lnTo>
                  <a:pt x="604933" y="259827"/>
                </a:lnTo>
                <a:lnTo>
                  <a:pt x="603574" y="272453"/>
                </a:lnTo>
                <a:lnTo>
                  <a:pt x="602055" y="285067"/>
                </a:lnTo>
                <a:lnTo>
                  <a:pt x="601581" y="288709"/>
                </a:lnTo>
                <a:lnTo>
                  <a:pt x="601416" y="294259"/>
                </a:lnTo>
                <a:lnTo>
                  <a:pt x="604096" y="299085"/>
                </a:lnTo>
                <a:lnTo>
                  <a:pt x="608884" y="301802"/>
                </a:lnTo>
                <a:lnTo>
                  <a:pt x="583490" y="301994"/>
                </a:lnTo>
                <a:lnTo>
                  <a:pt x="532686" y="301895"/>
                </a:lnTo>
                <a:lnTo>
                  <a:pt x="532722" y="299758"/>
                </a:lnTo>
                <a:lnTo>
                  <a:pt x="535338" y="297789"/>
                </a:lnTo>
                <a:lnTo>
                  <a:pt x="537726" y="295554"/>
                </a:lnTo>
                <a:lnTo>
                  <a:pt x="538970" y="288188"/>
                </a:lnTo>
                <a:lnTo>
                  <a:pt x="535313" y="281406"/>
                </a:lnTo>
                <a:lnTo>
                  <a:pt x="532531" y="274878"/>
                </a:lnTo>
                <a:lnTo>
                  <a:pt x="519840" y="274607"/>
                </a:lnTo>
                <a:lnTo>
                  <a:pt x="507140" y="274797"/>
                </a:lnTo>
                <a:lnTo>
                  <a:pt x="506979" y="274802"/>
                </a:lnTo>
                <a:lnTo>
                  <a:pt x="502685" y="285530"/>
                </a:lnTo>
                <a:lnTo>
                  <a:pt x="502528" y="296478"/>
                </a:lnTo>
                <a:lnTo>
                  <a:pt x="506877" y="301942"/>
                </a:lnTo>
                <a:lnTo>
                  <a:pt x="474442" y="301917"/>
                </a:lnTo>
                <a:lnTo>
                  <a:pt x="482020" y="291591"/>
                </a:lnTo>
                <a:lnTo>
                  <a:pt x="487152" y="279931"/>
                </a:lnTo>
                <a:lnTo>
                  <a:pt x="491159" y="267695"/>
                </a:lnTo>
                <a:lnTo>
                  <a:pt x="493923" y="259410"/>
                </a:lnTo>
                <a:lnTo>
                  <a:pt x="498168" y="247438"/>
                </a:lnTo>
                <a:lnTo>
                  <a:pt x="502347" y="235445"/>
                </a:lnTo>
                <a:lnTo>
                  <a:pt x="506337" y="223388"/>
                </a:lnTo>
                <a:lnTo>
                  <a:pt x="507512" y="219646"/>
                </a:lnTo>
                <a:lnTo>
                  <a:pt x="511081" y="213207"/>
                </a:lnTo>
                <a:lnTo>
                  <a:pt x="503639" y="211200"/>
                </a:lnTo>
                <a:lnTo>
                  <a:pt x="500350" y="207810"/>
                </a:lnTo>
                <a:lnTo>
                  <a:pt x="513054" y="207646"/>
                </a:lnTo>
                <a:lnTo>
                  <a:pt x="525756" y="207613"/>
                </a:lnTo>
                <a:lnTo>
                  <a:pt x="538445" y="207789"/>
                </a:lnTo>
                <a:lnTo>
                  <a:pt x="538780" y="207797"/>
                </a:lnTo>
                <a:lnTo>
                  <a:pt x="1716845" y="179048"/>
                </a:lnTo>
                <a:lnTo>
                  <a:pt x="358630" y="179048"/>
                </a:lnTo>
                <a:lnTo>
                  <a:pt x="444175" y="205013"/>
                </a:lnTo>
                <a:lnTo>
                  <a:pt x="456802" y="206083"/>
                </a:lnTo>
                <a:lnTo>
                  <a:pt x="464371" y="207949"/>
                </a:lnTo>
                <a:lnTo>
                  <a:pt x="464561" y="215366"/>
                </a:lnTo>
                <a:lnTo>
                  <a:pt x="466428" y="222618"/>
                </a:lnTo>
                <a:lnTo>
                  <a:pt x="465844" y="230060"/>
                </a:lnTo>
                <a:lnTo>
                  <a:pt x="454632" y="224325"/>
                </a:lnTo>
                <a:lnTo>
                  <a:pt x="442263" y="222249"/>
                </a:lnTo>
                <a:lnTo>
                  <a:pt x="438526" y="222503"/>
                </a:lnTo>
                <a:lnTo>
                  <a:pt x="426206" y="228188"/>
                </a:lnTo>
                <a:lnTo>
                  <a:pt x="419565" y="240267"/>
                </a:lnTo>
                <a:lnTo>
                  <a:pt x="418701" y="247357"/>
                </a:lnTo>
                <a:lnTo>
                  <a:pt x="418922" y="260575"/>
                </a:lnTo>
                <a:lnTo>
                  <a:pt x="422459" y="273348"/>
                </a:lnTo>
                <a:lnTo>
                  <a:pt x="430592" y="283352"/>
                </a:lnTo>
                <a:lnTo>
                  <a:pt x="434856" y="285813"/>
                </a:lnTo>
                <a:lnTo>
                  <a:pt x="446658" y="288298"/>
                </a:lnTo>
                <a:lnTo>
                  <a:pt x="458308" y="286539"/>
                </a:lnTo>
                <a:lnTo>
                  <a:pt x="469700" y="282422"/>
                </a:lnTo>
                <a:lnTo>
                  <a:pt x="479496" y="278320"/>
                </a:lnTo>
                <a:lnTo>
                  <a:pt x="476461" y="285623"/>
                </a:lnTo>
                <a:lnTo>
                  <a:pt x="475013" y="293725"/>
                </a:lnTo>
                <a:lnTo>
                  <a:pt x="470619" y="300418"/>
                </a:lnTo>
                <a:lnTo>
                  <a:pt x="458325" y="303547"/>
                </a:lnTo>
                <a:lnTo>
                  <a:pt x="445702" y="304693"/>
                </a:lnTo>
                <a:lnTo>
                  <a:pt x="438539" y="304533"/>
                </a:lnTo>
                <a:lnTo>
                  <a:pt x="358630" y="333425"/>
                </a:lnTo>
                <a:lnTo>
                  <a:pt x="1716845" y="333425"/>
                </a:lnTo>
                <a:lnTo>
                  <a:pt x="1679710" y="206717"/>
                </a:lnTo>
                <a:lnTo>
                  <a:pt x="1679710" y="210820"/>
                </a:lnTo>
                <a:lnTo>
                  <a:pt x="1676827" y="217741"/>
                </a:lnTo>
                <a:lnTo>
                  <a:pt x="1676078" y="225298"/>
                </a:lnTo>
                <a:lnTo>
                  <a:pt x="1674477" y="232575"/>
                </a:lnTo>
                <a:lnTo>
                  <a:pt x="1672191" y="228409"/>
                </a:lnTo>
                <a:lnTo>
                  <a:pt x="1670705" y="226580"/>
                </a:lnTo>
                <a:lnTo>
                  <a:pt x="1665689" y="224828"/>
                </a:lnTo>
                <a:lnTo>
                  <a:pt x="1660177" y="225031"/>
                </a:lnTo>
                <a:lnTo>
                  <a:pt x="1655008" y="225005"/>
                </a:lnTo>
                <a:lnTo>
                  <a:pt x="1654845" y="237699"/>
                </a:lnTo>
                <a:lnTo>
                  <a:pt x="1654869" y="285889"/>
                </a:lnTo>
                <a:lnTo>
                  <a:pt x="1653116" y="292328"/>
                </a:lnTo>
                <a:lnTo>
                  <a:pt x="1657828" y="297154"/>
                </a:lnTo>
                <a:lnTo>
                  <a:pt x="1661066" y="301955"/>
                </a:lnTo>
                <a:lnTo>
                  <a:pt x="1621277" y="301955"/>
                </a:lnTo>
                <a:lnTo>
                  <a:pt x="1574897" y="286829"/>
                </a:lnTo>
                <a:lnTo>
                  <a:pt x="1571722" y="290804"/>
                </a:lnTo>
                <a:lnTo>
                  <a:pt x="1562763" y="299644"/>
                </a:lnTo>
                <a:lnTo>
                  <a:pt x="1551005" y="304155"/>
                </a:lnTo>
                <a:lnTo>
                  <a:pt x="1538352" y="304382"/>
                </a:lnTo>
                <a:lnTo>
                  <a:pt x="1490048" y="301878"/>
                </a:lnTo>
                <a:lnTo>
                  <a:pt x="1477361" y="302033"/>
                </a:lnTo>
                <a:lnTo>
                  <a:pt x="1451999" y="301993"/>
                </a:lnTo>
                <a:lnTo>
                  <a:pt x="1440581" y="302564"/>
                </a:lnTo>
                <a:lnTo>
                  <a:pt x="1427985" y="303237"/>
                </a:lnTo>
                <a:lnTo>
                  <a:pt x="1415793" y="300840"/>
                </a:lnTo>
                <a:lnTo>
                  <a:pt x="1413086" y="299262"/>
                </a:lnTo>
                <a:lnTo>
                  <a:pt x="1405460" y="289134"/>
                </a:lnTo>
                <a:lnTo>
                  <a:pt x="1399400" y="277898"/>
                </a:lnTo>
                <a:lnTo>
                  <a:pt x="1392862" y="266971"/>
                </a:lnTo>
                <a:lnTo>
                  <a:pt x="1391928" y="265722"/>
                </a:lnTo>
                <a:lnTo>
                  <a:pt x="1391697" y="278415"/>
                </a:lnTo>
                <a:lnTo>
                  <a:pt x="1391852" y="293230"/>
                </a:lnTo>
                <a:lnTo>
                  <a:pt x="1392855" y="296684"/>
                </a:lnTo>
                <a:lnTo>
                  <a:pt x="1395992" y="299059"/>
                </a:lnTo>
                <a:lnTo>
                  <a:pt x="1398011" y="301942"/>
                </a:lnTo>
                <a:lnTo>
                  <a:pt x="1358057" y="301891"/>
                </a:lnTo>
                <a:lnTo>
                  <a:pt x="1364056" y="292633"/>
                </a:lnTo>
                <a:lnTo>
                  <a:pt x="1364417" y="280905"/>
                </a:lnTo>
                <a:lnTo>
                  <a:pt x="1365182" y="271805"/>
                </a:lnTo>
                <a:lnTo>
                  <a:pt x="1364864" y="267893"/>
                </a:lnTo>
                <a:lnTo>
                  <a:pt x="1364280" y="266014"/>
                </a:lnTo>
                <a:lnTo>
                  <a:pt x="1357745" y="276850"/>
                </a:lnTo>
                <a:lnTo>
                  <a:pt x="1351581" y="288089"/>
                </a:lnTo>
                <a:lnTo>
                  <a:pt x="1344036" y="298337"/>
                </a:lnTo>
                <a:lnTo>
                  <a:pt x="1341826" y="300494"/>
                </a:lnTo>
                <a:lnTo>
                  <a:pt x="1329699" y="303262"/>
                </a:lnTo>
                <a:lnTo>
                  <a:pt x="1317210" y="302818"/>
                </a:lnTo>
                <a:lnTo>
                  <a:pt x="1307219" y="301764"/>
                </a:lnTo>
                <a:lnTo>
                  <a:pt x="1310648" y="297751"/>
                </a:lnTo>
                <a:lnTo>
                  <a:pt x="1315042" y="294513"/>
                </a:lnTo>
                <a:lnTo>
                  <a:pt x="1317379" y="289623"/>
                </a:lnTo>
                <a:lnTo>
                  <a:pt x="1324181" y="278899"/>
                </a:lnTo>
                <a:lnTo>
                  <a:pt x="1331201" y="268275"/>
                </a:lnTo>
                <a:lnTo>
                  <a:pt x="1338129" y="257614"/>
                </a:lnTo>
                <a:lnTo>
                  <a:pt x="1344150" y="247662"/>
                </a:lnTo>
                <a:lnTo>
                  <a:pt x="1336614" y="237432"/>
                </a:lnTo>
                <a:lnTo>
                  <a:pt x="1328869" y="227344"/>
                </a:lnTo>
                <a:lnTo>
                  <a:pt x="1321247" y="217180"/>
                </a:lnTo>
                <a:lnTo>
                  <a:pt x="1314712" y="207708"/>
                </a:lnTo>
                <a:lnTo>
                  <a:pt x="1302423" y="215773"/>
                </a:lnTo>
                <a:lnTo>
                  <a:pt x="1311403" y="225341"/>
                </a:lnTo>
                <a:lnTo>
                  <a:pt x="1317400" y="236974"/>
                </a:lnTo>
                <a:lnTo>
                  <a:pt x="1318585" y="241134"/>
                </a:lnTo>
                <a:lnTo>
                  <a:pt x="1320002" y="253638"/>
                </a:lnTo>
                <a:lnTo>
                  <a:pt x="1318781" y="266229"/>
                </a:lnTo>
                <a:lnTo>
                  <a:pt x="1314470" y="278168"/>
                </a:lnTo>
                <a:lnTo>
                  <a:pt x="1307279" y="289065"/>
                </a:lnTo>
                <a:lnTo>
                  <a:pt x="1297214" y="297249"/>
                </a:lnTo>
                <a:lnTo>
                  <a:pt x="1285245" y="302530"/>
                </a:lnTo>
                <a:lnTo>
                  <a:pt x="1272342" y="304719"/>
                </a:lnTo>
                <a:lnTo>
                  <a:pt x="1265156" y="304533"/>
                </a:lnTo>
                <a:lnTo>
                  <a:pt x="1252184" y="303432"/>
                </a:lnTo>
                <a:lnTo>
                  <a:pt x="1240043" y="298726"/>
                </a:lnTo>
                <a:lnTo>
                  <a:pt x="1229593" y="290945"/>
                </a:lnTo>
                <a:lnTo>
                  <a:pt x="1221811" y="280835"/>
                </a:lnTo>
                <a:lnTo>
                  <a:pt x="1217340" y="269206"/>
                </a:lnTo>
                <a:lnTo>
                  <a:pt x="1215675" y="256860"/>
                </a:lnTo>
                <a:lnTo>
                  <a:pt x="1216880" y="244490"/>
                </a:lnTo>
                <a:lnTo>
                  <a:pt x="1215703" y="233095"/>
                </a:lnTo>
                <a:lnTo>
                  <a:pt x="1217481" y="229006"/>
                </a:lnTo>
                <a:lnTo>
                  <a:pt x="1215817" y="228396"/>
                </a:lnTo>
                <a:lnTo>
                  <a:pt x="1211486" y="223710"/>
                </a:lnTo>
                <a:lnTo>
                  <a:pt x="1203790" y="225590"/>
                </a:lnTo>
                <a:lnTo>
                  <a:pt x="1198189" y="225005"/>
                </a:lnTo>
                <a:lnTo>
                  <a:pt x="1198100" y="280898"/>
                </a:lnTo>
                <a:lnTo>
                  <a:pt x="1197897" y="288328"/>
                </a:lnTo>
                <a:lnTo>
                  <a:pt x="1198088" y="298234"/>
                </a:lnTo>
                <a:lnTo>
                  <a:pt x="1205822" y="301878"/>
                </a:lnTo>
                <a:lnTo>
                  <a:pt x="1180410" y="302031"/>
                </a:lnTo>
                <a:lnTo>
                  <a:pt x="1164483" y="301891"/>
                </a:lnTo>
                <a:lnTo>
                  <a:pt x="1166693" y="299008"/>
                </a:lnTo>
                <a:lnTo>
                  <a:pt x="1170033" y="296837"/>
                </a:lnTo>
                <a:lnTo>
                  <a:pt x="1170325" y="292887"/>
                </a:lnTo>
                <a:lnTo>
                  <a:pt x="1170770" y="280206"/>
                </a:lnTo>
                <a:lnTo>
                  <a:pt x="1170916" y="267516"/>
                </a:lnTo>
                <a:lnTo>
                  <a:pt x="1170758" y="229421"/>
                </a:lnTo>
                <a:lnTo>
                  <a:pt x="1170783" y="225005"/>
                </a:lnTo>
                <a:lnTo>
                  <a:pt x="1158265" y="225737"/>
                </a:lnTo>
                <a:lnTo>
                  <a:pt x="1147420" y="231703"/>
                </a:lnTo>
                <a:lnTo>
                  <a:pt x="1146259" y="232689"/>
                </a:lnTo>
                <a:lnTo>
                  <a:pt x="1149179" y="220330"/>
                </a:lnTo>
                <a:lnTo>
                  <a:pt x="1152042" y="207956"/>
                </a:lnTo>
                <a:lnTo>
                  <a:pt x="1152330" y="206781"/>
                </a:lnTo>
                <a:lnTo>
                  <a:pt x="1122358" y="207835"/>
                </a:lnTo>
                <a:lnTo>
                  <a:pt x="1129190" y="209956"/>
                </a:lnTo>
                <a:lnTo>
                  <a:pt x="1137382" y="212572"/>
                </a:lnTo>
                <a:lnTo>
                  <a:pt x="1139845" y="220040"/>
                </a:lnTo>
                <a:lnTo>
                  <a:pt x="1142406" y="231452"/>
                </a:lnTo>
                <a:lnTo>
                  <a:pt x="1138051" y="242267"/>
                </a:lnTo>
                <a:lnTo>
                  <a:pt x="1131324" y="248285"/>
                </a:lnTo>
                <a:lnTo>
                  <a:pt x="1142240" y="255796"/>
                </a:lnTo>
                <a:lnTo>
                  <a:pt x="1147743" y="267789"/>
                </a:lnTo>
                <a:lnTo>
                  <a:pt x="1147948" y="269265"/>
                </a:lnTo>
                <a:lnTo>
                  <a:pt x="1146881" y="282149"/>
                </a:lnTo>
                <a:lnTo>
                  <a:pt x="1139980" y="292908"/>
                </a:lnTo>
                <a:lnTo>
                  <a:pt x="1129172" y="299979"/>
                </a:lnTo>
                <a:lnTo>
                  <a:pt x="1118713" y="301929"/>
                </a:lnTo>
                <a:lnTo>
                  <a:pt x="1022942" y="301878"/>
                </a:lnTo>
                <a:lnTo>
                  <a:pt x="1025457" y="299758"/>
                </a:lnTo>
                <a:lnTo>
                  <a:pt x="1028073" y="297789"/>
                </a:lnTo>
                <a:lnTo>
                  <a:pt x="1030473" y="295554"/>
                </a:lnTo>
                <a:lnTo>
                  <a:pt x="1032035" y="288086"/>
                </a:lnTo>
                <a:lnTo>
                  <a:pt x="1027133" y="281711"/>
                </a:lnTo>
                <a:lnTo>
                  <a:pt x="1025266" y="274866"/>
                </a:lnTo>
                <a:lnTo>
                  <a:pt x="1012565" y="274610"/>
                </a:lnTo>
                <a:lnTo>
                  <a:pt x="999874" y="274797"/>
                </a:lnTo>
                <a:lnTo>
                  <a:pt x="999726" y="274802"/>
                </a:lnTo>
                <a:lnTo>
                  <a:pt x="997110" y="280720"/>
                </a:lnTo>
                <a:lnTo>
                  <a:pt x="994773" y="286905"/>
                </a:lnTo>
                <a:close/>
              </a:path>
              <a:path w="1716845" h="354685">
                <a:moveTo>
                  <a:pt x="914954" y="244360"/>
                </a:moveTo>
                <a:lnTo>
                  <a:pt x="911830" y="251244"/>
                </a:lnTo>
                <a:lnTo>
                  <a:pt x="910102" y="258483"/>
                </a:lnTo>
                <a:lnTo>
                  <a:pt x="915119" y="258635"/>
                </a:lnTo>
                <a:lnTo>
                  <a:pt x="920135" y="258648"/>
                </a:lnTo>
                <a:lnTo>
                  <a:pt x="925165" y="258495"/>
                </a:lnTo>
                <a:lnTo>
                  <a:pt x="923564" y="251320"/>
                </a:lnTo>
                <a:lnTo>
                  <a:pt x="920516" y="244246"/>
                </a:lnTo>
                <a:lnTo>
                  <a:pt x="917710" y="237451"/>
                </a:lnTo>
                <a:lnTo>
                  <a:pt x="914954" y="244360"/>
                </a:lnTo>
                <a:close/>
              </a:path>
              <a:path w="1716845" h="354685">
                <a:moveTo>
                  <a:pt x="750108" y="258635"/>
                </a:moveTo>
                <a:lnTo>
                  <a:pt x="755124" y="258483"/>
                </a:lnTo>
                <a:lnTo>
                  <a:pt x="752495" y="251574"/>
                </a:lnTo>
                <a:lnTo>
                  <a:pt x="751556" y="242074"/>
                </a:lnTo>
                <a:lnTo>
                  <a:pt x="746666" y="237604"/>
                </a:lnTo>
                <a:lnTo>
                  <a:pt x="745168" y="244779"/>
                </a:lnTo>
                <a:lnTo>
                  <a:pt x="741675" y="251383"/>
                </a:lnTo>
                <a:lnTo>
                  <a:pt x="740062" y="258483"/>
                </a:lnTo>
                <a:lnTo>
                  <a:pt x="745079" y="258635"/>
                </a:lnTo>
                <a:lnTo>
                  <a:pt x="750108" y="258635"/>
                </a:lnTo>
                <a:close/>
              </a:path>
              <a:path w="1716845" h="354685">
                <a:moveTo>
                  <a:pt x="522308" y="244614"/>
                </a:moveTo>
                <a:lnTo>
                  <a:pt x="520225" y="237680"/>
                </a:lnTo>
                <a:lnTo>
                  <a:pt x="519400" y="237655"/>
                </a:lnTo>
                <a:lnTo>
                  <a:pt x="517050" y="244665"/>
                </a:lnTo>
                <a:lnTo>
                  <a:pt x="514205" y="251498"/>
                </a:lnTo>
                <a:lnTo>
                  <a:pt x="511754" y="258483"/>
                </a:lnTo>
                <a:lnTo>
                  <a:pt x="516745" y="258622"/>
                </a:lnTo>
                <a:lnTo>
                  <a:pt x="521749" y="258635"/>
                </a:lnTo>
                <a:lnTo>
                  <a:pt x="526753" y="258495"/>
                </a:lnTo>
                <a:lnTo>
                  <a:pt x="525813" y="251256"/>
                </a:lnTo>
                <a:lnTo>
                  <a:pt x="522308" y="244614"/>
                </a:lnTo>
                <a:close/>
              </a:path>
              <a:path w="1716845" h="354685">
                <a:moveTo>
                  <a:pt x="1101123" y="226085"/>
                </a:moveTo>
                <a:lnTo>
                  <a:pt x="1105314" y="233032"/>
                </a:lnTo>
                <a:lnTo>
                  <a:pt x="1103777" y="237439"/>
                </a:lnTo>
                <a:lnTo>
                  <a:pt x="1099434" y="247040"/>
                </a:lnTo>
                <a:lnTo>
                  <a:pt x="1107333" y="242976"/>
                </a:lnTo>
                <a:lnTo>
                  <a:pt x="1110940" y="242049"/>
                </a:lnTo>
                <a:lnTo>
                  <a:pt x="1115385" y="238315"/>
                </a:lnTo>
                <a:lnTo>
                  <a:pt x="1113201" y="231508"/>
                </a:lnTo>
                <a:lnTo>
                  <a:pt x="1113569" y="226555"/>
                </a:lnTo>
                <a:lnTo>
                  <a:pt x="1111397" y="224447"/>
                </a:lnTo>
                <a:lnTo>
                  <a:pt x="1108578" y="221932"/>
                </a:lnTo>
                <a:lnTo>
                  <a:pt x="1105314" y="222707"/>
                </a:lnTo>
                <a:lnTo>
                  <a:pt x="1101123" y="226085"/>
                </a:lnTo>
                <a:close/>
              </a:path>
              <a:path w="1716845" h="354685">
                <a:moveTo>
                  <a:pt x="166975" y="81576"/>
                </a:moveTo>
                <a:lnTo>
                  <a:pt x="166671" y="94996"/>
                </a:lnTo>
                <a:lnTo>
                  <a:pt x="175184" y="96778"/>
                </a:lnTo>
                <a:lnTo>
                  <a:pt x="187565" y="100736"/>
                </a:lnTo>
                <a:lnTo>
                  <a:pt x="199244" y="106351"/>
                </a:lnTo>
                <a:lnTo>
                  <a:pt x="209839" y="113731"/>
                </a:lnTo>
                <a:lnTo>
                  <a:pt x="218974" y="122986"/>
                </a:lnTo>
                <a:lnTo>
                  <a:pt x="224895" y="130862"/>
                </a:lnTo>
                <a:lnTo>
                  <a:pt x="230772" y="142190"/>
                </a:lnTo>
                <a:lnTo>
                  <a:pt x="235124" y="154265"/>
                </a:lnTo>
                <a:lnTo>
                  <a:pt x="238576" y="166611"/>
                </a:lnTo>
                <a:lnTo>
                  <a:pt x="249843" y="166123"/>
                </a:lnTo>
                <a:lnTo>
                  <a:pt x="262638" y="163429"/>
                </a:lnTo>
                <a:lnTo>
                  <a:pt x="274794" y="158609"/>
                </a:lnTo>
                <a:lnTo>
                  <a:pt x="285977" y="151831"/>
                </a:lnTo>
                <a:lnTo>
                  <a:pt x="295850" y="143262"/>
                </a:lnTo>
                <a:lnTo>
                  <a:pt x="304079" y="133070"/>
                </a:lnTo>
                <a:lnTo>
                  <a:pt x="309316" y="124165"/>
                </a:lnTo>
                <a:lnTo>
                  <a:pt x="313827" y="112573"/>
                </a:lnTo>
                <a:lnTo>
                  <a:pt x="316346" y="100389"/>
                </a:lnTo>
                <a:lnTo>
                  <a:pt x="316864" y="87950"/>
                </a:lnTo>
                <a:lnTo>
                  <a:pt x="315374" y="75595"/>
                </a:lnTo>
                <a:lnTo>
                  <a:pt x="311871" y="63662"/>
                </a:lnTo>
                <a:lnTo>
                  <a:pt x="306346" y="52489"/>
                </a:lnTo>
                <a:lnTo>
                  <a:pt x="296972" y="39963"/>
                </a:lnTo>
                <a:lnTo>
                  <a:pt x="287593" y="31497"/>
                </a:lnTo>
                <a:lnTo>
                  <a:pt x="276940" y="24686"/>
                </a:lnTo>
                <a:lnTo>
                  <a:pt x="265325" y="19686"/>
                </a:lnTo>
                <a:lnTo>
                  <a:pt x="253061" y="16656"/>
                </a:lnTo>
                <a:lnTo>
                  <a:pt x="240458" y="15752"/>
                </a:lnTo>
                <a:lnTo>
                  <a:pt x="227830" y="17132"/>
                </a:lnTo>
                <a:lnTo>
                  <a:pt x="213826" y="21067"/>
                </a:lnTo>
                <a:lnTo>
                  <a:pt x="201971" y="27155"/>
                </a:lnTo>
                <a:lnTo>
                  <a:pt x="191384" y="35272"/>
                </a:lnTo>
                <a:lnTo>
                  <a:pt x="182328" y="45096"/>
                </a:lnTo>
                <a:lnTo>
                  <a:pt x="175066" y="56303"/>
                </a:lnTo>
                <a:lnTo>
                  <a:pt x="169861" y="68571"/>
                </a:lnTo>
                <a:lnTo>
                  <a:pt x="166975" y="81576"/>
                </a:lnTo>
                <a:close/>
              </a:path>
              <a:path w="1716845" h="354685">
                <a:moveTo>
                  <a:pt x="65063" y="165753"/>
                </a:moveTo>
                <a:lnTo>
                  <a:pt x="78416" y="166268"/>
                </a:lnTo>
                <a:lnTo>
                  <a:pt x="80917" y="156593"/>
                </a:lnTo>
                <a:lnTo>
                  <a:pt x="85276" y="144356"/>
                </a:lnTo>
                <a:lnTo>
                  <a:pt x="91098" y="132807"/>
                </a:lnTo>
                <a:lnTo>
                  <a:pt x="98597" y="122343"/>
                </a:lnTo>
                <a:lnTo>
                  <a:pt x="107988" y="113360"/>
                </a:lnTo>
                <a:lnTo>
                  <a:pt x="114888" y="108182"/>
                </a:lnTo>
                <a:lnTo>
                  <a:pt x="126148" y="102180"/>
                </a:lnTo>
                <a:lnTo>
                  <a:pt x="138178" y="97737"/>
                </a:lnTo>
                <a:lnTo>
                  <a:pt x="150532" y="94297"/>
                </a:lnTo>
                <a:lnTo>
                  <a:pt x="150570" y="93294"/>
                </a:lnTo>
                <a:lnTo>
                  <a:pt x="149828" y="80356"/>
                </a:lnTo>
                <a:lnTo>
                  <a:pt x="146878" y="67773"/>
                </a:lnTo>
                <a:lnTo>
                  <a:pt x="141844" y="55880"/>
                </a:lnTo>
                <a:lnTo>
                  <a:pt x="134850" y="45014"/>
                </a:lnTo>
                <a:lnTo>
                  <a:pt x="126017" y="35509"/>
                </a:lnTo>
                <a:lnTo>
                  <a:pt x="121523" y="31546"/>
                </a:lnTo>
                <a:lnTo>
                  <a:pt x="110949" y="24604"/>
                </a:lnTo>
                <a:lnTo>
                  <a:pt x="99306" y="19683"/>
                </a:lnTo>
                <a:lnTo>
                  <a:pt x="86967" y="16780"/>
                </a:lnTo>
                <a:lnTo>
                  <a:pt x="74304" y="15889"/>
                </a:lnTo>
                <a:lnTo>
                  <a:pt x="61689" y="17005"/>
                </a:lnTo>
                <a:lnTo>
                  <a:pt x="48193" y="20806"/>
                </a:lnTo>
                <a:lnTo>
                  <a:pt x="36586" y="26528"/>
                </a:lnTo>
                <a:lnTo>
                  <a:pt x="26099" y="34128"/>
                </a:lnTo>
                <a:lnTo>
                  <a:pt x="17027" y="43370"/>
                </a:lnTo>
                <a:lnTo>
                  <a:pt x="9950" y="53672"/>
                </a:lnTo>
                <a:lnTo>
                  <a:pt x="4734" y="64975"/>
                </a:lnTo>
                <a:lnTo>
                  <a:pt x="1416" y="76984"/>
                </a:lnTo>
                <a:lnTo>
                  <a:pt x="59" y="89368"/>
                </a:lnTo>
                <a:lnTo>
                  <a:pt x="729" y="101799"/>
                </a:lnTo>
                <a:lnTo>
                  <a:pt x="3490" y="113944"/>
                </a:lnTo>
                <a:lnTo>
                  <a:pt x="5184" y="118743"/>
                </a:lnTo>
                <a:lnTo>
                  <a:pt x="11195" y="130608"/>
                </a:lnTo>
                <a:lnTo>
                  <a:pt x="19209" y="141180"/>
                </a:lnTo>
                <a:lnTo>
                  <a:pt x="28915" y="150221"/>
                </a:lnTo>
                <a:lnTo>
                  <a:pt x="40000" y="157490"/>
                </a:lnTo>
                <a:lnTo>
                  <a:pt x="52154" y="162747"/>
                </a:lnTo>
                <a:lnTo>
                  <a:pt x="65063" y="165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3529380" y="540118"/>
            <a:ext cx="1384592" cy="354685"/>
          </a:xfrm>
          <a:custGeom>
            <a:avLst/>
            <a:gdLst/>
            <a:ahLst/>
            <a:cxnLst/>
            <a:rect l="l" t="t" r="r" b="b"/>
            <a:pathLst>
              <a:path w="1384592" h="354685">
                <a:moveTo>
                  <a:pt x="588683" y="291820"/>
                </a:moveTo>
                <a:lnTo>
                  <a:pt x="598004" y="289877"/>
                </a:lnTo>
                <a:lnTo>
                  <a:pt x="606920" y="289877"/>
                </a:lnTo>
                <a:lnTo>
                  <a:pt x="616242" y="291820"/>
                </a:lnTo>
                <a:lnTo>
                  <a:pt x="616242" y="327520"/>
                </a:lnTo>
                <a:lnTo>
                  <a:pt x="606920" y="329463"/>
                </a:lnTo>
                <a:lnTo>
                  <a:pt x="598004" y="329463"/>
                </a:lnTo>
                <a:lnTo>
                  <a:pt x="602272" y="337997"/>
                </a:lnTo>
                <a:lnTo>
                  <a:pt x="604208" y="337951"/>
                </a:lnTo>
                <a:lnTo>
                  <a:pt x="620010" y="332343"/>
                </a:lnTo>
                <a:lnTo>
                  <a:pt x="627527" y="321127"/>
                </a:lnTo>
                <a:lnTo>
                  <a:pt x="629437" y="309664"/>
                </a:lnTo>
                <a:lnTo>
                  <a:pt x="629430" y="308978"/>
                </a:lnTo>
                <a:lnTo>
                  <a:pt x="627185" y="297385"/>
                </a:lnTo>
                <a:lnTo>
                  <a:pt x="619045" y="286526"/>
                </a:lnTo>
                <a:lnTo>
                  <a:pt x="602272" y="281724"/>
                </a:lnTo>
                <a:lnTo>
                  <a:pt x="601248" y="281737"/>
                </a:lnTo>
                <a:lnTo>
                  <a:pt x="585127" y="287012"/>
                </a:lnTo>
                <a:lnTo>
                  <a:pt x="588683" y="291820"/>
                </a:lnTo>
                <a:close/>
              </a:path>
              <a:path w="1384592" h="354685">
                <a:moveTo>
                  <a:pt x="575487" y="309664"/>
                </a:moveTo>
                <a:lnTo>
                  <a:pt x="575495" y="310367"/>
                </a:lnTo>
                <a:lnTo>
                  <a:pt x="577728" y="322071"/>
                </a:lnTo>
                <a:lnTo>
                  <a:pt x="585769" y="333104"/>
                </a:lnTo>
                <a:lnTo>
                  <a:pt x="602272" y="337997"/>
                </a:lnTo>
                <a:lnTo>
                  <a:pt x="598004" y="329463"/>
                </a:lnTo>
                <a:lnTo>
                  <a:pt x="588683" y="327520"/>
                </a:lnTo>
                <a:lnTo>
                  <a:pt x="588683" y="291820"/>
                </a:lnTo>
                <a:lnTo>
                  <a:pt x="585127" y="287012"/>
                </a:lnTo>
                <a:lnTo>
                  <a:pt x="577445" y="298132"/>
                </a:lnTo>
                <a:lnTo>
                  <a:pt x="575487" y="309664"/>
                </a:lnTo>
                <a:close/>
              </a:path>
              <a:path w="1384592" h="354685">
                <a:moveTo>
                  <a:pt x="1257312" y="291820"/>
                </a:moveTo>
                <a:lnTo>
                  <a:pt x="1266621" y="289877"/>
                </a:lnTo>
                <a:lnTo>
                  <a:pt x="1275549" y="289877"/>
                </a:lnTo>
                <a:lnTo>
                  <a:pt x="1284871" y="291820"/>
                </a:lnTo>
                <a:lnTo>
                  <a:pt x="1284871" y="327520"/>
                </a:lnTo>
                <a:lnTo>
                  <a:pt x="1275549" y="329463"/>
                </a:lnTo>
                <a:lnTo>
                  <a:pt x="1266621" y="329463"/>
                </a:lnTo>
                <a:lnTo>
                  <a:pt x="1270901" y="337997"/>
                </a:lnTo>
                <a:lnTo>
                  <a:pt x="1272823" y="337951"/>
                </a:lnTo>
                <a:lnTo>
                  <a:pt x="1288631" y="332347"/>
                </a:lnTo>
                <a:lnTo>
                  <a:pt x="1296146" y="321130"/>
                </a:lnTo>
                <a:lnTo>
                  <a:pt x="1298054" y="309664"/>
                </a:lnTo>
                <a:lnTo>
                  <a:pt x="1298047" y="308984"/>
                </a:lnTo>
                <a:lnTo>
                  <a:pt x="1295808" y="297390"/>
                </a:lnTo>
                <a:lnTo>
                  <a:pt x="1287674" y="286528"/>
                </a:lnTo>
                <a:lnTo>
                  <a:pt x="1270901" y="281724"/>
                </a:lnTo>
                <a:lnTo>
                  <a:pt x="1269877" y="281737"/>
                </a:lnTo>
                <a:lnTo>
                  <a:pt x="1253757" y="287012"/>
                </a:lnTo>
                <a:lnTo>
                  <a:pt x="1257312" y="291820"/>
                </a:lnTo>
                <a:close/>
              </a:path>
              <a:path w="1384592" h="354685">
                <a:moveTo>
                  <a:pt x="1244117" y="309664"/>
                </a:moveTo>
                <a:lnTo>
                  <a:pt x="1244124" y="310367"/>
                </a:lnTo>
                <a:lnTo>
                  <a:pt x="1246358" y="322071"/>
                </a:lnTo>
                <a:lnTo>
                  <a:pt x="1254398" y="333104"/>
                </a:lnTo>
                <a:lnTo>
                  <a:pt x="1270901" y="337997"/>
                </a:lnTo>
                <a:lnTo>
                  <a:pt x="1266621" y="329463"/>
                </a:lnTo>
                <a:lnTo>
                  <a:pt x="1257312" y="327520"/>
                </a:lnTo>
                <a:lnTo>
                  <a:pt x="1257312" y="291820"/>
                </a:lnTo>
                <a:lnTo>
                  <a:pt x="1253757" y="287012"/>
                </a:lnTo>
                <a:lnTo>
                  <a:pt x="1246075" y="298132"/>
                </a:lnTo>
                <a:lnTo>
                  <a:pt x="1244117" y="309664"/>
                </a:lnTo>
                <a:close/>
              </a:path>
              <a:path w="1384592" h="354685">
                <a:moveTo>
                  <a:pt x="944143" y="335661"/>
                </a:moveTo>
                <a:lnTo>
                  <a:pt x="956563" y="335661"/>
                </a:lnTo>
                <a:lnTo>
                  <a:pt x="956563" y="292201"/>
                </a:lnTo>
                <a:lnTo>
                  <a:pt x="974420" y="292201"/>
                </a:lnTo>
                <a:lnTo>
                  <a:pt x="974420" y="283667"/>
                </a:lnTo>
                <a:lnTo>
                  <a:pt x="926299" y="283667"/>
                </a:lnTo>
                <a:lnTo>
                  <a:pt x="926299" y="292201"/>
                </a:lnTo>
                <a:lnTo>
                  <a:pt x="944143" y="292201"/>
                </a:lnTo>
                <a:lnTo>
                  <a:pt x="944143" y="335661"/>
                </a:lnTo>
                <a:close/>
              </a:path>
              <a:path w="1384592" h="354685">
                <a:moveTo>
                  <a:pt x="755942" y="335661"/>
                </a:moveTo>
                <a:lnTo>
                  <a:pt x="731494" y="308114"/>
                </a:lnTo>
                <a:lnTo>
                  <a:pt x="754773" y="283667"/>
                </a:lnTo>
                <a:lnTo>
                  <a:pt x="740422" y="283667"/>
                </a:lnTo>
                <a:lnTo>
                  <a:pt x="720623" y="305396"/>
                </a:lnTo>
                <a:lnTo>
                  <a:pt x="720623" y="283667"/>
                </a:lnTo>
                <a:lnTo>
                  <a:pt x="708596" y="283667"/>
                </a:lnTo>
                <a:lnTo>
                  <a:pt x="708596" y="335661"/>
                </a:lnTo>
                <a:lnTo>
                  <a:pt x="720623" y="335661"/>
                </a:lnTo>
                <a:lnTo>
                  <a:pt x="720623" y="310438"/>
                </a:lnTo>
                <a:lnTo>
                  <a:pt x="741578" y="335661"/>
                </a:lnTo>
                <a:lnTo>
                  <a:pt x="755942" y="335661"/>
                </a:lnTo>
                <a:close/>
              </a:path>
              <a:path w="1384592" h="354685">
                <a:moveTo>
                  <a:pt x="661250" y="335661"/>
                </a:moveTo>
                <a:lnTo>
                  <a:pt x="673671" y="335661"/>
                </a:lnTo>
                <a:lnTo>
                  <a:pt x="673671" y="292201"/>
                </a:lnTo>
                <a:lnTo>
                  <a:pt x="691527" y="292201"/>
                </a:lnTo>
                <a:lnTo>
                  <a:pt x="691527" y="283667"/>
                </a:lnTo>
                <a:lnTo>
                  <a:pt x="643407" y="283667"/>
                </a:lnTo>
                <a:lnTo>
                  <a:pt x="643407" y="292201"/>
                </a:lnTo>
                <a:lnTo>
                  <a:pt x="661250" y="292201"/>
                </a:lnTo>
                <a:lnTo>
                  <a:pt x="661250" y="335661"/>
                </a:lnTo>
                <a:close/>
              </a:path>
              <a:path w="1384592" h="354685">
                <a:moveTo>
                  <a:pt x="896810" y="283667"/>
                </a:moveTo>
                <a:lnTo>
                  <a:pt x="896810" y="335661"/>
                </a:lnTo>
                <a:lnTo>
                  <a:pt x="909218" y="335661"/>
                </a:lnTo>
                <a:lnTo>
                  <a:pt x="909218" y="283667"/>
                </a:lnTo>
                <a:lnTo>
                  <a:pt x="896810" y="283667"/>
                </a:lnTo>
                <a:close/>
              </a:path>
              <a:path w="1384592" h="354685">
                <a:moveTo>
                  <a:pt x="1043495" y="283667"/>
                </a:moveTo>
                <a:lnTo>
                  <a:pt x="1043495" y="335661"/>
                </a:lnTo>
                <a:lnTo>
                  <a:pt x="1055916" y="335661"/>
                </a:lnTo>
                <a:lnTo>
                  <a:pt x="1055916" y="283667"/>
                </a:lnTo>
                <a:lnTo>
                  <a:pt x="1043495" y="283667"/>
                </a:lnTo>
                <a:close/>
              </a:path>
              <a:path w="1384592" h="354685">
                <a:moveTo>
                  <a:pt x="1091222" y="283667"/>
                </a:moveTo>
                <a:lnTo>
                  <a:pt x="1078801" y="283667"/>
                </a:lnTo>
                <a:lnTo>
                  <a:pt x="1078801" y="335661"/>
                </a:lnTo>
                <a:lnTo>
                  <a:pt x="1092390" y="335661"/>
                </a:lnTo>
                <a:lnTo>
                  <a:pt x="1116838" y="298411"/>
                </a:lnTo>
                <a:lnTo>
                  <a:pt x="1116838" y="335661"/>
                </a:lnTo>
                <a:lnTo>
                  <a:pt x="1129258" y="335661"/>
                </a:lnTo>
                <a:lnTo>
                  <a:pt x="1129258" y="283667"/>
                </a:lnTo>
                <a:lnTo>
                  <a:pt x="1115669" y="283667"/>
                </a:lnTo>
                <a:lnTo>
                  <a:pt x="1091222" y="321310"/>
                </a:lnTo>
                <a:lnTo>
                  <a:pt x="1091222" y="283667"/>
                </a:lnTo>
                <a:close/>
              </a:path>
              <a:path w="1384592" h="354685">
                <a:moveTo>
                  <a:pt x="783488" y="330619"/>
                </a:moveTo>
                <a:lnTo>
                  <a:pt x="787374" y="337997"/>
                </a:lnTo>
                <a:lnTo>
                  <a:pt x="798626" y="337997"/>
                </a:lnTo>
                <a:lnTo>
                  <a:pt x="802119" y="329463"/>
                </a:lnTo>
                <a:lnTo>
                  <a:pt x="787374" y="329463"/>
                </a:lnTo>
                <a:lnTo>
                  <a:pt x="783488" y="330619"/>
                </a:lnTo>
                <a:close/>
              </a:path>
              <a:path w="1384592" h="354685">
                <a:moveTo>
                  <a:pt x="1322120" y="343433"/>
                </a:moveTo>
                <a:lnTo>
                  <a:pt x="1322120" y="348856"/>
                </a:lnTo>
                <a:lnTo>
                  <a:pt x="1364805" y="348856"/>
                </a:lnTo>
                <a:lnTo>
                  <a:pt x="1364805" y="343433"/>
                </a:lnTo>
                <a:lnTo>
                  <a:pt x="1322120" y="343433"/>
                </a:lnTo>
                <a:close/>
              </a:path>
              <a:path w="1384592" h="354685">
                <a:moveTo>
                  <a:pt x="1337640" y="292201"/>
                </a:moveTo>
                <a:lnTo>
                  <a:pt x="1354721" y="292201"/>
                </a:lnTo>
                <a:lnTo>
                  <a:pt x="1366748" y="283667"/>
                </a:lnTo>
                <a:lnTo>
                  <a:pt x="1325994" y="283667"/>
                </a:lnTo>
                <a:lnTo>
                  <a:pt x="1331048" y="327520"/>
                </a:lnTo>
                <a:lnTo>
                  <a:pt x="1332948" y="323087"/>
                </a:lnTo>
                <a:lnTo>
                  <a:pt x="1336525" y="311701"/>
                </a:lnTo>
                <a:lnTo>
                  <a:pt x="1337640" y="298411"/>
                </a:lnTo>
                <a:lnTo>
                  <a:pt x="1337640" y="292201"/>
                </a:lnTo>
                <a:close/>
              </a:path>
              <a:path w="1384592" h="354685">
                <a:moveTo>
                  <a:pt x="1317853" y="327520"/>
                </a:moveTo>
                <a:lnTo>
                  <a:pt x="1310868" y="327520"/>
                </a:lnTo>
                <a:lnTo>
                  <a:pt x="1311440" y="343433"/>
                </a:lnTo>
                <a:lnTo>
                  <a:pt x="1322120" y="343433"/>
                </a:lnTo>
                <a:lnTo>
                  <a:pt x="1322120" y="335661"/>
                </a:lnTo>
                <a:lnTo>
                  <a:pt x="1364805" y="335661"/>
                </a:lnTo>
                <a:lnTo>
                  <a:pt x="1364805" y="343433"/>
                </a:lnTo>
                <a:lnTo>
                  <a:pt x="1375206" y="343433"/>
                </a:lnTo>
                <a:lnTo>
                  <a:pt x="1376057" y="327520"/>
                </a:lnTo>
                <a:lnTo>
                  <a:pt x="1366748" y="327520"/>
                </a:lnTo>
                <a:lnTo>
                  <a:pt x="1366748" y="283667"/>
                </a:lnTo>
                <a:lnTo>
                  <a:pt x="1354721" y="292201"/>
                </a:lnTo>
                <a:lnTo>
                  <a:pt x="1354721" y="327520"/>
                </a:lnTo>
                <a:lnTo>
                  <a:pt x="1331048" y="327520"/>
                </a:lnTo>
                <a:lnTo>
                  <a:pt x="1325994" y="283667"/>
                </a:lnTo>
                <a:lnTo>
                  <a:pt x="1325994" y="292595"/>
                </a:lnTo>
                <a:lnTo>
                  <a:pt x="1325792" y="300694"/>
                </a:lnTo>
                <a:lnTo>
                  <a:pt x="1323801" y="313593"/>
                </a:lnTo>
                <a:lnTo>
                  <a:pt x="1317853" y="327520"/>
                </a:lnTo>
                <a:close/>
              </a:path>
              <a:path w="1384592" h="354685">
                <a:moveTo>
                  <a:pt x="844803" y="283667"/>
                </a:moveTo>
                <a:lnTo>
                  <a:pt x="844803" y="335661"/>
                </a:lnTo>
                <a:lnTo>
                  <a:pt x="871969" y="335661"/>
                </a:lnTo>
                <a:lnTo>
                  <a:pt x="868870" y="327520"/>
                </a:lnTo>
                <a:lnTo>
                  <a:pt x="857224" y="327520"/>
                </a:lnTo>
                <a:lnTo>
                  <a:pt x="857224" y="312381"/>
                </a:lnTo>
                <a:lnTo>
                  <a:pt x="870800" y="312381"/>
                </a:lnTo>
                <a:lnTo>
                  <a:pt x="878179" y="312000"/>
                </a:lnTo>
                <a:lnTo>
                  <a:pt x="878179" y="325183"/>
                </a:lnTo>
                <a:lnTo>
                  <a:pt x="878954" y="335661"/>
                </a:lnTo>
                <a:lnTo>
                  <a:pt x="890600" y="334111"/>
                </a:lnTo>
                <a:lnTo>
                  <a:pt x="890517" y="317708"/>
                </a:lnTo>
                <a:lnTo>
                  <a:pt x="882380" y="305710"/>
                </a:lnTo>
                <a:lnTo>
                  <a:pt x="869251" y="303847"/>
                </a:lnTo>
                <a:lnTo>
                  <a:pt x="857224" y="303847"/>
                </a:lnTo>
                <a:lnTo>
                  <a:pt x="857224" y="283667"/>
                </a:lnTo>
                <a:lnTo>
                  <a:pt x="844803" y="283667"/>
                </a:lnTo>
                <a:close/>
              </a:path>
              <a:path w="1384592" h="354685">
                <a:moveTo>
                  <a:pt x="873518" y="327520"/>
                </a:moveTo>
                <a:lnTo>
                  <a:pt x="868870" y="327520"/>
                </a:lnTo>
                <a:lnTo>
                  <a:pt x="871969" y="335661"/>
                </a:lnTo>
                <a:lnTo>
                  <a:pt x="878954" y="335661"/>
                </a:lnTo>
                <a:lnTo>
                  <a:pt x="878179" y="325183"/>
                </a:lnTo>
                <a:lnTo>
                  <a:pt x="873518" y="327520"/>
                </a:lnTo>
                <a:close/>
              </a:path>
              <a:path w="1384592" h="354685">
                <a:moveTo>
                  <a:pt x="991488" y="283667"/>
                </a:moveTo>
                <a:lnTo>
                  <a:pt x="991488" y="335661"/>
                </a:lnTo>
                <a:lnTo>
                  <a:pt x="1018654" y="335661"/>
                </a:lnTo>
                <a:lnTo>
                  <a:pt x="1015555" y="327520"/>
                </a:lnTo>
                <a:lnTo>
                  <a:pt x="1003528" y="327520"/>
                </a:lnTo>
                <a:lnTo>
                  <a:pt x="1003528" y="312381"/>
                </a:lnTo>
                <a:lnTo>
                  <a:pt x="1017498" y="312381"/>
                </a:lnTo>
                <a:lnTo>
                  <a:pt x="1024483" y="312000"/>
                </a:lnTo>
                <a:lnTo>
                  <a:pt x="1024483" y="325183"/>
                </a:lnTo>
                <a:lnTo>
                  <a:pt x="1025639" y="335661"/>
                </a:lnTo>
                <a:lnTo>
                  <a:pt x="1037285" y="334111"/>
                </a:lnTo>
                <a:lnTo>
                  <a:pt x="1037160" y="317252"/>
                </a:lnTo>
                <a:lnTo>
                  <a:pt x="1028865" y="305650"/>
                </a:lnTo>
                <a:lnTo>
                  <a:pt x="1015555" y="303847"/>
                </a:lnTo>
                <a:lnTo>
                  <a:pt x="1003528" y="303847"/>
                </a:lnTo>
                <a:lnTo>
                  <a:pt x="1003528" y="283667"/>
                </a:lnTo>
                <a:lnTo>
                  <a:pt x="991488" y="283667"/>
                </a:lnTo>
                <a:close/>
              </a:path>
              <a:path w="1384592" h="354685">
                <a:moveTo>
                  <a:pt x="1020203" y="327520"/>
                </a:moveTo>
                <a:lnTo>
                  <a:pt x="1015555" y="327520"/>
                </a:lnTo>
                <a:lnTo>
                  <a:pt x="1018654" y="335661"/>
                </a:lnTo>
                <a:lnTo>
                  <a:pt x="1025639" y="335661"/>
                </a:lnTo>
                <a:lnTo>
                  <a:pt x="1024483" y="325183"/>
                </a:lnTo>
                <a:lnTo>
                  <a:pt x="1020203" y="327520"/>
                </a:lnTo>
                <a:close/>
              </a:path>
              <a:path w="1384592" h="354685">
                <a:moveTo>
                  <a:pt x="1104023" y="271246"/>
                </a:moveTo>
                <a:lnTo>
                  <a:pt x="1098981" y="271246"/>
                </a:lnTo>
                <a:lnTo>
                  <a:pt x="1094333" y="268922"/>
                </a:lnTo>
                <a:lnTo>
                  <a:pt x="1094333" y="263880"/>
                </a:lnTo>
                <a:lnTo>
                  <a:pt x="1083856" y="263880"/>
                </a:lnTo>
                <a:lnTo>
                  <a:pt x="1085011" y="269697"/>
                </a:lnTo>
                <a:lnTo>
                  <a:pt x="1089278" y="278625"/>
                </a:lnTo>
                <a:lnTo>
                  <a:pt x="1118781" y="278625"/>
                </a:lnTo>
                <a:lnTo>
                  <a:pt x="1123048" y="269697"/>
                </a:lnTo>
                <a:lnTo>
                  <a:pt x="1124203" y="263880"/>
                </a:lnTo>
                <a:lnTo>
                  <a:pt x="1113726" y="263880"/>
                </a:lnTo>
                <a:lnTo>
                  <a:pt x="1113726" y="268922"/>
                </a:lnTo>
                <a:lnTo>
                  <a:pt x="1109078" y="271246"/>
                </a:lnTo>
                <a:lnTo>
                  <a:pt x="1104023" y="271246"/>
                </a:lnTo>
                <a:close/>
              </a:path>
              <a:path w="1384592" h="354685">
                <a:moveTo>
                  <a:pt x="1231696" y="335661"/>
                </a:moveTo>
                <a:lnTo>
                  <a:pt x="1207643" y="308114"/>
                </a:lnTo>
                <a:lnTo>
                  <a:pt x="1230922" y="283667"/>
                </a:lnTo>
                <a:lnTo>
                  <a:pt x="1216571" y="283667"/>
                </a:lnTo>
                <a:lnTo>
                  <a:pt x="1196771" y="305396"/>
                </a:lnTo>
                <a:lnTo>
                  <a:pt x="1196771" y="283667"/>
                </a:lnTo>
                <a:lnTo>
                  <a:pt x="1184363" y="283667"/>
                </a:lnTo>
                <a:lnTo>
                  <a:pt x="1184363" y="335661"/>
                </a:lnTo>
                <a:lnTo>
                  <a:pt x="1196771" y="335661"/>
                </a:lnTo>
                <a:lnTo>
                  <a:pt x="1196771" y="310438"/>
                </a:lnTo>
                <a:lnTo>
                  <a:pt x="1217726" y="335661"/>
                </a:lnTo>
                <a:lnTo>
                  <a:pt x="1231696" y="335661"/>
                </a:lnTo>
                <a:close/>
              </a:path>
              <a:path w="1384592" h="354685">
                <a:moveTo>
                  <a:pt x="106718" y="62090"/>
                </a:moveTo>
                <a:lnTo>
                  <a:pt x="106718" y="207606"/>
                </a:lnTo>
                <a:lnTo>
                  <a:pt x="107492" y="209931"/>
                </a:lnTo>
                <a:lnTo>
                  <a:pt x="111378" y="213817"/>
                </a:lnTo>
                <a:lnTo>
                  <a:pt x="114084" y="214985"/>
                </a:lnTo>
                <a:lnTo>
                  <a:pt x="119519" y="214985"/>
                </a:lnTo>
                <a:lnTo>
                  <a:pt x="123405" y="211874"/>
                </a:lnTo>
                <a:lnTo>
                  <a:pt x="126504" y="207606"/>
                </a:lnTo>
                <a:lnTo>
                  <a:pt x="126504" y="161429"/>
                </a:lnTo>
                <a:lnTo>
                  <a:pt x="133883" y="169189"/>
                </a:lnTo>
                <a:lnTo>
                  <a:pt x="144741" y="151726"/>
                </a:lnTo>
                <a:lnTo>
                  <a:pt x="130771" y="137756"/>
                </a:lnTo>
                <a:lnTo>
                  <a:pt x="128054" y="134658"/>
                </a:lnTo>
                <a:lnTo>
                  <a:pt x="126504" y="131940"/>
                </a:lnTo>
                <a:lnTo>
                  <a:pt x="126504" y="100507"/>
                </a:lnTo>
                <a:lnTo>
                  <a:pt x="127673" y="97396"/>
                </a:lnTo>
                <a:lnTo>
                  <a:pt x="126504" y="71005"/>
                </a:lnTo>
                <a:lnTo>
                  <a:pt x="126504" y="62090"/>
                </a:lnTo>
                <a:lnTo>
                  <a:pt x="125349" y="59753"/>
                </a:lnTo>
                <a:lnTo>
                  <a:pt x="121462" y="55879"/>
                </a:lnTo>
                <a:lnTo>
                  <a:pt x="116801" y="55105"/>
                </a:lnTo>
                <a:lnTo>
                  <a:pt x="113703" y="55105"/>
                </a:lnTo>
                <a:lnTo>
                  <a:pt x="109435" y="57810"/>
                </a:lnTo>
                <a:lnTo>
                  <a:pt x="106718" y="62090"/>
                </a:lnTo>
                <a:close/>
              </a:path>
              <a:path w="1384592" h="354685">
                <a:moveTo>
                  <a:pt x="133883" y="169189"/>
                </a:moveTo>
                <a:lnTo>
                  <a:pt x="139319" y="174231"/>
                </a:lnTo>
                <a:lnTo>
                  <a:pt x="145910" y="176949"/>
                </a:lnTo>
                <a:lnTo>
                  <a:pt x="166090" y="176949"/>
                </a:lnTo>
                <a:lnTo>
                  <a:pt x="172681" y="174625"/>
                </a:lnTo>
                <a:lnTo>
                  <a:pt x="177736" y="169583"/>
                </a:lnTo>
                <a:lnTo>
                  <a:pt x="194030" y="155994"/>
                </a:lnTo>
                <a:lnTo>
                  <a:pt x="195429" y="154749"/>
                </a:lnTo>
                <a:lnTo>
                  <a:pt x="203113" y="144174"/>
                </a:lnTo>
                <a:lnTo>
                  <a:pt x="205676" y="131546"/>
                </a:lnTo>
                <a:lnTo>
                  <a:pt x="205669" y="100166"/>
                </a:lnTo>
                <a:lnTo>
                  <a:pt x="202720" y="87449"/>
                </a:lnTo>
                <a:lnTo>
                  <a:pt x="194805" y="77215"/>
                </a:lnTo>
                <a:lnTo>
                  <a:pt x="178511" y="62864"/>
                </a:lnTo>
                <a:lnTo>
                  <a:pt x="172681" y="57810"/>
                </a:lnTo>
                <a:lnTo>
                  <a:pt x="166090" y="55105"/>
                </a:lnTo>
                <a:lnTo>
                  <a:pt x="154838" y="55105"/>
                </a:lnTo>
                <a:lnTo>
                  <a:pt x="148733" y="55876"/>
                </a:lnTo>
                <a:lnTo>
                  <a:pt x="137726" y="61058"/>
                </a:lnTo>
                <a:lnTo>
                  <a:pt x="126504" y="71005"/>
                </a:lnTo>
                <a:lnTo>
                  <a:pt x="127673" y="97396"/>
                </a:lnTo>
                <a:lnTo>
                  <a:pt x="130390" y="95072"/>
                </a:lnTo>
                <a:lnTo>
                  <a:pt x="144741" y="80327"/>
                </a:lnTo>
                <a:lnTo>
                  <a:pt x="148628" y="76835"/>
                </a:lnTo>
                <a:lnTo>
                  <a:pt x="151345" y="75272"/>
                </a:lnTo>
                <a:lnTo>
                  <a:pt x="161429" y="75272"/>
                </a:lnTo>
                <a:lnTo>
                  <a:pt x="165315" y="77609"/>
                </a:lnTo>
                <a:lnTo>
                  <a:pt x="181610" y="91579"/>
                </a:lnTo>
                <a:lnTo>
                  <a:pt x="184721" y="94297"/>
                </a:lnTo>
                <a:lnTo>
                  <a:pt x="186270" y="97015"/>
                </a:lnTo>
                <a:lnTo>
                  <a:pt x="186270" y="135039"/>
                </a:lnTo>
                <a:lnTo>
                  <a:pt x="184721" y="138150"/>
                </a:lnTo>
                <a:lnTo>
                  <a:pt x="182384" y="140081"/>
                </a:lnTo>
                <a:lnTo>
                  <a:pt x="166865" y="153276"/>
                </a:lnTo>
                <a:lnTo>
                  <a:pt x="164147" y="155994"/>
                </a:lnTo>
                <a:lnTo>
                  <a:pt x="161823" y="157162"/>
                </a:lnTo>
                <a:lnTo>
                  <a:pt x="151345" y="157162"/>
                </a:lnTo>
                <a:lnTo>
                  <a:pt x="148628" y="155219"/>
                </a:lnTo>
                <a:lnTo>
                  <a:pt x="144741" y="151726"/>
                </a:lnTo>
                <a:lnTo>
                  <a:pt x="133883" y="169189"/>
                </a:lnTo>
                <a:close/>
              </a:path>
              <a:path w="1384592" h="354685">
                <a:moveTo>
                  <a:pt x="1088898" y="114858"/>
                </a:moveTo>
                <a:lnTo>
                  <a:pt x="1088504" y="160261"/>
                </a:lnTo>
                <a:lnTo>
                  <a:pt x="1091222" y="155994"/>
                </a:lnTo>
                <a:lnTo>
                  <a:pt x="1095489" y="153276"/>
                </a:lnTo>
                <a:lnTo>
                  <a:pt x="1098207" y="153276"/>
                </a:lnTo>
                <a:lnTo>
                  <a:pt x="1098600" y="122237"/>
                </a:lnTo>
                <a:lnTo>
                  <a:pt x="1095883" y="122237"/>
                </a:lnTo>
                <a:lnTo>
                  <a:pt x="1091615" y="119125"/>
                </a:lnTo>
                <a:lnTo>
                  <a:pt x="1088898" y="114858"/>
                </a:lnTo>
                <a:close/>
              </a:path>
              <a:path w="1384592" h="354685">
                <a:moveTo>
                  <a:pt x="705103" y="166090"/>
                </a:moveTo>
                <a:lnTo>
                  <a:pt x="702005" y="170357"/>
                </a:lnTo>
                <a:lnTo>
                  <a:pt x="697725" y="173075"/>
                </a:lnTo>
                <a:lnTo>
                  <a:pt x="645731" y="173075"/>
                </a:lnTo>
                <a:lnTo>
                  <a:pt x="568121" y="214198"/>
                </a:lnTo>
                <a:lnTo>
                  <a:pt x="1128090" y="214198"/>
                </a:lnTo>
                <a:lnTo>
                  <a:pt x="1128090" y="173075"/>
                </a:lnTo>
                <a:lnTo>
                  <a:pt x="1095108" y="173075"/>
                </a:lnTo>
                <a:lnTo>
                  <a:pt x="1091222" y="169964"/>
                </a:lnTo>
                <a:lnTo>
                  <a:pt x="1088504" y="165696"/>
                </a:lnTo>
                <a:lnTo>
                  <a:pt x="1088504" y="160261"/>
                </a:lnTo>
                <a:lnTo>
                  <a:pt x="1052423" y="87693"/>
                </a:lnTo>
                <a:lnTo>
                  <a:pt x="1052423" y="123393"/>
                </a:lnTo>
                <a:lnTo>
                  <a:pt x="1049705" y="127660"/>
                </a:lnTo>
                <a:lnTo>
                  <a:pt x="1045438" y="130771"/>
                </a:lnTo>
                <a:lnTo>
                  <a:pt x="973251" y="130771"/>
                </a:lnTo>
                <a:lnTo>
                  <a:pt x="973251" y="139700"/>
                </a:lnTo>
                <a:lnTo>
                  <a:pt x="974420" y="142798"/>
                </a:lnTo>
                <a:lnTo>
                  <a:pt x="977519" y="145135"/>
                </a:lnTo>
                <a:lnTo>
                  <a:pt x="983348" y="149783"/>
                </a:lnTo>
                <a:lnTo>
                  <a:pt x="986447" y="152120"/>
                </a:lnTo>
                <a:lnTo>
                  <a:pt x="989164" y="153276"/>
                </a:lnTo>
                <a:lnTo>
                  <a:pt x="1045438" y="153276"/>
                </a:lnTo>
                <a:lnTo>
                  <a:pt x="1049705" y="156387"/>
                </a:lnTo>
                <a:lnTo>
                  <a:pt x="1052423" y="160654"/>
                </a:lnTo>
                <a:lnTo>
                  <a:pt x="1052423" y="166090"/>
                </a:lnTo>
                <a:lnTo>
                  <a:pt x="1051255" y="168021"/>
                </a:lnTo>
                <a:lnTo>
                  <a:pt x="1047369" y="171907"/>
                </a:lnTo>
                <a:lnTo>
                  <a:pt x="1042720" y="173075"/>
                </a:lnTo>
                <a:lnTo>
                  <a:pt x="987221" y="173075"/>
                </a:lnTo>
                <a:lnTo>
                  <a:pt x="983729" y="172288"/>
                </a:lnTo>
                <a:lnTo>
                  <a:pt x="979855" y="170738"/>
                </a:lnTo>
                <a:lnTo>
                  <a:pt x="976363" y="169583"/>
                </a:lnTo>
                <a:lnTo>
                  <a:pt x="973251" y="168021"/>
                </a:lnTo>
                <a:lnTo>
                  <a:pt x="971702" y="166471"/>
                </a:lnTo>
                <a:lnTo>
                  <a:pt x="962774" y="158711"/>
                </a:lnTo>
                <a:lnTo>
                  <a:pt x="960056" y="156387"/>
                </a:lnTo>
                <a:lnTo>
                  <a:pt x="957732" y="153276"/>
                </a:lnTo>
                <a:lnTo>
                  <a:pt x="956183" y="149402"/>
                </a:lnTo>
                <a:lnTo>
                  <a:pt x="954239" y="145516"/>
                </a:lnTo>
                <a:lnTo>
                  <a:pt x="953465" y="142024"/>
                </a:lnTo>
                <a:lnTo>
                  <a:pt x="936383" y="24828"/>
                </a:lnTo>
                <a:lnTo>
                  <a:pt x="936383" y="166090"/>
                </a:lnTo>
                <a:lnTo>
                  <a:pt x="933284" y="170357"/>
                </a:lnTo>
                <a:lnTo>
                  <a:pt x="929017" y="173075"/>
                </a:lnTo>
                <a:lnTo>
                  <a:pt x="923582" y="173075"/>
                </a:lnTo>
                <a:lnTo>
                  <a:pt x="919314" y="170357"/>
                </a:lnTo>
                <a:lnTo>
                  <a:pt x="916597" y="166090"/>
                </a:lnTo>
                <a:lnTo>
                  <a:pt x="916597" y="158711"/>
                </a:lnTo>
                <a:lnTo>
                  <a:pt x="911886" y="163079"/>
                </a:lnTo>
                <a:lnTo>
                  <a:pt x="900446" y="170604"/>
                </a:lnTo>
                <a:lnTo>
                  <a:pt x="889825" y="173075"/>
                </a:lnTo>
                <a:lnTo>
                  <a:pt x="866152" y="173075"/>
                </a:lnTo>
                <a:lnTo>
                  <a:pt x="859548" y="170357"/>
                </a:lnTo>
                <a:lnTo>
                  <a:pt x="852957" y="164528"/>
                </a:lnTo>
                <a:lnTo>
                  <a:pt x="844803" y="157543"/>
                </a:lnTo>
                <a:lnTo>
                  <a:pt x="840930" y="152501"/>
                </a:lnTo>
                <a:lnTo>
                  <a:pt x="839368" y="148628"/>
                </a:lnTo>
                <a:lnTo>
                  <a:pt x="837819" y="144348"/>
                </a:lnTo>
                <a:lnTo>
                  <a:pt x="837044" y="140474"/>
                </a:lnTo>
                <a:lnTo>
                  <a:pt x="837044" y="92354"/>
                </a:lnTo>
                <a:lnTo>
                  <a:pt x="837819" y="88087"/>
                </a:lnTo>
                <a:lnTo>
                  <a:pt x="839762" y="83820"/>
                </a:lnTo>
                <a:lnTo>
                  <a:pt x="841705" y="79552"/>
                </a:lnTo>
                <a:lnTo>
                  <a:pt x="843635" y="76441"/>
                </a:lnTo>
                <a:lnTo>
                  <a:pt x="846353" y="74498"/>
                </a:lnTo>
                <a:lnTo>
                  <a:pt x="854125" y="67513"/>
                </a:lnTo>
                <a:lnTo>
                  <a:pt x="859942" y="62471"/>
                </a:lnTo>
                <a:lnTo>
                  <a:pt x="866927" y="60147"/>
                </a:lnTo>
                <a:lnTo>
                  <a:pt x="896416" y="60147"/>
                </a:lnTo>
                <a:lnTo>
                  <a:pt x="903401" y="62864"/>
                </a:lnTo>
                <a:lnTo>
                  <a:pt x="910005" y="68287"/>
                </a:lnTo>
                <a:lnTo>
                  <a:pt x="916597" y="73723"/>
                </a:lnTo>
                <a:lnTo>
                  <a:pt x="916597" y="24828"/>
                </a:lnTo>
                <a:lnTo>
                  <a:pt x="919314" y="20561"/>
                </a:lnTo>
                <a:lnTo>
                  <a:pt x="923582" y="17462"/>
                </a:lnTo>
                <a:lnTo>
                  <a:pt x="807935" y="71005"/>
                </a:lnTo>
                <a:lnTo>
                  <a:pt x="809900" y="72786"/>
                </a:lnTo>
                <a:lnTo>
                  <a:pt x="818038" y="83632"/>
                </a:lnTo>
                <a:lnTo>
                  <a:pt x="820750" y="95453"/>
                </a:lnTo>
                <a:lnTo>
                  <a:pt x="820690" y="139111"/>
                </a:lnTo>
                <a:lnTo>
                  <a:pt x="817094" y="150658"/>
                </a:lnTo>
                <a:lnTo>
                  <a:pt x="807935" y="161429"/>
                </a:lnTo>
                <a:lnTo>
                  <a:pt x="794247" y="170448"/>
                </a:lnTo>
                <a:lnTo>
                  <a:pt x="782332" y="172681"/>
                </a:lnTo>
                <a:lnTo>
                  <a:pt x="756976" y="172592"/>
                </a:lnTo>
                <a:lnTo>
                  <a:pt x="745158" y="169431"/>
                </a:lnTo>
                <a:lnTo>
                  <a:pt x="733818" y="161429"/>
                </a:lnTo>
                <a:lnTo>
                  <a:pt x="724178" y="148949"/>
                </a:lnTo>
                <a:lnTo>
                  <a:pt x="721398" y="137363"/>
                </a:lnTo>
                <a:lnTo>
                  <a:pt x="721434" y="94033"/>
                </a:lnTo>
                <a:lnTo>
                  <a:pt x="724702" y="82471"/>
                </a:lnTo>
                <a:lnTo>
                  <a:pt x="733437" y="71399"/>
                </a:lnTo>
                <a:lnTo>
                  <a:pt x="735975" y="69129"/>
                </a:lnTo>
                <a:lnTo>
                  <a:pt x="747341" y="62322"/>
                </a:lnTo>
                <a:lnTo>
                  <a:pt x="705103" y="67513"/>
                </a:lnTo>
                <a:lnTo>
                  <a:pt x="705103" y="72948"/>
                </a:lnTo>
                <a:lnTo>
                  <a:pt x="702386" y="77215"/>
                </a:lnTo>
                <a:lnTo>
                  <a:pt x="698119" y="79933"/>
                </a:lnTo>
                <a:lnTo>
                  <a:pt x="650392" y="79933"/>
                </a:lnTo>
                <a:lnTo>
                  <a:pt x="647674" y="80708"/>
                </a:lnTo>
                <a:lnTo>
                  <a:pt x="645337" y="83045"/>
                </a:lnTo>
                <a:lnTo>
                  <a:pt x="629818" y="96621"/>
                </a:lnTo>
                <a:lnTo>
                  <a:pt x="627100" y="98564"/>
                </a:lnTo>
                <a:lnTo>
                  <a:pt x="625944" y="101663"/>
                </a:lnTo>
                <a:lnTo>
                  <a:pt x="625944" y="131940"/>
                </a:lnTo>
                <a:lnTo>
                  <a:pt x="629043" y="135813"/>
                </a:lnTo>
                <a:lnTo>
                  <a:pt x="646125" y="150558"/>
                </a:lnTo>
                <a:lnTo>
                  <a:pt x="648449" y="152501"/>
                </a:lnTo>
                <a:lnTo>
                  <a:pt x="651167" y="153276"/>
                </a:lnTo>
                <a:lnTo>
                  <a:pt x="697725" y="153276"/>
                </a:lnTo>
                <a:lnTo>
                  <a:pt x="702005" y="156387"/>
                </a:lnTo>
                <a:lnTo>
                  <a:pt x="705103" y="160654"/>
                </a:lnTo>
                <a:lnTo>
                  <a:pt x="705103" y="166090"/>
                </a:lnTo>
                <a:close/>
              </a:path>
              <a:path w="1384592" h="354685">
                <a:moveTo>
                  <a:pt x="645731" y="173075"/>
                </a:moveTo>
                <a:lnTo>
                  <a:pt x="639521" y="170738"/>
                </a:lnTo>
                <a:lnTo>
                  <a:pt x="634085" y="166471"/>
                </a:lnTo>
                <a:lnTo>
                  <a:pt x="615073" y="149783"/>
                </a:lnTo>
                <a:lnTo>
                  <a:pt x="608863" y="144741"/>
                </a:lnTo>
                <a:lnTo>
                  <a:pt x="606145" y="137756"/>
                </a:lnTo>
                <a:lnTo>
                  <a:pt x="606145" y="103606"/>
                </a:lnTo>
                <a:lnTo>
                  <a:pt x="605764" y="95072"/>
                </a:lnTo>
                <a:lnTo>
                  <a:pt x="609257" y="88087"/>
                </a:lnTo>
                <a:lnTo>
                  <a:pt x="616242" y="81876"/>
                </a:lnTo>
                <a:lnTo>
                  <a:pt x="633310" y="67132"/>
                </a:lnTo>
                <a:lnTo>
                  <a:pt x="639140" y="62471"/>
                </a:lnTo>
                <a:lnTo>
                  <a:pt x="644956" y="60147"/>
                </a:lnTo>
                <a:lnTo>
                  <a:pt x="698119" y="60147"/>
                </a:lnTo>
                <a:lnTo>
                  <a:pt x="700443" y="61302"/>
                </a:lnTo>
                <a:lnTo>
                  <a:pt x="704329" y="64795"/>
                </a:lnTo>
                <a:lnTo>
                  <a:pt x="705103" y="67513"/>
                </a:lnTo>
                <a:lnTo>
                  <a:pt x="747341" y="62322"/>
                </a:lnTo>
                <a:lnTo>
                  <a:pt x="759434" y="60147"/>
                </a:lnTo>
                <a:lnTo>
                  <a:pt x="784915" y="60152"/>
                </a:lnTo>
                <a:lnTo>
                  <a:pt x="796663" y="63229"/>
                </a:lnTo>
                <a:lnTo>
                  <a:pt x="807935" y="71005"/>
                </a:lnTo>
                <a:lnTo>
                  <a:pt x="923582" y="17462"/>
                </a:lnTo>
                <a:lnTo>
                  <a:pt x="929017" y="17462"/>
                </a:lnTo>
                <a:lnTo>
                  <a:pt x="933284" y="20561"/>
                </a:lnTo>
                <a:lnTo>
                  <a:pt x="936383" y="24828"/>
                </a:lnTo>
                <a:lnTo>
                  <a:pt x="953465" y="142024"/>
                </a:lnTo>
                <a:lnTo>
                  <a:pt x="953465" y="91186"/>
                </a:lnTo>
                <a:lnTo>
                  <a:pt x="954239" y="87693"/>
                </a:lnTo>
                <a:lnTo>
                  <a:pt x="956183" y="83426"/>
                </a:lnTo>
                <a:lnTo>
                  <a:pt x="958113" y="79159"/>
                </a:lnTo>
                <a:lnTo>
                  <a:pt x="960831" y="75666"/>
                </a:lnTo>
                <a:lnTo>
                  <a:pt x="963942" y="73342"/>
                </a:lnTo>
                <a:lnTo>
                  <a:pt x="972083" y="66738"/>
                </a:lnTo>
                <a:lnTo>
                  <a:pt x="977138" y="62471"/>
                </a:lnTo>
                <a:lnTo>
                  <a:pt x="983348" y="60147"/>
                </a:lnTo>
                <a:lnTo>
                  <a:pt x="1024483" y="60147"/>
                </a:lnTo>
                <a:lnTo>
                  <a:pt x="1031074" y="63246"/>
                </a:lnTo>
                <a:lnTo>
                  <a:pt x="1037285" y="68681"/>
                </a:lnTo>
                <a:lnTo>
                  <a:pt x="1044651" y="76060"/>
                </a:lnTo>
                <a:lnTo>
                  <a:pt x="1049705" y="80708"/>
                </a:lnTo>
                <a:lnTo>
                  <a:pt x="1052423" y="87693"/>
                </a:lnTo>
                <a:lnTo>
                  <a:pt x="1088504" y="160261"/>
                </a:lnTo>
                <a:lnTo>
                  <a:pt x="1088898" y="114858"/>
                </a:lnTo>
                <a:lnTo>
                  <a:pt x="1088898" y="92735"/>
                </a:lnTo>
                <a:lnTo>
                  <a:pt x="1091615" y="88468"/>
                </a:lnTo>
                <a:lnTo>
                  <a:pt x="1095883" y="85750"/>
                </a:lnTo>
                <a:lnTo>
                  <a:pt x="1121105" y="85750"/>
                </a:lnTo>
                <a:lnTo>
                  <a:pt x="1125372" y="88468"/>
                </a:lnTo>
                <a:lnTo>
                  <a:pt x="1128483" y="92735"/>
                </a:lnTo>
                <a:lnTo>
                  <a:pt x="1128483" y="114858"/>
                </a:lnTo>
                <a:lnTo>
                  <a:pt x="1125372" y="119125"/>
                </a:lnTo>
                <a:lnTo>
                  <a:pt x="1121105" y="122237"/>
                </a:lnTo>
                <a:lnTo>
                  <a:pt x="1098600" y="122237"/>
                </a:lnTo>
                <a:lnTo>
                  <a:pt x="1098207" y="153276"/>
                </a:lnTo>
                <a:lnTo>
                  <a:pt x="1140510" y="153276"/>
                </a:lnTo>
                <a:lnTo>
                  <a:pt x="1144777" y="155994"/>
                </a:lnTo>
                <a:lnTo>
                  <a:pt x="1147102" y="159512"/>
                </a:lnTo>
                <a:lnTo>
                  <a:pt x="1147102" y="0"/>
                </a:lnTo>
                <a:lnTo>
                  <a:pt x="568121" y="0"/>
                </a:lnTo>
                <a:lnTo>
                  <a:pt x="568121" y="214198"/>
                </a:lnTo>
                <a:lnTo>
                  <a:pt x="645731" y="173075"/>
                </a:lnTo>
                <a:close/>
              </a:path>
              <a:path w="1384592" h="354685">
                <a:moveTo>
                  <a:pt x="319379" y="162979"/>
                </a:moveTo>
                <a:lnTo>
                  <a:pt x="319379" y="165696"/>
                </a:lnTo>
                <a:lnTo>
                  <a:pt x="322084" y="169583"/>
                </a:lnTo>
                <a:lnTo>
                  <a:pt x="326364" y="172681"/>
                </a:lnTo>
                <a:lnTo>
                  <a:pt x="331787" y="172681"/>
                </a:lnTo>
                <a:lnTo>
                  <a:pt x="336054" y="169583"/>
                </a:lnTo>
                <a:lnTo>
                  <a:pt x="338772" y="165696"/>
                </a:lnTo>
                <a:lnTo>
                  <a:pt x="338772" y="100114"/>
                </a:lnTo>
                <a:lnTo>
                  <a:pt x="365556" y="82651"/>
                </a:lnTo>
                <a:lnTo>
                  <a:pt x="369049" y="80327"/>
                </a:lnTo>
                <a:lnTo>
                  <a:pt x="372541" y="79159"/>
                </a:lnTo>
                <a:lnTo>
                  <a:pt x="391934" y="79159"/>
                </a:lnTo>
                <a:lnTo>
                  <a:pt x="395427" y="82651"/>
                </a:lnTo>
                <a:lnTo>
                  <a:pt x="395820" y="89636"/>
                </a:lnTo>
                <a:lnTo>
                  <a:pt x="398538" y="162979"/>
                </a:lnTo>
                <a:lnTo>
                  <a:pt x="398919" y="165696"/>
                </a:lnTo>
                <a:lnTo>
                  <a:pt x="399707" y="168414"/>
                </a:lnTo>
                <a:lnTo>
                  <a:pt x="401637" y="169964"/>
                </a:lnTo>
                <a:lnTo>
                  <a:pt x="405904" y="172681"/>
                </a:lnTo>
                <a:lnTo>
                  <a:pt x="411340" y="172681"/>
                </a:lnTo>
                <a:lnTo>
                  <a:pt x="415607" y="169583"/>
                </a:lnTo>
                <a:lnTo>
                  <a:pt x="418325" y="165696"/>
                </a:lnTo>
                <a:lnTo>
                  <a:pt x="418325" y="162979"/>
                </a:lnTo>
                <a:lnTo>
                  <a:pt x="415607" y="88468"/>
                </a:lnTo>
                <a:lnTo>
                  <a:pt x="415226" y="80327"/>
                </a:lnTo>
                <a:lnTo>
                  <a:pt x="412114" y="73342"/>
                </a:lnTo>
                <a:lnTo>
                  <a:pt x="406692" y="67906"/>
                </a:lnTo>
                <a:lnTo>
                  <a:pt x="400862" y="62471"/>
                </a:lnTo>
                <a:lnTo>
                  <a:pt x="394271" y="59753"/>
                </a:lnTo>
                <a:lnTo>
                  <a:pt x="369824" y="59753"/>
                </a:lnTo>
                <a:lnTo>
                  <a:pt x="362838" y="61302"/>
                </a:lnTo>
                <a:lnTo>
                  <a:pt x="356628" y="65189"/>
                </a:lnTo>
                <a:lnTo>
                  <a:pt x="338772" y="76060"/>
                </a:lnTo>
                <a:lnTo>
                  <a:pt x="338772" y="66738"/>
                </a:lnTo>
                <a:lnTo>
                  <a:pt x="336054" y="62471"/>
                </a:lnTo>
                <a:lnTo>
                  <a:pt x="331787" y="59753"/>
                </a:lnTo>
                <a:lnTo>
                  <a:pt x="326364" y="59753"/>
                </a:lnTo>
                <a:lnTo>
                  <a:pt x="322084" y="62471"/>
                </a:lnTo>
                <a:lnTo>
                  <a:pt x="319379" y="66738"/>
                </a:lnTo>
                <a:lnTo>
                  <a:pt x="319379" y="162979"/>
                </a:lnTo>
                <a:close/>
              </a:path>
              <a:path w="1384592" h="354685">
                <a:moveTo>
                  <a:pt x="233997" y="89636"/>
                </a:moveTo>
                <a:lnTo>
                  <a:pt x="236715" y="87693"/>
                </a:lnTo>
                <a:lnTo>
                  <a:pt x="242531" y="82651"/>
                </a:lnTo>
                <a:lnTo>
                  <a:pt x="244868" y="80708"/>
                </a:lnTo>
                <a:lnTo>
                  <a:pt x="247586" y="79552"/>
                </a:lnTo>
                <a:lnTo>
                  <a:pt x="250685" y="79552"/>
                </a:lnTo>
                <a:lnTo>
                  <a:pt x="249135" y="59753"/>
                </a:lnTo>
                <a:lnTo>
                  <a:pt x="242925" y="59753"/>
                </a:lnTo>
                <a:lnTo>
                  <a:pt x="236715" y="62090"/>
                </a:lnTo>
                <a:lnTo>
                  <a:pt x="233997" y="89636"/>
                </a:lnTo>
                <a:close/>
              </a:path>
              <a:path w="1384592" h="354685">
                <a:moveTo>
                  <a:pt x="304622" y="130378"/>
                </a:moveTo>
                <a:lnTo>
                  <a:pt x="308902" y="127279"/>
                </a:lnTo>
                <a:lnTo>
                  <a:pt x="312000" y="123012"/>
                </a:lnTo>
                <a:lnTo>
                  <a:pt x="312000" y="87312"/>
                </a:lnTo>
                <a:lnTo>
                  <a:pt x="309283" y="80327"/>
                </a:lnTo>
                <a:lnTo>
                  <a:pt x="303847" y="75272"/>
                </a:lnTo>
                <a:lnTo>
                  <a:pt x="296481" y="68287"/>
                </a:lnTo>
                <a:lnTo>
                  <a:pt x="290271" y="62471"/>
                </a:lnTo>
                <a:lnTo>
                  <a:pt x="283667" y="59753"/>
                </a:lnTo>
                <a:lnTo>
                  <a:pt x="249135" y="59753"/>
                </a:lnTo>
                <a:lnTo>
                  <a:pt x="250685" y="79552"/>
                </a:lnTo>
                <a:lnTo>
                  <a:pt x="275526" y="79552"/>
                </a:lnTo>
                <a:lnTo>
                  <a:pt x="280174" y="80708"/>
                </a:lnTo>
                <a:lnTo>
                  <a:pt x="283286" y="83426"/>
                </a:lnTo>
                <a:lnTo>
                  <a:pt x="289102" y="88468"/>
                </a:lnTo>
                <a:lnTo>
                  <a:pt x="291426" y="90411"/>
                </a:lnTo>
                <a:lnTo>
                  <a:pt x="292595" y="93129"/>
                </a:lnTo>
                <a:lnTo>
                  <a:pt x="292595" y="110591"/>
                </a:lnTo>
                <a:lnTo>
                  <a:pt x="232841" y="110591"/>
                </a:lnTo>
                <a:lnTo>
                  <a:pt x="232841" y="91960"/>
                </a:lnTo>
                <a:lnTo>
                  <a:pt x="233997" y="89636"/>
                </a:lnTo>
                <a:lnTo>
                  <a:pt x="236715" y="62090"/>
                </a:lnTo>
                <a:lnTo>
                  <a:pt x="231279" y="66357"/>
                </a:lnTo>
                <a:lnTo>
                  <a:pt x="223138" y="72948"/>
                </a:lnTo>
                <a:lnTo>
                  <a:pt x="220027" y="75272"/>
                </a:lnTo>
                <a:lnTo>
                  <a:pt x="217703" y="78384"/>
                </a:lnTo>
                <a:lnTo>
                  <a:pt x="215760" y="83045"/>
                </a:lnTo>
                <a:lnTo>
                  <a:pt x="213817" y="87312"/>
                </a:lnTo>
                <a:lnTo>
                  <a:pt x="212661" y="90804"/>
                </a:lnTo>
                <a:lnTo>
                  <a:pt x="212661" y="141643"/>
                </a:lnTo>
                <a:lnTo>
                  <a:pt x="213436" y="145135"/>
                </a:lnTo>
                <a:lnTo>
                  <a:pt x="215379" y="149009"/>
                </a:lnTo>
                <a:lnTo>
                  <a:pt x="217309" y="152895"/>
                </a:lnTo>
                <a:lnTo>
                  <a:pt x="219646" y="155994"/>
                </a:lnTo>
                <a:lnTo>
                  <a:pt x="222364" y="158318"/>
                </a:lnTo>
                <a:lnTo>
                  <a:pt x="230898" y="166090"/>
                </a:lnTo>
                <a:lnTo>
                  <a:pt x="232841" y="167639"/>
                </a:lnTo>
                <a:lnTo>
                  <a:pt x="235546" y="169189"/>
                </a:lnTo>
                <a:lnTo>
                  <a:pt x="239433" y="170357"/>
                </a:lnTo>
                <a:lnTo>
                  <a:pt x="243319" y="171907"/>
                </a:lnTo>
                <a:lnTo>
                  <a:pt x="246811" y="172681"/>
                </a:lnTo>
                <a:lnTo>
                  <a:pt x="304622" y="172681"/>
                </a:lnTo>
                <a:lnTo>
                  <a:pt x="308902" y="169583"/>
                </a:lnTo>
                <a:lnTo>
                  <a:pt x="312000" y="165696"/>
                </a:lnTo>
                <a:lnTo>
                  <a:pt x="312000" y="160261"/>
                </a:lnTo>
                <a:lnTo>
                  <a:pt x="308902" y="155994"/>
                </a:lnTo>
                <a:lnTo>
                  <a:pt x="304622" y="152895"/>
                </a:lnTo>
                <a:lnTo>
                  <a:pt x="248742" y="152895"/>
                </a:lnTo>
                <a:lnTo>
                  <a:pt x="245643" y="151726"/>
                </a:lnTo>
                <a:lnTo>
                  <a:pt x="242531" y="149402"/>
                </a:lnTo>
                <a:lnTo>
                  <a:pt x="236715" y="144348"/>
                </a:lnTo>
                <a:lnTo>
                  <a:pt x="233997" y="142024"/>
                </a:lnTo>
                <a:lnTo>
                  <a:pt x="232448" y="139306"/>
                </a:lnTo>
                <a:lnTo>
                  <a:pt x="232448" y="130378"/>
                </a:lnTo>
                <a:lnTo>
                  <a:pt x="304622" y="130378"/>
                </a:lnTo>
                <a:close/>
              </a:path>
              <a:path w="1384592" h="354685">
                <a:moveTo>
                  <a:pt x="476923" y="115633"/>
                </a:moveTo>
                <a:lnTo>
                  <a:pt x="476923" y="158318"/>
                </a:lnTo>
                <a:lnTo>
                  <a:pt x="478866" y="162979"/>
                </a:lnTo>
                <a:lnTo>
                  <a:pt x="482752" y="166865"/>
                </a:lnTo>
                <a:lnTo>
                  <a:pt x="486625" y="170738"/>
                </a:lnTo>
                <a:lnTo>
                  <a:pt x="491286" y="172681"/>
                </a:lnTo>
                <a:lnTo>
                  <a:pt x="529310" y="172681"/>
                </a:lnTo>
                <a:lnTo>
                  <a:pt x="533196" y="169964"/>
                </a:lnTo>
                <a:lnTo>
                  <a:pt x="536295" y="165696"/>
                </a:lnTo>
                <a:lnTo>
                  <a:pt x="536295" y="160261"/>
                </a:lnTo>
                <a:lnTo>
                  <a:pt x="533196" y="155994"/>
                </a:lnTo>
                <a:lnTo>
                  <a:pt x="529310" y="153276"/>
                </a:lnTo>
                <a:lnTo>
                  <a:pt x="496722" y="153276"/>
                </a:lnTo>
                <a:lnTo>
                  <a:pt x="496722" y="106705"/>
                </a:lnTo>
                <a:lnTo>
                  <a:pt x="494004" y="100114"/>
                </a:lnTo>
                <a:lnTo>
                  <a:pt x="488569" y="95072"/>
                </a:lnTo>
                <a:lnTo>
                  <a:pt x="494004" y="90030"/>
                </a:lnTo>
                <a:lnTo>
                  <a:pt x="496722" y="83820"/>
                </a:lnTo>
                <a:lnTo>
                  <a:pt x="496722" y="37249"/>
                </a:lnTo>
                <a:lnTo>
                  <a:pt x="529310" y="37249"/>
                </a:lnTo>
                <a:lnTo>
                  <a:pt x="533196" y="34531"/>
                </a:lnTo>
                <a:lnTo>
                  <a:pt x="536295" y="30264"/>
                </a:lnTo>
                <a:lnTo>
                  <a:pt x="536295" y="24828"/>
                </a:lnTo>
                <a:lnTo>
                  <a:pt x="533196" y="20561"/>
                </a:lnTo>
                <a:lnTo>
                  <a:pt x="529310" y="17462"/>
                </a:lnTo>
                <a:lnTo>
                  <a:pt x="491286" y="17462"/>
                </a:lnTo>
                <a:lnTo>
                  <a:pt x="486625" y="19392"/>
                </a:lnTo>
                <a:lnTo>
                  <a:pt x="482752" y="23672"/>
                </a:lnTo>
                <a:lnTo>
                  <a:pt x="478866" y="27546"/>
                </a:lnTo>
                <a:lnTo>
                  <a:pt x="476923" y="31813"/>
                </a:lnTo>
                <a:lnTo>
                  <a:pt x="476923" y="77609"/>
                </a:lnTo>
                <a:lnTo>
                  <a:pt x="473824" y="82257"/>
                </a:lnTo>
                <a:lnTo>
                  <a:pt x="469557" y="85369"/>
                </a:lnTo>
                <a:lnTo>
                  <a:pt x="444334" y="85369"/>
                </a:lnTo>
                <a:lnTo>
                  <a:pt x="440448" y="88087"/>
                </a:lnTo>
                <a:lnTo>
                  <a:pt x="437337" y="92354"/>
                </a:lnTo>
                <a:lnTo>
                  <a:pt x="437337" y="97789"/>
                </a:lnTo>
                <a:lnTo>
                  <a:pt x="440448" y="102057"/>
                </a:lnTo>
                <a:lnTo>
                  <a:pt x="444334" y="105156"/>
                </a:lnTo>
                <a:lnTo>
                  <a:pt x="469557" y="105156"/>
                </a:lnTo>
                <a:lnTo>
                  <a:pt x="471881" y="105930"/>
                </a:lnTo>
                <a:lnTo>
                  <a:pt x="475767" y="110197"/>
                </a:lnTo>
                <a:lnTo>
                  <a:pt x="476923" y="112915"/>
                </a:lnTo>
                <a:lnTo>
                  <a:pt x="476923" y="115633"/>
                </a:lnTo>
                <a:close/>
              </a:path>
              <a:path w="1384592" h="354685">
                <a:moveTo>
                  <a:pt x="1185519" y="160261"/>
                </a:moveTo>
                <a:lnTo>
                  <a:pt x="1185519" y="165696"/>
                </a:lnTo>
                <a:lnTo>
                  <a:pt x="1188631" y="169964"/>
                </a:lnTo>
                <a:lnTo>
                  <a:pt x="1192504" y="172681"/>
                </a:lnTo>
                <a:lnTo>
                  <a:pt x="1230541" y="172681"/>
                </a:lnTo>
                <a:lnTo>
                  <a:pt x="1235189" y="170738"/>
                </a:lnTo>
                <a:lnTo>
                  <a:pt x="1239075" y="166865"/>
                </a:lnTo>
                <a:lnTo>
                  <a:pt x="1242949" y="162979"/>
                </a:lnTo>
                <a:lnTo>
                  <a:pt x="1244892" y="158318"/>
                </a:lnTo>
                <a:lnTo>
                  <a:pt x="1244892" y="112915"/>
                </a:lnTo>
                <a:lnTo>
                  <a:pt x="1246060" y="110197"/>
                </a:lnTo>
                <a:lnTo>
                  <a:pt x="1248003" y="108267"/>
                </a:lnTo>
                <a:lnTo>
                  <a:pt x="1252270" y="105156"/>
                </a:lnTo>
                <a:lnTo>
                  <a:pt x="1277493" y="105156"/>
                </a:lnTo>
                <a:lnTo>
                  <a:pt x="1279817" y="104381"/>
                </a:lnTo>
                <a:lnTo>
                  <a:pt x="1283703" y="100507"/>
                </a:lnTo>
                <a:lnTo>
                  <a:pt x="1284477" y="97789"/>
                </a:lnTo>
                <a:lnTo>
                  <a:pt x="1284477" y="92354"/>
                </a:lnTo>
                <a:lnTo>
                  <a:pt x="1281379" y="88087"/>
                </a:lnTo>
                <a:lnTo>
                  <a:pt x="1277493" y="85369"/>
                </a:lnTo>
                <a:lnTo>
                  <a:pt x="1252270" y="85369"/>
                </a:lnTo>
                <a:lnTo>
                  <a:pt x="1249934" y="84200"/>
                </a:lnTo>
                <a:lnTo>
                  <a:pt x="1246060" y="80327"/>
                </a:lnTo>
                <a:lnTo>
                  <a:pt x="1244892" y="77609"/>
                </a:lnTo>
                <a:lnTo>
                  <a:pt x="1244892" y="32207"/>
                </a:lnTo>
                <a:lnTo>
                  <a:pt x="1242949" y="27546"/>
                </a:lnTo>
                <a:lnTo>
                  <a:pt x="1239075" y="23672"/>
                </a:lnTo>
                <a:lnTo>
                  <a:pt x="1235189" y="19786"/>
                </a:lnTo>
                <a:lnTo>
                  <a:pt x="1230541" y="17462"/>
                </a:lnTo>
                <a:lnTo>
                  <a:pt x="1192504" y="17462"/>
                </a:lnTo>
                <a:lnTo>
                  <a:pt x="1188631" y="20561"/>
                </a:lnTo>
                <a:lnTo>
                  <a:pt x="1185519" y="24828"/>
                </a:lnTo>
                <a:lnTo>
                  <a:pt x="1185519" y="30264"/>
                </a:lnTo>
                <a:lnTo>
                  <a:pt x="1188631" y="34531"/>
                </a:lnTo>
                <a:lnTo>
                  <a:pt x="1192504" y="37249"/>
                </a:lnTo>
                <a:lnTo>
                  <a:pt x="1225486" y="37249"/>
                </a:lnTo>
                <a:lnTo>
                  <a:pt x="1225486" y="83820"/>
                </a:lnTo>
                <a:lnTo>
                  <a:pt x="1227823" y="90411"/>
                </a:lnTo>
                <a:lnTo>
                  <a:pt x="1233258" y="95072"/>
                </a:lnTo>
                <a:lnTo>
                  <a:pt x="1227823" y="100114"/>
                </a:lnTo>
                <a:lnTo>
                  <a:pt x="1225486" y="106705"/>
                </a:lnTo>
                <a:lnTo>
                  <a:pt x="1225486" y="153276"/>
                </a:lnTo>
                <a:lnTo>
                  <a:pt x="1192504" y="153276"/>
                </a:lnTo>
                <a:lnTo>
                  <a:pt x="1188631" y="155994"/>
                </a:lnTo>
                <a:lnTo>
                  <a:pt x="1185519" y="160261"/>
                </a:lnTo>
                <a:close/>
              </a:path>
              <a:path w="1384592" h="354685">
                <a:moveTo>
                  <a:pt x="75411" y="168967"/>
                </a:moveTo>
                <a:lnTo>
                  <a:pt x="86931" y="161036"/>
                </a:lnTo>
                <a:lnTo>
                  <a:pt x="88664" y="159398"/>
                </a:lnTo>
                <a:lnTo>
                  <a:pt x="96631" y="148495"/>
                </a:lnTo>
                <a:lnTo>
                  <a:pt x="99339" y="136588"/>
                </a:lnTo>
                <a:lnTo>
                  <a:pt x="99270" y="93115"/>
                </a:lnTo>
                <a:lnTo>
                  <a:pt x="95711" y="81366"/>
                </a:lnTo>
                <a:lnTo>
                  <a:pt x="86931" y="70624"/>
                </a:lnTo>
                <a:lnTo>
                  <a:pt x="72661" y="61713"/>
                </a:lnTo>
                <a:lnTo>
                  <a:pt x="60921" y="59753"/>
                </a:lnTo>
                <a:lnTo>
                  <a:pt x="35161" y="59867"/>
                </a:lnTo>
                <a:lnTo>
                  <a:pt x="23254" y="63074"/>
                </a:lnTo>
                <a:lnTo>
                  <a:pt x="12026" y="71005"/>
                </a:lnTo>
                <a:lnTo>
                  <a:pt x="2636" y="83282"/>
                </a:lnTo>
                <a:lnTo>
                  <a:pt x="0" y="95072"/>
                </a:lnTo>
                <a:lnTo>
                  <a:pt x="69" y="138472"/>
                </a:lnTo>
                <a:lnTo>
                  <a:pt x="3630" y="150006"/>
                </a:lnTo>
                <a:lnTo>
                  <a:pt x="12420" y="161036"/>
                </a:lnTo>
                <a:lnTo>
                  <a:pt x="19786" y="139306"/>
                </a:lnTo>
                <a:lnTo>
                  <a:pt x="19786" y="92735"/>
                </a:lnTo>
                <a:lnTo>
                  <a:pt x="20954" y="90030"/>
                </a:lnTo>
                <a:lnTo>
                  <a:pt x="23672" y="88087"/>
                </a:lnTo>
                <a:lnTo>
                  <a:pt x="30264" y="82257"/>
                </a:lnTo>
                <a:lnTo>
                  <a:pt x="32600" y="80327"/>
                </a:lnTo>
                <a:lnTo>
                  <a:pt x="36093" y="79159"/>
                </a:lnTo>
                <a:lnTo>
                  <a:pt x="64033" y="79159"/>
                </a:lnTo>
                <a:lnTo>
                  <a:pt x="66751" y="80327"/>
                </a:lnTo>
                <a:lnTo>
                  <a:pt x="69075" y="82257"/>
                </a:lnTo>
                <a:lnTo>
                  <a:pt x="76060" y="87693"/>
                </a:lnTo>
                <a:lnTo>
                  <a:pt x="78384" y="89636"/>
                </a:lnTo>
                <a:lnTo>
                  <a:pt x="79552" y="92354"/>
                </a:lnTo>
                <a:lnTo>
                  <a:pt x="79552" y="139306"/>
                </a:lnTo>
                <a:lnTo>
                  <a:pt x="78384" y="142024"/>
                </a:lnTo>
                <a:lnTo>
                  <a:pt x="76060" y="143967"/>
                </a:lnTo>
                <a:lnTo>
                  <a:pt x="69850" y="149009"/>
                </a:lnTo>
                <a:lnTo>
                  <a:pt x="67132" y="151726"/>
                </a:lnTo>
                <a:lnTo>
                  <a:pt x="64033" y="152895"/>
                </a:lnTo>
                <a:lnTo>
                  <a:pt x="34925" y="152895"/>
                </a:lnTo>
                <a:lnTo>
                  <a:pt x="38036" y="172288"/>
                </a:lnTo>
                <a:lnTo>
                  <a:pt x="63687" y="172174"/>
                </a:lnTo>
                <a:lnTo>
                  <a:pt x="75411" y="168967"/>
                </a:lnTo>
                <a:close/>
              </a:path>
              <a:path w="1384592" h="354685">
                <a:moveTo>
                  <a:pt x="31038" y="150558"/>
                </a:moveTo>
                <a:lnTo>
                  <a:pt x="23672" y="144348"/>
                </a:lnTo>
                <a:lnTo>
                  <a:pt x="21348" y="142024"/>
                </a:lnTo>
                <a:lnTo>
                  <a:pt x="19786" y="139306"/>
                </a:lnTo>
                <a:lnTo>
                  <a:pt x="14681" y="162986"/>
                </a:lnTo>
                <a:lnTo>
                  <a:pt x="26116" y="169928"/>
                </a:lnTo>
                <a:lnTo>
                  <a:pt x="38036" y="172288"/>
                </a:lnTo>
                <a:lnTo>
                  <a:pt x="34925" y="152895"/>
                </a:lnTo>
                <a:lnTo>
                  <a:pt x="31038" y="150558"/>
                </a:lnTo>
                <a:close/>
              </a:path>
              <a:path w="1384592" h="354685">
                <a:moveTo>
                  <a:pt x="742746" y="142798"/>
                </a:moveTo>
                <a:lnTo>
                  <a:pt x="745070" y="144741"/>
                </a:lnTo>
                <a:lnTo>
                  <a:pt x="752449" y="150952"/>
                </a:lnTo>
                <a:lnTo>
                  <a:pt x="756323" y="153276"/>
                </a:lnTo>
                <a:lnTo>
                  <a:pt x="785431" y="153276"/>
                </a:lnTo>
                <a:lnTo>
                  <a:pt x="788543" y="152120"/>
                </a:lnTo>
                <a:lnTo>
                  <a:pt x="791248" y="149402"/>
                </a:lnTo>
                <a:lnTo>
                  <a:pt x="797458" y="144348"/>
                </a:lnTo>
                <a:lnTo>
                  <a:pt x="799795" y="142417"/>
                </a:lnTo>
                <a:lnTo>
                  <a:pt x="800950" y="139700"/>
                </a:lnTo>
                <a:lnTo>
                  <a:pt x="800950" y="92735"/>
                </a:lnTo>
                <a:lnTo>
                  <a:pt x="799795" y="90030"/>
                </a:lnTo>
                <a:lnTo>
                  <a:pt x="797458" y="88087"/>
                </a:lnTo>
                <a:lnTo>
                  <a:pt x="790473" y="82651"/>
                </a:lnTo>
                <a:lnTo>
                  <a:pt x="788149" y="80708"/>
                </a:lnTo>
                <a:lnTo>
                  <a:pt x="785431" y="79552"/>
                </a:lnTo>
                <a:lnTo>
                  <a:pt x="757491" y="79552"/>
                </a:lnTo>
                <a:lnTo>
                  <a:pt x="753999" y="80708"/>
                </a:lnTo>
                <a:lnTo>
                  <a:pt x="751674" y="82651"/>
                </a:lnTo>
                <a:lnTo>
                  <a:pt x="745070" y="88468"/>
                </a:lnTo>
                <a:lnTo>
                  <a:pt x="742353" y="90411"/>
                </a:lnTo>
                <a:lnTo>
                  <a:pt x="741197" y="93129"/>
                </a:lnTo>
                <a:lnTo>
                  <a:pt x="741197" y="139700"/>
                </a:lnTo>
                <a:lnTo>
                  <a:pt x="742746" y="142798"/>
                </a:lnTo>
                <a:close/>
              </a:path>
              <a:path w="1384592" h="354685">
                <a:moveTo>
                  <a:pt x="860717" y="145135"/>
                </a:moveTo>
                <a:lnTo>
                  <a:pt x="867308" y="150558"/>
                </a:lnTo>
                <a:lnTo>
                  <a:pt x="869251" y="152120"/>
                </a:lnTo>
                <a:lnTo>
                  <a:pt x="873518" y="153276"/>
                </a:lnTo>
                <a:lnTo>
                  <a:pt x="891755" y="153276"/>
                </a:lnTo>
                <a:lnTo>
                  <a:pt x="894473" y="152120"/>
                </a:lnTo>
                <a:lnTo>
                  <a:pt x="897191" y="149402"/>
                </a:lnTo>
                <a:lnTo>
                  <a:pt x="912710" y="136588"/>
                </a:lnTo>
                <a:lnTo>
                  <a:pt x="915428" y="134264"/>
                </a:lnTo>
                <a:lnTo>
                  <a:pt x="916597" y="131546"/>
                </a:lnTo>
                <a:lnTo>
                  <a:pt x="916597" y="102057"/>
                </a:lnTo>
                <a:lnTo>
                  <a:pt x="915428" y="98564"/>
                </a:lnTo>
                <a:lnTo>
                  <a:pt x="912329" y="96621"/>
                </a:lnTo>
                <a:lnTo>
                  <a:pt x="896416" y="82651"/>
                </a:lnTo>
                <a:lnTo>
                  <a:pt x="894473" y="80708"/>
                </a:lnTo>
                <a:lnTo>
                  <a:pt x="891755" y="79933"/>
                </a:lnTo>
                <a:lnTo>
                  <a:pt x="871588" y="79933"/>
                </a:lnTo>
                <a:lnTo>
                  <a:pt x="868870" y="80708"/>
                </a:lnTo>
                <a:lnTo>
                  <a:pt x="866533" y="83045"/>
                </a:lnTo>
                <a:lnTo>
                  <a:pt x="860323" y="88468"/>
                </a:lnTo>
                <a:lnTo>
                  <a:pt x="857999" y="90411"/>
                </a:lnTo>
                <a:lnTo>
                  <a:pt x="856830" y="93129"/>
                </a:lnTo>
                <a:lnTo>
                  <a:pt x="856830" y="140474"/>
                </a:lnTo>
                <a:lnTo>
                  <a:pt x="860717" y="145135"/>
                </a:lnTo>
                <a:close/>
              </a:path>
              <a:path w="1384592" h="354685">
                <a:moveTo>
                  <a:pt x="1033018" y="110985"/>
                </a:moveTo>
                <a:lnTo>
                  <a:pt x="1033018" y="93522"/>
                </a:lnTo>
                <a:lnTo>
                  <a:pt x="1031849" y="90804"/>
                </a:lnTo>
                <a:lnTo>
                  <a:pt x="1029525" y="88861"/>
                </a:lnTo>
                <a:lnTo>
                  <a:pt x="1023696" y="83820"/>
                </a:lnTo>
                <a:lnTo>
                  <a:pt x="1020991" y="81102"/>
                </a:lnTo>
                <a:lnTo>
                  <a:pt x="1018273" y="79933"/>
                </a:lnTo>
                <a:lnTo>
                  <a:pt x="988390" y="79933"/>
                </a:lnTo>
                <a:lnTo>
                  <a:pt x="985278" y="81102"/>
                </a:lnTo>
                <a:lnTo>
                  <a:pt x="982954" y="83045"/>
                </a:lnTo>
                <a:lnTo>
                  <a:pt x="977138" y="88087"/>
                </a:lnTo>
                <a:lnTo>
                  <a:pt x="973251" y="92354"/>
                </a:lnTo>
                <a:lnTo>
                  <a:pt x="973251" y="110985"/>
                </a:lnTo>
                <a:lnTo>
                  <a:pt x="1033018" y="110985"/>
                </a:lnTo>
                <a:close/>
              </a:path>
              <a:path w="1384592" h="354685">
                <a:moveTo>
                  <a:pt x="783488" y="343433"/>
                </a:moveTo>
                <a:lnTo>
                  <a:pt x="783488" y="330619"/>
                </a:lnTo>
                <a:lnTo>
                  <a:pt x="787374" y="329463"/>
                </a:lnTo>
                <a:lnTo>
                  <a:pt x="782713" y="321690"/>
                </a:lnTo>
                <a:lnTo>
                  <a:pt x="782713" y="292976"/>
                </a:lnTo>
                <a:lnTo>
                  <a:pt x="791641" y="289877"/>
                </a:lnTo>
                <a:lnTo>
                  <a:pt x="804443" y="289877"/>
                </a:lnTo>
                <a:lnTo>
                  <a:pt x="811428" y="295313"/>
                </a:lnTo>
                <a:lnTo>
                  <a:pt x="811428" y="326745"/>
                </a:lnTo>
                <a:lnTo>
                  <a:pt x="802119" y="329463"/>
                </a:lnTo>
                <a:lnTo>
                  <a:pt x="798626" y="337997"/>
                </a:lnTo>
                <a:lnTo>
                  <a:pt x="799795" y="337997"/>
                </a:lnTo>
                <a:lnTo>
                  <a:pt x="815289" y="333119"/>
                </a:lnTo>
                <a:lnTo>
                  <a:pt x="822740" y="321775"/>
                </a:lnTo>
                <a:lnTo>
                  <a:pt x="824623" y="309283"/>
                </a:lnTo>
                <a:lnTo>
                  <a:pt x="821038" y="293661"/>
                </a:lnTo>
                <a:lnTo>
                  <a:pt x="811507" y="284495"/>
                </a:lnTo>
                <a:lnTo>
                  <a:pt x="799401" y="281724"/>
                </a:lnTo>
                <a:lnTo>
                  <a:pt x="793965" y="281724"/>
                </a:lnTo>
                <a:lnTo>
                  <a:pt x="787374" y="283273"/>
                </a:lnTo>
                <a:lnTo>
                  <a:pt x="782713" y="288709"/>
                </a:lnTo>
                <a:lnTo>
                  <a:pt x="782332" y="288709"/>
                </a:lnTo>
                <a:lnTo>
                  <a:pt x="782332" y="283667"/>
                </a:lnTo>
                <a:lnTo>
                  <a:pt x="771080" y="283667"/>
                </a:lnTo>
                <a:lnTo>
                  <a:pt x="771080" y="343433"/>
                </a:lnTo>
                <a:lnTo>
                  <a:pt x="783488" y="343433"/>
                </a:lnTo>
                <a:close/>
              </a:path>
              <a:path w="1384592" h="354685">
                <a:moveTo>
                  <a:pt x="771080" y="348856"/>
                </a:moveTo>
                <a:lnTo>
                  <a:pt x="771080" y="354685"/>
                </a:lnTo>
                <a:lnTo>
                  <a:pt x="783488" y="354685"/>
                </a:lnTo>
                <a:lnTo>
                  <a:pt x="783488" y="348856"/>
                </a:lnTo>
                <a:lnTo>
                  <a:pt x="771080" y="348856"/>
                </a:lnTo>
                <a:close/>
              </a:path>
              <a:path w="1384592" h="354685">
                <a:moveTo>
                  <a:pt x="1322120" y="348856"/>
                </a:moveTo>
                <a:lnTo>
                  <a:pt x="1311630" y="348856"/>
                </a:lnTo>
                <a:lnTo>
                  <a:pt x="1311643" y="349250"/>
                </a:lnTo>
                <a:lnTo>
                  <a:pt x="1322120" y="349250"/>
                </a:lnTo>
                <a:lnTo>
                  <a:pt x="1322120" y="348856"/>
                </a:lnTo>
                <a:close/>
              </a:path>
              <a:path w="1384592" h="354685">
                <a:moveTo>
                  <a:pt x="783488" y="343433"/>
                </a:moveTo>
                <a:lnTo>
                  <a:pt x="783488" y="348856"/>
                </a:lnTo>
                <a:lnTo>
                  <a:pt x="1311630" y="348856"/>
                </a:lnTo>
                <a:lnTo>
                  <a:pt x="1311440" y="343433"/>
                </a:lnTo>
                <a:lnTo>
                  <a:pt x="783488" y="343433"/>
                </a:lnTo>
                <a:close/>
              </a:path>
              <a:path w="1384592" h="354685">
                <a:moveTo>
                  <a:pt x="1364805" y="348856"/>
                </a:moveTo>
                <a:lnTo>
                  <a:pt x="1364805" y="349250"/>
                </a:lnTo>
                <a:lnTo>
                  <a:pt x="1374889" y="349250"/>
                </a:lnTo>
                <a:lnTo>
                  <a:pt x="1374914" y="348856"/>
                </a:lnTo>
                <a:lnTo>
                  <a:pt x="1364805" y="348856"/>
                </a:lnTo>
                <a:close/>
              </a:path>
              <a:path w="1384592" h="354685">
                <a:moveTo>
                  <a:pt x="1375206" y="343433"/>
                </a:moveTo>
                <a:lnTo>
                  <a:pt x="1374914" y="348856"/>
                </a:lnTo>
                <a:lnTo>
                  <a:pt x="1384592" y="348856"/>
                </a:lnTo>
                <a:lnTo>
                  <a:pt x="1384592" y="343433"/>
                </a:lnTo>
                <a:lnTo>
                  <a:pt x="1375206" y="343433"/>
                </a:lnTo>
                <a:close/>
              </a:path>
              <a:path w="1384592" h="354685">
                <a:moveTo>
                  <a:pt x="571220" y="343433"/>
                </a:moveTo>
                <a:lnTo>
                  <a:pt x="571220" y="348856"/>
                </a:lnTo>
                <a:lnTo>
                  <a:pt x="771080" y="348856"/>
                </a:lnTo>
                <a:lnTo>
                  <a:pt x="771080" y="343433"/>
                </a:lnTo>
                <a:lnTo>
                  <a:pt x="571220" y="343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6"/>
          <p:cNvSpPr/>
          <p:nvPr/>
        </p:nvSpPr>
        <p:spPr>
          <a:xfrm>
            <a:off x="4432395" y="823785"/>
            <a:ext cx="0" cy="51993"/>
          </a:xfrm>
          <a:custGeom>
            <a:avLst/>
            <a:gdLst/>
            <a:ahLst/>
            <a:cxnLst/>
            <a:rect l="l" t="t" r="r" b="b"/>
            <a:pathLst>
              <a:path h="51993">
                <a:moveTo>
                  <a:pt x="0" y="0"/>
                </a:moveTo>
                <a:lnTo>
                  <a:pt x="0" y="51993"/>
                </a:lnTo>
              </a:path>
            </a:pathLst>
          </a:custGeom>
          <a:ln w="136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7"/>
          <p:cNvSpPr/>
          <p:nvPr/>
        </p:nvSpPr>
        <p:spPr>
          <a:xfrm>
            <a:off x="4579086" y="823785"/>
            <a:ext cx="0" cy="51993"/>
          </a:xfrm>
          <a:custGeom>
            <a:avLst/>
            <a:gdLst/>
            <a:ahLst/>
            <a:cxnLst/>
            <a:rect l="l" t="t" r="r" b="b"/>
            <a:pathLst>
              <a:path h="51993">
                <a:moveTo>
                  <a:pt x="0" y="0"/>
                </a:moveTo>
                <a:lnTo>
                  <a:pt x="0" y="51993"/>
                </a:lnTo>
              </a:path>
            </a:pathLst>
          </a:custGeom>
          <a:ln w="1369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8"/>
          <p:cNvSpPr/>
          <p:nvPr/>
        </p:nvSpPr>
        <p:spPr>
          <a:xfrm>
            <a:off x="1595196" y="5384228"/>
            <a:ext cx="952" cy="152"/>
          </a:xfrm>
          <a:custGeom>
            <a:avLst/>
            <a:gdLst/>
            <a:ahLst/>
            <a:cxnLst/>
            <a:rect l="l" t="t" r="r" b="b"/>
            <a:pathLst>
              <a:path w="952" h="152">
                <a:moveTo>
                  <a:pt x="952" y="0"/>
                </a:moveTo>
                <a:lnTo>
                  <a:pt x="635" y="152"/>
                </a:lnTo>
                <a:lnTo>
                  <a:pt x="0" y="152"/>
                </a:lnTo>
                <a:lnTo>
                  <a:pt x="635" y="152"/>
                </a:lnTo>
                <a:lnTo>
                  <a:pt x="952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1598066" y="5383911"/>
            <a:ext cx="635" cy="152"/>
          </a:xfrm>
          <a:custGeom>
            <a:avLst/>
            <a:gdLst/>
            <a:ahLst/>
            <a:cxnLst/>
            <a:rect l="l" t="t" r="r" b="b"/>
            <a:pathLst>
              <a:path w="635" h="152">
                <a:moveTo>
                  <a:pt x="635" y="0"/>
                </a:moveTo>
                <a:lnTo>
                  <a:pt x="152" y="0"/>
                </a:lnTo>
                <a:lnTo>
                  <a:pt x="0" y="152"/>
                </a:lnTo>
                <a:lnTo>
                  <a:pt x="152" y="0"/>
                </a:lnTo>
                <a:lnTo>
                  <a:pt x="63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0"/>
          <p:cNvSpPr/>
          <p:nvPr/>
        </p:nvSpPr>
        <p:spPr>
          <a:xfrm>
            <a:off x="1598853" y="5383745"/>
            <a:ext cx="317" cy="165"/>
          </a:xfrm>
          <a:custGeom>
            <a:avLst/>
            <a:gdLst/>
            <a:ahLst/>
            <a:cxnLst/>
            <a:rect l="l" t="t" r="r" b="b"/>
            <a:pathLst>
              <a:path w="317" h="165">
                <a:moveTo>
                  <a:pt x="317" y="0"/>
                </a:moveTo>
                <a:lnTo>
                  <a:pt x="165" y="165"/>
                </a:lnTo>
                <a:lnTo>
                  <a:pt x="0" y="165"/>
                </a:lnTo>
                <a:lnTo>
                  <a:pt x="165" y="165"/>
                </a:lnTo>
                <a:lnTo>
                  <a:pt x="317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1599971" y="53836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22">
            <a:solidFill>
              <a:srgbClr val="74C4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2"/>
          <p:cNvSpPr/>
          <p:nvPr/>
        </p:nvSpPr>
        <p:spPr>
          <a:xfrm>
            <a:off x="1600619" y="5383428"/>
            <a:ext cx="469" cy="165"/>
          </a:xfrm>
          <a:custGeom>
            <a:avLst/>
            <a:gdLst/>
            <a:ahLst/>
            <a:cxnLst/>
            <a:rect l="l" t="t" r="r" b="b"/>
            <a:pathLst>
              <a:path w="469" h="165">
                <a:moveTo>
                  <a:pt x="469" y="0"/>
                </a:moveTo>
                <a:lnTo>
                  <a:pt x="152" y="0"/>
                </a:lnTo>
                <a:lnTo>
                  <a:pt x="0" y="165"/>
                </a:lnTo>
                <a:lnTo>
                  <a:pt x="152" y="0"/>
                </a:lnTo>
                <a:lnTo>
                  <a:pt x="469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1601406" y="5383276"/>
            <a:ext cx="165" cy="152"/>
          </a:xfrm>
          <a:custGeom>
            <a:avLst/>
            <a:gdLst/>
            <a:ahLst/>
            <a:cxnLst/>
            <a:rect l="l" t="t" r="r" b="b"/>
            <a:pathLst>
              <a:path w="165" h="152">
                <a:moveTo>
                  <a:pt x="165" y="0"/>
                </a:moveTo>
                <a:lnTo>
                  <a:pt x="0" y="0"/>
                </a:lnTo>
                <a:lnTo>
                  <a:pt x="0" y="152"/>
                </a:lnTo>
                <a:lnTo>
                  <a:pt x="0" y="0"/>
                </a:lnTo>
                <a:lnTo>
                  <a:pt x="16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307894" y="5203078"/>
            <a:ext cx="314225" cy="193888"/>
          </a:xfrm>
          <a:custGeom>
            <a:avLst/>
            <a:gdLst/>
            <a:ahLst/>
            <a:cxnLst/>
            <a:rect l="l" t="t" r="r" b="b"/>
            <a:pathLst>
              <a:path w="314225" h="193888">
                <a:moveTo>
                  <a:pt x="604" y="83292"/>
                </a:moveTo>
                <a:lnTo>
                  <a:pt x="1183" y="85087"/>
                </a:lnTo>
                <a:lnTo>
                  <a:pt x="6123" y="100378"/>
                </a:lnTo>
                <a:lnTo>
                  <a:pt x="11381" y="107236"/>
                </a:lnTo>
                <a:lnTo>
                  <a:pt x="7241" y="107871"/>
                </a:lnTo>
                <a:lnTo>
                  <a:pt x="5806" y="109941"/>
                </a:lnTo>
                <a:lnTo>
                  <a:pt x="11063" y="117269"/>
                </a:lnTo>
                <a:lnTo>
                  <a:pt x="16956" y="119339"/>
                </a:lnTo>
                <a:lnTo>
                  <a:pt x="21096" y="130655"/>
                </a:lnTo>
                <a:lnTo>
                  <a:pt x="28107" y="132407"/>
                </a:lnTo>
                <a:lnTo>
                  <a:pt x="33199" y="145145"/>
                </a:lnTo>
                <a:lnTo>
                  <a:pt x="47703" y="146898"/>
                </a:lnTo>
                <a:lnTo>
                  <a:pt x="47703" y="153426"/>
                </a:lnTo>
                <a:lnTo>
                  <a:pt x="51360" y="156461"/>
                </a:lnTo>
                <a:lnTo>
                  <a:pt x="52961" y="169999"/>
                </a:lnTo>
                <a:lnTo>
                  <a:pt x="55831" y="176057"/>
                </a:lnTo>
                <a:lnTo>
                  <a:pt x="61406" y="184020"/>
                </a:lnTo>
                <a:lnTo>
                  <a:pt x="60758" y="188160"/>
                </a:lnTo>
                <a:lnTo>
                  <a:pt x="65229" y="193736"/>
                </a:lnTo>
                <a:lnTo>
                  <a:pt x="65229" y="191348"/>
                </a:lnTo>
                <a:lnTo>
                  <a:pt x="89644" y="185380"/>
                </a:lnTo>
                <a:lnTo>
                  <a:pt x="109718" y="181231"/>
                </a:lnTo>
                <a:lnTo>
                  <a:pt x="125776" y="178587"/>
                </a:lnTo>
                <a:lnTo>
                  <a:pt x="138145" y="177132"/>
                </a:lnTo>
                <a:lnTo>
                  <a:pt x="147151" y="176553"/>
                </a:lnTo>
                <a:lnTo>
                  <a:pt x="153120" y="176533"/>
                </a:lnTo>
                <a:lnTo>
                  <a:pt x="156377" y="176758"/>
                </a:lnTo>
                <a:lnTo>
                  <a:pt x="156986" y="177010"/>
                </a:lnTo>
                <a:lnTo>
                  <a:pt x="163362" y="175892"/>
                </a:lnTo>
                <a:lnTo>
                  <a:pt x="180405" y="177810"/>
                </a:lnTo>
                <a:lnTo>
                  <a:pt x="188952" y="178888"/>
                </a:lnTo>
                <a:lnTo>
                  <a:pt x="199116" y="180468"/>
                </a:lnTo>
                <a:lnTo>
                  <a:pt x="210987" y="182645"/>
                </a:lnTo>
                <a:lnTo>
                  <a:pt x="224656" y="185516"/>
                </a:lnTo>
                <a:lnTo>
                  <a:pt x="240214" y="189176"/>
                </a:lnTo>
                <a:lnTo>
                  <a:pt x="249379" y="191500"/>
                </a:lnTo>
                <a:lnTo>
                  <a:pt x="249379" y="193888"/>
                </a:lnTo>
                <a:lnTo>
                  <a:pt x="253837" y="188313"/>
                </a:lnTo>
                <a:lnTo>
                  <a:pt x="253049" y="184172"/>
                </a:lnTo>
                <a:lnTo>
                  <a:pt x="258624" y="176375"/>
                </a:lnTo>
                <a:lnTo>
                  <a:pt x="261647" y="170152"/>
                </a:lnTo>
                <a:lnTo>
                  <a:pt x="263082" y="156613"/>
                </a:lnTo>
                <a:lnTo>
                  <a:pt x="266752" y="153591"/>
                </a:lnTo>
                <a:lnTo>
                  <a:pt x="266752" y="147063"/>
                </a:lnTo>
                <a:lnTo>
                  <a:pt x="281243" y="145310"/>
                </a:lnTo>
                <a:lnTo>
                  <a:pt x="286501" y="132560"/>
                </a:lnTo>
                <a:lnTo>
                  <a:pt x="293511" y="130807"/>
                </a:lnTo>
                <a:lnTo>
                  <a:pt x="297486" y="119491"/>
                </a:lnTo>
                <a:lnTo>
                  <a:pt x="303544" y="117421"/>
                </a:lnTo>
                <a:lnTo>
                  <a:pt x="308650" y="110093"/>
                </a:lnTo>
                <a:lnTo>
                  <a:pt x="307215" y="108023"/>
                </a:lnTo>
                <a:lnTo>
                  <a:pt x="303074" y="107388"/>
                </a:lnTo>
                <a:lnTo>
                  <a:pt x="306897" y="105953"/>
                </a:lnTo>
                <a:lnTo>
                  <a:pt x="311825" y="90662"/>
                </a:lnTo>
                <a:lnTo>
                  <a:pt x="313742" y="87640"/>
                </a:lnTo>
                <a:lnTo>
                  <a:pt x="314225" y="82217"/>
                </a:lnTo>
                <a:lnTo>
                  <a:pt x="314225" y="77594"/>
                </a:lnTo>
                <a:lnTo>
                  <a:pt x="312264" y="68925"/>
                </a:lnTo>
                <a:lnTo>
                  <a:pt x="306953" y="58568"/>
                </a:lnTo>
                <a:lnTo>
                  <a:pt x="297106" y="46763"/>
                </a:lnTo>
                <a:lnTo>
                  <a:pt x="289841" y="40167"/>
                </a:lnTo>
                <a:lnTo>
                  <a:pt x="289054" y="36344"/>
                </a:lnTo>
                <a:lnTo>
                  <a:pt x="279325" y="33309"/>
                </a:lnTo>
                <a:lnTo>
                  <a:pt x="274233" y="26781"/>
                </a:lnTo>
                <a:lnTo>
                  <a:pt x="255589" y="19136"/>
                </a:lnTo>
                <a:lnTo>
                  <a:pt x="252732" y="14361"/>
                </a:lnTo>
                <a:lnTo>
                  <a:pt x="239346" y="9890"/>
                </a:lnTo>
                <a:lnTo>
                  <a:pt x="226825" y="7829"/>
                </a:lnTo>
                <a:lnTo>
                  <a:pt x="215468" y="5196"/>
                </a:lnTo>
                <a:lnTo>
                  <a:pt x="211939" y="4315"/>
                </a:lnTo>
                <a:lnTo>
                  <a:pt x="201179" y="0"/>
                </a:lnTo>
                <a:lnTo>
                  <a:pt x="193188" y="2693"/>
                </a:lnTo>
                <a:lnTo>
                  <a:pt x="182628" y="12443"/>
                </a:lnTo>
                <a:lnTo>
                  <a:pt x="183428" y="14196"/>
                </a:lnTo>
                <a:lnTo>
                  <a:pt x="183745" y="17066"/>
                </a:lnTo>
                <a:lnTo>
                  <a:pt x="180240" y="17066"/>
                </a:lnTo>
                <a:lnTo>
                  <a:pt x="175465" y="23911"/>
                </a:lnTo>
                <a:lnTo>
                  <a:pt x="167337" y="28534"/>
                </a:lnTo>
                <a:lnTo>
                  <a:pt x="158104" y="28534"/>
                </a:lnTo>
                <a:lnTo>
                  <a:pt x="145096" y="25219"/>
                </a:lnTo>
                <a:lnTo>
                  <a:pt x="135621" y="16459"/>
                </a:lnTo>
                <a:lnTo>
                  <a:pt x="134685" y="15466"/>
                </a:lnTo>
                <a:lnTo>
                  <a:pt x="120579" y="4488"/>
                </a:lnTo>
                <a:lnTo>
                  <a:pt x="109172" y="2603"/>
                </a:lnTo>
                <a:lnTo>
                  <a:pt x="103073" y="3983"/>
                </a:lnTo>
                <a:lnTo>
                  <a:pt x="102668" y="4163"/>
                </a:lnTo>
                <a:lnTo>
                  <a:pt x="85102" y="7974"/>
                </a:lnTo>
                <a:lnTo>
                  <a:pt x="75463" y="9680"/>
                </a:lnTo>
                <a:lnTo>
                  <a:pt x="75097" y="9738"/>
                </a:lnTo>
                <a:lnTo>
                  <a:pt x="61876" y="14196"/>
                </a:lnTo>
                <a:lnTo>
                  <a:pt x="58853" y="18971"/>
                </a:lnTo>
                <a:lnTo>
                  <a:pt x="40375" y="26616"/>
                </a:lnTo>
                <a:lnTo>
                  <a:pt x="35117" y="33157"/>
                </a:lnTo>
                <a:lnTo>
                  <a:pt x="25554" y="36179"/>
                </a:lnTo>
                <a:lnTo>
                  <a:pt x="24767" y="40002"/>
                </a:lnTo>
                <a:lnTo>
                  <a:pt x="9391" y="54637"/>
                </a:lnTo>
                <a:lnTo>
                  <a:pt x="2032" y="67276"/>
                </a:lnTo>
                <a:lnTo>
                  <a:pt x="0" y="77100"/>
                </a:lnTo>
                <a:lnTo>
                  <a:pt x="604" y="832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5"/>
          <p:cNvSpPr/>
          <p:nvPr/>
        </p:nvSpPr>
        <p:spPr>
          <a:xfrm>
            <a:off x="1375029" y="5269839"/>
            <a:ext cx="27406" cy="36004"/>
          </a:xfrm>
          <a:custGeom>
            <a:avLst/>
            <a:gdLst/>
            <a:ahLst/>
            <a:cxnLst/>
            <a:rect l="l" t="t" r="r" b="b"/>
            <a:pathLst>
              <a:path w="27406" h="36004">
                <a:moveTo>
                  <a:pt x="14820" y="36004"/>
                </a:moveTo>
                <a:lnTo>
                  <a:pt x="16725" y="35687"/>
                </a:lnTo>
                <a:lnTo>
                  <a:pt x="22301" y="30429"/>
                </a:lnTo>
                <a:lnTo>
                  <a:pt x="26454" y="21513"/>
                </a:lnTo>
                <a:lnTo>
                  <a:pt x="23901" y="19596"/>
                </a:lnTo>
                <a:lnTo>
                  <a:pt x="20878" y="18161"/>
                </a:lnTo>
                <a:lnTo>
                  <a:pt x="17691" y="17208"/>
                </a:lnTo>
                <a:lnTo>
                  <a:pt x="22148" y="17526"/>
                </a:lnTo>
                <a:lnTo>
                  <a:pt x="25488" y="17691"/>
                </a:lnTo>
                <a:lnTo>
                  <a:pt x="27406" y="17691"/>
                </a:lnTo>
                <a:lnTo>
                  <a:pt x="24701" y="13233"/>
                </a:lnTo>
                <a:lnTo>
                  <a:pt x="22301" y="8445"/>
                </a:lnTo>
                <a:lnTo>
                  <a:pt x="20078" y="3187"/>
                </a:lnTo>
                <a:lnTo>
                  <a:pt x="17373" y="3035"/>
                </a:lnTo>
                <a:lnTo>
                  <a:pt x="10045" y="2235"/>
                </a:lnTo>
                <a:lnTo>
                  <a:pt x="0" y="0"/>
                </a:lnTo>
                <a:lnTo>
                  <a:pt x="2235" y="7010"/>
                </a:lnTo>
                <a:lnTo>
                  <a:pt x="4470" y="12433"/>
                </a:lnTo>
                <a:lnTo>
                  <a:pt x="5892" y="15621"/>
                </a:lnTo>
                <a:lnTo>
                  <a:pt x="8445" y="16090"/>
                </a:lnTo>
                <a:lnTo>
                  <a:pt x="11798" y="16573"/>
                </a:lnTo>
                <a:lnTo>
                  <a:pt x="10680" y="21031"/>
                </a:lnTo>
                <a:lnTo>
                  <a:pt x="8445" y="27406"/>
                </a:lnTo>
                <a:lnTo>
                  <a:pt x="4787" y="31546"/>
                </a:lnTo>
                <a:lnTo>
                  <a:pt x="7810" y="31864"/>
                </a:lnTo>
                <a:lnTo>
                  <a:pt x="9080" y="32346"/>
                </a:lnTo>
                <a:lnTo>
                  <a:pt x="14185" y="27406"/>
                </a:lnTo>
                <a:lnTo>
                  <a:pt x="15455" y="22466"/>
                </a:lnTo>
                <a:lnTo>
                  <a:pt x="19913" y="23418"/>
                </a:lnTo>
                <a:lnTo>
                  <a:pt x="19278" y="24853"/>
                </a:lnTo>
                <a:lnTo>
                  <a:pt x="18478" y="27724"/>
                </a:lnTo>
                <a:lnTo>
                  <a:pt x="14655" y="32829"/>
                </a:lnTo>
                <a:lnTo>
                  <a:pt x="14820" y="360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6"/>
          <p:cNvSpPr/>
          <p:nvPr/>
        </p:nvSpPr>
        <p:spPr>
          <a:xfrm>
            <a:off x="1369618" y="5215369"/>
            <a:ext cx="21348" cy="16725"/>
          </a:xfrm>
          <a:custGeom>
            <a:avLst/>
            <a:gdLst/>
            <a:ahLst/>
            <a:cxnLst/>
            <a:rect l="l" t="t" r="r" b="b"/>
            <a:pathLst>
              <a:path w="21348" h="16725">
                <a:moveTo>
                  <a:pt x="0" y="10350"/>
                </a:moveTo>
                <a:lnTo>
                  <a:pt x="7645" y="13855"/>
                </a:lnTo>
                <a:lnTo>
                  <a:pt x="14655" y="15925"/>
                </a:lnTo>
                <a:lnTo>
                  <a:pt x="18478" y="16725"/>
                </a:lnTo>
                <a:lnTo>
                  <a:pt x="18796" y="11303"/>
                </a:lnTo>
                <a:lnTo>
                  <a:pt x="19748" y="5727"/>
                </a:lnTo>
                <a:lnTo>
                  <a:pt x="21348" y="0"/>
                </a:lnTo>
                <a:lnTo>
                  <a:pt x="8763" y="3975"/>
                </a:lnTo>
                <a:lnTo>
                  <a:pt x="2387" y="8280"/>
                </a:lnTo>
                <a:lnTo>
                  <a:pt x="0" y="103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7"/>
          <p:cNvSpPr/>
          <p:nvPr/>
        </p:nvSpPr>
        <p:spPr>
          <a:xfrm>
            <a:off x="1369136" y="5229377"/>
            <a:ext cx="20231" cy="23901"/>
          </a:xfrm>
          <a:custGeom>
            <a:avLst/>
            <a:gdLst/>
            <a:ahLst/>
            <a:cxnLst/>
            <a:rect l="l" t="t" r="r" b="b"/>
            <a:pathLst>
              <a:path w="20231" h="23901">
                <a:moveTo>
                  <a:pt x="482" y="12903"/>
                </a:moveTo>
                <a:lnTo>
                  <a:pt x="1282" y="18808"/>
                </a:lnTo>
                <a:lnTo>
                  <a:pt x="9080" y="21348"/>
                </a:lnTo>
                <a:lnTo>
                  <a:pt x="16408" y="23101"/>
                </a:lnTo>
                <a:lnTo>
                  <a:pt x="20231" y="23901"/>
                </a:lnTo>
                <a:lnTo>
                  <a:pt x="19113" y="18160"/>
                </a:lnTo>
                <a:lnTo>
                  <a:pt x="18643" y="12268"/>
                </a:lnTo>
                <a:lnTo>
                  <a:pt x="18796" y="6222"/>
                </a:lnTo>
                <a:lnTo>
                  <a:pt x="12268" y="4470"/>
                </a:lnTo>
                <a:lnTo>
                  <a:pt x="6692" y="3035"/>
                </a:lnTo>
                <a:lnTo>
                  <a:pt x="0" y="0"/>
                </a:lnTo>
                <a:lnTo>
                  <a:pt x="0" y="6692"/>
                </a:lnTo>
                <a:lnTo>
                  <a:pt x="482" y="129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8"/>
          <p:cNvSpPr/>
          <p:nvPr/>
        </p:nvSpPr>
        <p:spPr>
          <a:xfrm>
            <a:off x="1347952" y="5261089"/>
            <a:ext cx="28511" cy="23253"/>
          </a:xfrm>
          <a:custGeom>
            <a:avLst/>
            <a:gdLst/>
            <a:ahLst/>
            <a:cxnLst/>
            <a:rect l="l" t="t" r="r" b="b"/>
            <a:pathLst>
              <a:path w="28511" h="23253">
                <a:moveTo>
                  <a:pt x="6210" y="17195"/>
                </a:moveTo>
                <a:lnTo>
                  <a:pt x="10667" y="19113"/>
                </a:lnTo>
                <a:lnTo>
                  <a:pt x="16090" y="20866"/>
                </a:lnTo>
                <a:lnTo>
                  <a:pt x="21183" y="22136"/>
                </a:lnTo>
                <a:lnTo>
                  <a:pt x="25971" y="23253"/>
                </a:lnTo>
                <a:lnTo>
                  <a:pt x="28511" y="23088"/>
                </a:lnTo>
                <a:lnTo>
                  <a:pt x="26923" y="19430"/>
                </a:lnTo>
                <a:lnTo>
                  <a:pt x="24853" y="14173"/>
                </a:lnTo>
                <a:lnTo>
                  <a:pt x="22936" y="7645"/>
                </a:lnTo>
                <a:lnTo>
                  <a:pt x="16243" y="5892"/>
                </a:lnTo>
                <a:lnTo>
                  <a:pt x="8280" y="3505"/>
                </a:lnTo>
                <a:lnTo>
                  <a:pt x="0" y="0"/>
                </a:lnTo>
                <a:lnTo>
                  <a:pt x="1752" y="6045"/>
                </a:lnTo>
                <a:lnTo>
                  <a:pt x="3975" y="11937"/>
                </a:lnTo>
                <a:lnTo>
                  <a:pt x="6210" y="17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9"/>
          <p:cNvSpPr/>
          <p:nvPr/>
        </p:nvSpPr>
        <p:spPr>
          <a:xfrm>
            <a:off x="1321511" y="5251208"/>
            <a:ext cx="28028" cy="25806"/>
          </a:xfrm>
          <a:custGeom>
            <a:avLst/>
            <a:gdLst/>
            <a:ahLst/>
            <a:cxnLst/>
            <a:rect l="l" t="t" r="r" b="b"/>
            <a:pathLst>
              <a:path w="28028" h="25806">
                <a:moveTo>
                  <a:pt x="3505" y="2222"/>
                </a:moveTo>
                <a:lnTo>
                  <a:pt x="0" y="6692"/>
                </a:lnTo>
                <a:lnTo>
                  <a:pt x="317" y="8280"/>
                </a:lnTo>
                <a:lnTo>
                  <a:pt x="2222" y="11150"/>
                </a:lnTo>
                <a:lnTo>
                  <a:pt x="2705" y="12585"/>
                </a:lnTo>
                <a:lnTo>
                  <a:pt x="13950" y="19345"/>
                </a:lnTo>
                <a:lnTo>
                  <a:pt x="25258" y="24699"/>
                </a:lnTo>
                <a:lnTo>
                  <a:pt x="28028" y="25806"/>
                </a:lnTo>
                <a:lnTo>
                  <a:pt x="25806" y="20383"/>
                </a:lnTo>
                <a:lnTo>
                  <a:pt x="23736" y="14173"/>
                </a:lnTo>
                <a:lnTo>
                  <a:pt x="21983" y="7962"/>
                </a:lnTo>
                <a:lnTo>
                  <a:pt x="17513" y="5892"/>
                </a:lnTo>
                <a:lnTo>
                  <a:pt x="10668" y="2552"/>
                </a:lnTo>
                <a:lnTo>
                  <a:pt x="6210" y="0"/>
                </a:lnTo>
                <a:lnTo>
                  <a:pt x="3505" y="22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0"/>
          <p:cNvSpPr/>
          <p:nvPr/>
        </p:nvSpPr>
        <p:spPr>
          <a:xfrm>
            <a:off x="1342377" y="5303621"/>
            <a:ext cx="6845" cy="7162"/>
          </a:xfrm>
          <a:custGeom>
            <a:avLst/>
            <a:gdLst/>
            <a:ahLst/>
            <a:cxnLst/>
            <a:rect l="l" t="t" r="r" b="b"/>
            <a:pathLst>
              <a:path w="6845" h="7162">
                <a:moveTo>
                  <a:pt x="0" y="0"/>
                </a:moveTo>
                <a:lnTo>
                  <a:pt x="1752" y="2870"/>
                </a:lnTo>
                <a:lnTo>
                  <a:pt x="4622" y="7162"/>
                </a:lnTo>
                <a:lnTo>
                  <a:pt x="6845" y="3822"/>
                </a:lnTo>
                <a:lnTo>
                  <a:pt x="2387" y="952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31"/>
          <p:cNvSpPr/>
          <p:nvPr/>
        </p:nvSpPr>
        <p:spPr>
          <a:xfrm>
            <a:off x="1370888" y="5252008"/>
            <a:ext cx="22948" cy="17360"/>
          </a:xfrm>
          <a:custGeom>
            <a:avLst/>
            <a:gdLst/>
            <a:ahLst/>
            <a:cxnLst/>
            <a:rect l="l" t="t" r="r" b="b"/>
            <a:pathLst>
              <a:path w="22948" h="17360">
                <a:moveTo>
                  <a:pt x="19278" y="17043"/>
                </a:moveTo>
                <a:lnTo>
                  <a:pt x="22948" y="17360"/>
                </a:lnTo>
                <a:lnTo>
                  <a:pt x="21348" y="13373"/>
                </a:lnTo>
                <a:lnTo>
                  <a:pt x="20231" y="9232"/>
                </a:lnTo>
                <a:lnTo>
                  <a:pt x="19113" y="4927"/>
                </a:lnTo>
                <a:lnTo>
                  <a:pt x="16408" y="4292"/>
                </a:lnTo>
                <a:lnTo>
                  <a:pt x="8762" y="2705"/>
                </a:lnTo>
                <a:lnTo>
                  <a:pt x="0" y="0"/>
                </a:lnTo>
                <a:lnTo>
                  <a:pt x="952" y="5092"/>
                </a:lnTo>
                <a:lnTo>
                  <a:pt x="1917" y="9715"/>
                </a:lnTo>
                <a:lnTo>
                  <a:pt x="3035" y="13855"/>
                </a:lnTo>
                <a:lnTo>
                  <a:pt x="12268" y="16090"/>
                </a:lnTo>
                <a:lnTo>
                  <a:pt x="19278" y="170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32"/>
          <p:cNvSpPr/>
          <p:nvPr/>
        </p:nvSpPr>
        <p:spPr>
          <a:xfrm>
            <a:off x="1331861" y="5241493"/>
            <a:ext cx="10515" cy="13220"/>
          </a:xfrm>
          <a:custGeom>
            <a:avLst/>
            <a:gdLst/>
            <a:ahLst/>
            <a:cxnLst/>
            <a:rect l="l" t="t" r="r" b="b"/>
            <a:pathLst>
              <a:path w="10515" h="13220">
                <a:moveTo>
                  <a:pt x="7010" y="11620"/>
                </a:moveTo>
                <a:lnTo>
                  <a:pt x="10515" y="13220"/>
                </a:lnTo>
                <a:lnTo>
                  <a:pt x="9398" y="8762"/>
                </a:lnTo>
                <a:lnTo>
                  <a:pt x="8763" y="4140"/>
                </a:lnTo>
                <a:lnTo>
                  <a:pt x="8597" y="0"/>
                </a:lnTo>
                <a:lnTo>
                  <a:pt x="3340" y="3822"/>
                </a:lnTo>
                <a:lnTo>
                  <a:pt x="952" y="6362"/>
                </a:lnTo>
                <a:lnTo>
                  <a:pt x="0" y="7962"/>
                </a:lnTo>
                <a:lnTo>
                  <a:pt x="3505" y="9867"/>
                </a:lnTo>
                <a:lnTo>
                  <a:pt x="7010" y="116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33"/>
          <p:cNvSpPr/>
          <p:nvPr/>
        </p:nvSpPr>
        <p:spPr>
          <a:xfrm>
            <a:off x="1310995" y="5263159"/>
            <a:ext cx="22936" cy="32816"/>
          </a:xfrm>
          <a:custGeom>
            <a:avLst/>
            <a:gdLst/>
            <a:ahLst/>
            <a:cxnLst/>
            <a:rect l="l" t="t" r="r" b="b"/>
            <a:pathLst>
              <a:path w="22936" h="32816">
                <a:moveTo>
                  <a:pt x="22936" y="32816"/>
                </a:moveTo>
                <a:lnTo>
                  <a:pt x="17528" y="22144"/>
                </a:lnTo>
                <a:lnTo>
                  <a:pt x="12504" y="10107"/>
                </a:lnTo>
                <a:lnTo>
                  <a:pt x="10033" y="2705"/>
                </a:lnTo>
                <a:lnTo>
                  <a:pt x="9398" y="2222"/>
                </a:lnTo>
                <a:lnTo>
                  <a:pt x="6845" y="469"/>
                </a:lnTo>
                <a:lnTo>
                  <a:pt x="6210" y="0"/>
                </a:lnTo>
                <a:lnTo>
                  <a:pt x="1752" y="6210"/>
                </a:lnTo>
                <a:lnTo>
                  <a:pt x="1117" y="13055"/>
                </a:lnTo>
                <a:lnTo>
                  <a:pt x="0" y="15608"/>
                </a:lnTo>
                <a:lnTo>
                  <a:pt x="9792" y="24590"/>
                </a:lnTo>
                <a:lnTo>
                  <a:pt x="20209" y="31387"/>
                </a:lnTo>
                <a:lnTo>
                  <a:pt x="22936" y="328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34"/>
          <p:cNvSpPr/>
          <p:nvPr/>
        </p:nvSpPr>
        <p:spPr>
          <a:xfrm>
            <a:off x="1344129" y="5239740"/>
            <a:ext cx="25806" cy="25006"/>
          </a:xfrm>
          <a:custGeom>
            <a:avLst/>
            <a:gdLst/>
            <a:ahLst/>
            <a:cxnLst/>
            <a:rect l="l" t="t" r="r" b="b"/>
            <a:pathLst>
              <a:path w="25806" h="25006">
                <a:moveTo>
                  <a:pt x="2552" y="17043"/>
                </a:moveTo>
                <a:lnTo>
                  <a:pt x="10985" y="20548"/>
                </a:lnTo>
                <a:lnTo>
                  <a:pt x="18795" y="23253"/>
                </a:lnTo>
                <a:lnTo>
                  <a:pt x="25806" y="25006"/>
                </a:lnTo>
                <a:lnTo>
                  <a:pt x="24688" y="20866"/>
                </a:lnTo>
                <a:lnTo>
                  <a:pt x="23571" y="16090"/>
                </a:lnTo>
                <a:lnTo>
                  <a:pt x="22936" y="10985"/>
                </a:lnTo>
                <a:lnTo>
                  <a:pt x="10649" y="6213"/>
                </a:lnTo>
                <a:lnTo>
                  <a:pt x="0" y="0"/>
                </a:lnTo>
                <a:lnTo>
                  <a:pt x="0" y="5257"/>
                </a:lnTo>
                <a:lnTo>
                  <a:pt x="952" y="11150"/>
                </a:lnTo>
                <a:lnTo>
                  <a:pt x="2552" y="170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35"/>
          <p:cNvSpPr/>
          <p:nvPr/>
        </p:nvSpPr>
        <p:spPr>
          <a:xfrm>
            <a:off x="1346682" y="5227307"/>
            <a:ext cx="19748" cy="19596"/>
          </a:xfrm>
          <a:custGeom>
            <a:avLst/>
            <a:gdLst/>
            <a:ahLst/>
            <a:cxnLst/>
            <a:rect l="l" t="t" r="r" b="b"/>
            <a:pathLst>
              <a:path w="19748" h="19596">
                <a:moveTo>
                  <a:pt x="18313" y="0"/>
                </a:moveTo>
                <a:lnTo>
                  <a:pt x="5092" y="2552"/>
                </a:lnTo>
                <a:lnTo>
                  <a:pt x="0" y="9880"/>
                </a:lnTo>
                <a:lnTo>
                  <a:pt x="5245" y="13868"/>
                </a:lnTo>
                <a:lnTo>
                  <a:pt x="12585" y="17043"/>
                </a:lnTo>
                <a:lnTo>
                  <a:pt x="19748" y="19596"/>
                </a:lnTo>
                <a:lnTo>
                  <a:pt x="18948" y="13550"/>
                </a:lnTo>
                <a:lnTo>
                  <a:pt x="18630" y="7175"/>
                </a:lnTo>
                <a:lnTo>
                  <a:pt x="18796" y="317"/>
                </a:lnTo>
                <a:lnTo>
                  <a:pt x="1831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6"/>
          <p:cNvSpPr/>
          <p:nvPr/>
        </p:nvSpPr>
        <p:spPr>
          <a:xfrm>
            <a:off x="1325803" y="5269052"/>
            <a:ext cx="30111" cy="33451"/>
          </a:xfrm>
          <a:custGeom>
            <a:avLst/>
            <a:gdLst/>
            <a:ahLst/>
            <a:cxnLst/>
            <a:rect l="l" t="t" r="r" b="b"/>
            <a:pathLst>
              <a:path w="30111" h="33451">
                <a:moveTo>
                  <a:pt x="14286" y="7714"/>
                </a:moveTo>
                <a:lnTo>
                  <a:pt x="2811" y="1677"/>
                </a:lnTo>
                <a:lnTo>
                  <a:pt x="0" y="0"/>
                </a:lnTo>
                <a:lnTo>
                  <a:pt x="5063" y="12679"/>
                </a:lnTo>
                <a:lnTo>
                  <a:pt x="10573" y="23989"/>
                </a:lnTo>
                <a:lnTo>
                  <a:pt x="13703" y="29629"/>
                </a:lnTo>
                <a:lnTo>
                  <a:pt x="17208" y="31216"/>
                </a:lnTo>
                <a:lnTo>
                  <a:pt x="20548" y="32334"/>
                </a:lnTo>
                <a:lnTo>
                  <a:pt x="23736" y="33451"/>
                </a:lnTo>
                <a:lnTo>
                  <a:pt x="24853" y="25006"/>
                </a:lnTo>
                <a:lnTo>
                  <a:pt x="28206" y="22783"/>
                </a:lnTo>
                <a:lnTo>
                  <a:pt x="30111" y="22136"/>
                </a:lnTo>
                <a:lnTo>
                  <a:pt x="28841" y="19596"/>
                </a:lnTo>
                <a:lnTo>
                  <a:pt x="27241" y="16243"/>
                </a:lnTo>
                <a:lnTo>
                  <a:pt x="25653" y="12420"/>
                </a:lnTo>
                <a:lnTo>
                  <a:pt x="14286" y="771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7"/>
          <p:cNvSpPr/>
          <p:nvPr/>
        </p:nvSpPr>
        <p:spPr>
          <a:xfrm>
            <a:off x="1527175" y="5269839"/>
            <a:ext cx="27241" cy="17691"/>
          </a:xfrm>
          <a:custGeom>
            <a:avLst/>
            <a:gdLst/>
            <a:ahLst/>
            <a:cxnLst/>
            <a:rect l="l" t="t" r="r" b="b"/>
            <a:pathLst>
              <a:path w="27241" h="17691">
                <a:moveTo>
                  <a:pt x="2540" y="13233"/>
                </a:moveTo>
                <a:lnTo>
                  <a:pt x="0" y="17691"/>
                </a:lnTo>
                <a:lnTo>
                  <a:pt x="3175" y="17691"/>
                </a:lnTo>
                <a:lnTo>
                  <a:pt x="10668" y="17373"/>
                </a:lnTo>
                <a:lnTo>
                  <a:pt x="20700" y="15773"/>
                </a:lnTo>
                <a:lnTo>
                  <a:pt x="22771" y="12433"/>
                </a:lnTo>
                <a:lnTo>
                  <a:pt x="25171" y="7010"/>
                </a:lnTo>
                <a:lnTo>
                  <a:pt x="27241" y="0"/>
                </a:lnTo>
                <a:lnTo>
                  <a:pt x="17195" y="2235"/>
                </a:lnTo>
                <a:lnTo>
                  <a:pt x="9867" y="3035"/>
                </a:lnTo>
                <a:lnTo>
                  <a:pt x="7162" y="3187"/>
                </a:lnTo>
                <a:lnTo>
                  <a:pt x="5092" y="8445"/>
                </a:lnTo>
                <a:lnTo>
                  <a:pt x="2540" y="132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8"/>
          <p:cNvSpPr/>
          <p:nvPr/>
        </p:nvSpPr>
        <p:spPr>
          <a:xfrm>
            <a:off x="1538643" y="5215369"/>
            <a:ext cx="21348" cy="16725"/>
          </a:xfrm>
          <a:custGeom>
            <a:avLst/>
            <a:gdLst/>
            <a:ahLst/>
            <a:cxnLst/>
            <a:rect l="l" t="t" r="r" b="b"/>
            <a:pathLst>
              <a:path w="21348" h="16725">
                <a:moveTo>
                  <a:pt x="21348" y="10350"/>
                </a:moveTo>
                <a:lnTo>
                  <a:pt x="18795" y="8280"/>
                </a:lnTo>
                <a:lnTo>
                  <a:pt x="12420" y="3975"/>
                </a:lnTo>
                <a:lnTo>
                  <a:pt x="0" y="0"/>
                </a:lnTo>
                <a:lnTo>
                  <a:pt x="1587" y="5727"/>
                </a:lnTo>
                <a:lnTo>
                  <a:pt x="2387" y="11303"/>
                </a:lnTo>
                <a:lnTo>
                  <a:pt x="2870" y="16725"/>
                </a:lnTo>
                <a:lnTo>
                  <a:pt x="6692" y="15925"/>
                </a:lnTo>
                <a:lnTo>
                  <a:pt x="13538" y="13855"/>
                </a:lnTo>
                <a:lnTo>
                  <a:pt x="21348" y="103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9"/>
          <p:cNvSpPr/>
          <p:nvPr/>
        </p:nvSpPr>
        <p:spPr>
          <a:xfrm>
            <a:off x="1540230" y="5229377"/>
            <a:ext cx="20231" cy="23901"/>
          </a:xfrm>
          <a:custGeom>
            <a:avLst/>
            <a:gdLst/>
            <a:ahLst/>
            <a:cxnLst/>
            <a:rect l="l" t="t" r="r" b="b"/>
            <a:pathLst>
              <a:path w="20231" h="23901">
                <a:moveTo>
                  <a:pt x="1587" y="12268"/>
                </a:moveTo>
                <a:lnTo>
                  <a:pt x="952" y="18160"/>
                </a:lnTo>
                <a:lnTo>
                  <a:pt x="0" y="23901"/>
                </a:lnTo>
                <a:lnTo>
                  <a:pt x="3670" y="23101"/>
                </a:lnTo>
                <a:lnTo>
                  <a:pt x="10998" y="21348"/>
                </a:lnTo>
                <a:lnTo>
                  <a:pt x="18961" y="18808"/>
                </a:lnTo>
                <a:lnTo>
                  <a:pt x="19748" y="12903"/>
                </a:lnTo>
                <a:lnTo>
                  <a:pt x="20231" y="6692"/>
                </a:lnTo>
                <a:lnTo>
                  <a:pt x="20231" y="0"/>
                </a:lnTo>
                <a:lnTo>
                  <a:pt x="13538" y="3035"/>
                </a:lnTo>
                <a:lnTo>
                  <a:pt x="7962" y="4470"/>
                </a:lnTo>
                <a:lnTo>
                  <a:pt x="1435" y="6222"/>
                </a:lnTo>
                <a:lnTo>
                  <a:pt x="1587" y="1226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0"/>
          <p:cNvSpPr/>
          <p:nvPr/>
        </p:nvSpPr>
        <p:spPr>
          <a:xfrm>
            <a:off x="1553133" y="5261089"/>
            <a:ext cx="28511" cy="23253"/>
          </a:xfrm>
          <a:custGeom>
            <a:avLst/>
            <a:gdLst/>
            <a:ahLst/>
            <a:cxnLst/>
            <a:rect l="l" t="t" r="r" b="b"/>
            <a:pathLst>
              <a:path w="28511" h="23253">
                <a:moveTo>
                  <a:pt x="22301" y="17195"/>
                </a:moveTo>
                <a:lnTo>
                  <a:pt x="24536" y="11937"/>
                </a:lnTo>
                <a:lnTo>
                  <a:pt x="26758" y="6045"/>
                </a:lnTo>
                <a:lnTo>
                  <a:pt x="28511" y="0"/>
                </a:lnTo>
                <a:lnTo>
                  <a:pt x="20078" y="3505"/>
                </a:lnTo>
                <a:lnTo>
                  <a:pt x="12268" y="5892"/>
                </a:lnTo>
                <a:lnTo>
                  <a:pt x="5422" y="7645"/>
                </a:lnTo>
                <a:lnTo>
                  <a:pt x="3505" y="14173"/>
                </a:lnTo>
                <a:lnTo>
                  <a:pt x="1600" y="19430"/>
                </a:lnTo>
                <a:lnTo>
                  <a:pt x="0" y="23088"/>
                </a:lnTo>
                <a:lnTo>
                  <a:pt x="2387" y="23253"/>
                </a:lnTo>
                <a:lnTo>
                  <a:pt x="7175" y="22136"/>
                </a:lnTo>
                <a:lnTo>
                  <a:pt x="12433" y="20866"/>
                </a:lnTo>
                <a:lnTo>
                  <a:pt x="17678" y="19113"/>
                </a:lnTo>
                <a:lnTo>
                  <a:pt x="22301" y="17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1"/>
          <p:cNvSpPr/>
          <p:nvPr/>
        </p:nvSpPr>
        <p:spPr>
          <a:xfrm>
            <a:off x="1579905" y="5252326"/>
            <a:ext cx="28028" cy="24688"/>
          </a:xfrm>
          <a:custGeom>
            <a:avLst/>
            <a:gdLst/>
            <a:ahLst/>
            <a:cxnLst/>
            <a:rect l="l" t="t" r="r" b="b"/>
            <a:pathLst>
              <a:path w="28028" h="24688">
                <a:moveTo>
                  <a:pt x="2222" y="19265"/>
                </a:moveTo>
                <a:lnTo>
                  <a:pt x="0" y="24688"/>
                </a:lnTo>
                <a:lnTo>
                  <a:pt x="4598" y="22838"/>
                </a:lnTo>
                <a:lnTo>
                  <a:pt x="16242" y="17285"/>
                </a:lnTo>
                <a:lnTo>
                  <a:pt x="27393" y="10667"/>
                </a:lnTo>
                <a:lnTo>
                  <a:pt x="28028" y="8762"/>
                </a:lnTo>
                <a:lnTo>
                  <a:pt x="24523" y="4775"/>
                </a:lnTo>
                <a:lnTo>
                  <a:pt x="26758" y="634"/>
                </a:lnTo>
                <a:lnTo>
                  <a:pt x="19583" y="0"/>
                </a:lnTo>
                <a:lnTo>
                  <a:pt x="15125" y="2539"/>
                </a:lnTo>
                <a:lnTo>
                  <a:pt x="10502" y="4775"/>
                </a:lnTo>
                <a:lnTo>
                  <a:pt x="6210" y="6845"/>
                </a:lnTo>
                <a:lnTo>
                  <a:pt x="4457" y="13055"/>
                </a:lnTo>
                <a:lnTo>
                  <a:pt x="2222" y="192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2"/>
          <p:cNvSpPr/>
          <p:nvPr/>
        </p:nvSpPr>
        <p:spPr>
          <a:xfrm>
            <a:off x="1580222" y="5303621"/>
            <a:ext cx="6845" cy="7162"/>
          </a:xfrm>
          <a:custGeom>
            <a:avLst/>
            <a:gdLst/>
            <a:ahLst/>
            <a:cxnLst/>
            <a:rect l="l" t="t" r="r" b="b"/>
            <a:pathLst>
              <a:path w="6845" h="7162">
                <a:moveTo>
                  <a:pt x="4610" y="952"/>
                </a:moveTo>
                <a:lnTo>
                  <a:pt x="0" y="2387"/>
                </a:lnTo>
                <a:lnTo>
                  <a:pt x="0" y="7010"/>
                </a:lnTo>
                <a:lnTo>
                  <a:pt x="2387" y="7162"/>
                </a:lnTo>
                <a:lnTo>
                  <a:pt x="5092" y="2870"/>
                </a:lnTo>
                <a:lnTo>
                  <a:pt x="6845" y="0"/>
                </a:lnTo>
                <a:lnTo>
                  <a:pt x="4610" y="9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3"/>
          <p:cNvSpPr/>
          <p:nvPr/>
        </p:nvSpPr>
        <p:spPr>
          <a:xfrm>
            <a:off x="1535772" y="5252008"/>
            <a:ext cx="22783" cy="17360"/>
          </a:xfrm>
          <a:custGeom>
            <a:avLst/>
            <a:gdLst/>
            <a:ahLst/>
            <a:cxnLst/>
            <a:rect l="l" t="t" r="r" b="b"/>
            <a:pathLst>
              <a:path w="22783" h="17360">
                <a:moveTo>
                  <a:pt x="1435" y="13373"/>
                </a:moveTo>
                <a:lnTo>
                  <a:pt x="0" y="17360"/>
                </a:lnTo>
                <a:lnTo>
                  <a:pt x="3670" y="17043"/>
                </a:lnTo>
                <a:lnTo>
                  <a:pt x="10667" y="16090"/>
                </a:lnTo>
                <a:lnTo>
                  <a:pt x="19748" y="13855"/>
                </a:lnTo>
                <a:lnTo>
                  <a:pt x="20866" y="9715"/>
                </a:lnTo>
                <a:lnTo>
                  <a:pt x="21983" y="5092"/>
                </a:lnTo>
                <a:lnTo>
                  <a:pt x="22783" y="0"/>
                </a:lnTo>
                <a:lnTo>
                  <a:pt x="14173" y="2705"/>
                </a:lnTo>
                <a:lnTo>
                  <a:pt x="6527" y="4292"/>
                </a:lnTo>
                <a:lnTo>
                  <a:pt x="3670" y="4927"/>
                </a:lnTo>
                <a:lnTo>
                  <a:pt x="2705" y="9232"/>
                </a:lnTo>
                <a:lnTo>
                  <a:pt x="1435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4"/>
          <p:cNvSpPr/>
          <p:nvPr/>
        </p:nvSpPr>
        <p:spPr>
          <a:xfrm>
            <a:off x="1606181" y="5283860"/>
            <a:ext cx="12585" cy="24701"/>
          </a:xfrm>
          <a:custGeom>
            <a:avLst/>
            <a:gdLst/>
            <a:ahLst/>
            <a:cxnLst/>
            <a:rect l="l" t="t" r="r" b="b"/>
            <a:pathLst>
              <a:path w="12585" h="24701">
                <a:moveTo>
                  <a:pt x="5795" y="19740"/>
                </a:moveTo>
                <a:lnTo>
                  <a:pt x="12585" y="0"/>
                </a:lnTo>
                <a:lnTo>
                  <a:pt x="10045" y="2387"/>
                </a:lnTo>
                <a:lnTo>
                  <a:pt x="7327" y="4622"/>
                </a:lnTo>
                <a:lnTo>
                  <a:pt x="4622" y="6692"/>
                </a:lnTo>
                <a:lnTo>
                  <a:pt x="4787" y="8762"/>
                </a:lnTo>
                <a:lnTo>
                  <a:pt x="4140" y="13550"/>
                </a:lnTo>
                <a:lnTo>
                  <a:pt x="0" y="24701"/>
                </a:lnTo>
                <a:lnTo>
                  <a:pt x="188" y="24637"/>
                </a:lnTo>
                <a:lnTo>
                  <a:pt x="5795" y="1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5"/>
          <p:cNvSpPr/>
          <p:nvPr/>
        </p:nvSpPr>
        <p:spPr>
          <a:xfrm>
            <a:off x="1587068" y="5291353"/>
            <a:ext cx="22783" cy="19278"/>
          </a:xfrm>
          <a:custGeom>
            <a:avLst/>
            <a:gdLst/>
            <a:ahLst/>
            <a:cxnLst/>
            <a:rect l="l" t="t" r="r" b="b"/>
            <a:pathLst>
              <a:path w="22783" h="19278">
                <a:moveTo>
                  <a:pt x="22783" y="0"/>
                </a:moveTo>
                <a:lnTo>
                  <a:pt x="17208" y="4140"/>
                </a:lnTo>
                <a:lnTo>
                  <a:pt x="11303" y="7327"/>
                </a:lnTo>
                <a:lnTo>
                  <a:pt x="5575" y="10033"/>
                </a:lnTo>
                <a:lnTo>
                  <a:pt x="3505" y="13703"/>
                </a:lnTo>
                <a:lnTo>
                  <a:pt x="1587" y="16725"/>
                </a:lnTo>
                <a:lnTo>
                  <a:pt x="0" y="19278"/>
                </a:lnTo>
                <a:lnTo>
                  <a:pt x="2552" y="18961"/>
                </a:lnTo>
                <a:lnTo>
                  <a:pt x="5575" y="18313"/>
                </a:lnTo>
                <a:lnTo>
                  <a:pt x="9080" y="17208"/>
                </a:lnTo>
                <a:lnTo>
                  <a:pt x="17995" y="11150"/>
                </a:lnTo>
                <a:lnTo>
                  <a:pt x="2278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6"/>
          <p:cNvSpPr/>
          <p:nvPr/>
        </p:nvSpPr>
        <p:spPr>
          <a:xfrm>
            <a:off x="1587233" y="5241493"/>
            <a:ext cx="10350" cy="13220"/>
          </a:xfrm>
          <a:custGeom>
            <a:avLst/>
            <a:gdLst/>
            <a:ahLst/>
            <a:cxnLst/>
            <a:rect l="l" t="t" r="r" b="b"/>
            <a:pathLst>
              <a:path w="10350" h="13220">
                <a:moveTo>
                  <a:pt x="7162" y="3822"/>
                </a:moveTo>
                <a:lnTo>
                  <a:pt x="1905" y="0"/>
                </a:lnTo>
                <a:lnTo>
                  <a:pt x="1752" y="4140"/>
                </a:lnTo>
                <a:lnTo>
                  <a:pt x="952" y="8762"/>
                </a:lnTo>
                <a:lnTo>
                  <a:pt x="0" y="13220"/>
                </a:lnTo>
                <a:lnTo>
                  <a:pt x="3340" y="11620"/>
                </a:lnTo>
                <a:lnTo>
                  <a:pt x="6845" y="9867"/>
                </a:lnTo>
                <a:lnTo>
                  <a:pt x="10350" y="7962"/>
                </a:lnTo>
                <a:lnTo>
                  <a:pt x="9397" y="6362"/>
                </a:lnTo>
                <a:lnTo>
                  <a:pt x="7162" y="38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7"/>
          <p:cNvSpPr/>
          <p:nvPr/>
        </p:nvSpPr>
        <p:spPr>
          <a:xfrm>
            <a:off x="1595666" y="5264594"/>
            <a:ext cx="22948" cy="31381"/>
          </a:xfrm>
          <a:custGeom>
            <a:avLst/>
            <a:gdLst/>
            <a:ahLst/>
            <a:cxnLst/>
            <a:rect l="l" t="t" r="r" b="b"/>
            <a:pathLst>
              <a:path w="22948" h="31381">
                <a:moveTo>
                  <a:pt x="14820" y="0"/>
                </a:moveTo>
                <a:lnTo>
                  <a:pt x="12903" y="1270"/>
                </a:lnTo>
                <a:lnTo>
                  <a:pt x="10431" y="8672"/>
                </a:lnTo>
                <a:lnTo>
                  <a:pt x="5407" y="20709"/>
                </a:lnTo>
                <a:lnTo>
                  <a:pt x="0" y="31381"/>
                </a:lnTo>
                <a:lnTo>
                  <a:pt x="2731" y="29948"/>
                </a:lnTo>
                <a:lnTo>
                  <a:pt x="13090" y="23152"/>
                </a:lnTo>
                <a:lnTo>
                  <a:pt x="22948" y="14173"/>
                </a:lnTo>
                <a:lnTo>
                  <a:pt x="21831" y="11620"/>
                </a:lnTo>
                <a:lnTo>
                  <a:pt x="22148" y="2705"/>
                </a:lnTo>
                <a:lnTo>
                  <a:pt x="1482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8"/>
          <p:cNvSpPr/>
          <p:nvPr/>
        </p:nvSpPr>
        <p:spPr>
          <a:xfrm>
            <a:off x="1559661" y="5239740"/>
            <a:ext cx="25819" cy="25006"/>
          </a:xfrm>
          <a:custGeom>
            <a:avLst/>
            <a:gdLst/>
            <a:ahLst/>
            <a:cxnLst/>
            <a:rect l="l" t="t" r="r" b="b"/>
            <a:pathLst>
              <a:path w="25819" h="25006">
                <a:moveTo>
                  <a:pt x="23266" y="17043"/>
                </a:moveTo>
                <a:lnTo>
                  <a:pt x="24701" y="11150"/>
                </a:lnTo>
                <a:lnTo>
                  <a:pt x="25653" y="5257"/>
                </a:lnTo>
                <a:lnTo>
                  <a:pt x="25819" y="0"/>
                </a:lnTo>
                <a:lnTo>
                  <a:pt x="15039" y="6216"/>
                </a:lnTo>
                <a:lnTo>
                  <a:pt x="2870" y="10985"/>
                </a:lnTo>
                <a:lnTo>
                  <a:pt x="2082" y="16090"/>
                </a:lnTo>
                <a:lnTo>
                  <a:pt x="1117" y="20866"/>
                </a:lnTo>
                <a:lnTo>
                  <a:pt x="0" y="25006"/>
                </a:lnTo>
                <a:lnTo>
                  <a:pt x="7010" y="23253"/>
                </a:lnTo>
                <a:lnTo>
                  <a:pt x="14820" y="20548"/>
                </a:lnTo>
                <a:lnTo>
                  <a:pt x="23266" y="170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9"/>
          <p:cNvSpPr/>
          <p:nvPr/>
        </p:nvSpPr>
        <p:spPr>
          <a:xfrm>
            <a:off x="1563014" y="5227307"/>
            <a:ext cx="19913" cy="19596"/>
          </a:xfrm>
          <a:custGeom>
            <a:avLst/>
            <a:gdLst/>
            <a:ahLst/>
            <a:cxnLst/>
            <a:rect l="l" t="t" r="r" b="b"/>
            <a:pathLst>
              <a:path w="19913" h="19596">
                <a:moveTo>
                  <a:pt x="19913" y="9880"/>
                </a:moveTo>
                <a:lnTo>
                  <a:pt x="19748" y="9880"/>
                </a:lnTo>
                <a:lnTo>
                  <a:pt x="14655" y="2552"/>
                </a:lnTo>
                <a:lnTo>
                  <a:pt x="1587" y="0"/>
                </a:lnTo>
                <a:lnTo>
                  <a:pt x="1117" y="317"/>
                </a:lnTo>
                <a:lnTo>
                  <a:pt x="1269" y="7175"/>
                </a:lnTo>
                <a:lnTo>
                  <a:pt x="800" y="13550"/>
                </a:lnTo>
                <a:lnTo>
                  <a:pt x="0" y="19596"/>
                </a:lnTo>
                <a:lnTo>
                  <a:pt x="7327" y="17043"/>
                </a:lnTo>
                <a:lnTo>
                  <a:pt x="14655" y="13868"/>
                </a:lnTo>
                <a:lnTo>
                  <a:pt x="19913" y="98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50"/>
          <p:cNvSpPr/>
          <p:nvPr/>
        </p:nvSpPr>
        <p:spPr>
          <a:xfrm>
            <a:off x="1573695" y="5269052"/>
            <a:ext cx="29946" cy="33451"/>
          </a:xfrm>
          <a:custGeom>
            <a:avLst/>
            <a:gdLst/>
            <a:ahLst/>
            <a:cxnLst/>
            <a:rect l="l" t="t" r="r" b="b"/>
            <a:pathLst>
              <a:path w="29946" h="33451">
                <a:moveTo>
                  <a:pt x="2705" y="16243"/>
                </a:moveTo>
                <a:lnTo>
                  <a:pt x="1270" y="19596"/>
                </a:lnTo>
                <a:lnTo>
                  <a:pt x="0" y="22136"/>
                </a:lnTo>
                <a:lnTo>
                  <a:pt x="1752" y="22783"/>
                </a:lnTo>
                <a:lnTo>
                  <a:pt x="5257" y="25006"/>
                </a:lnTo>
                <a:lnTo>
                  <a:pt x="6210" y="33451"/>
                </a:lnTo>
                <a:lnTo>
                  <a:pt x="9550" y="32334"/>
                </a:lnTo>
                <a:lnTo>
                  <a:pt x="12903" y="31216"/>
                </a:lnTo>
                <a:lnTo>
                  <a:pt x="16243" y="29629"/>
                </a:lnTo>
                <a:lnTo>
                  <a:pt x="19392" y="23989"/>
                </a:lnTo>
                <a:lnTo>
                  <a:pt x="24955" y="12679"/>
                </a:lnTo>
                <a:lnTo>
                  <a:pt x="29946" y="0"/>
                </a:lnTo>
                <a:lnTo>
                  <a:pt x="27297" y="1606"/>
                </a:lnTo>
                <a:lnTo>
                  <a:pt x="15802" y="7686"/>
                </a:lnTo>
                <a:lnTo>
                  <a:pt x="4457" y="12420"/>
                </a:lnTo>
                <a:lnTo>
                  <a:pt x="2705" y="162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51"/>
          <p:cNvSpPr/>
          <p:nvPr/>
        </p:nvSpPr>
        <p:spPr>
          <a:xfrm>
            <a:off x="1361655" y="5286248"/>
            <a:ext cx="17513" cy="18808"/>
          </a:xfrm>
          <a:custGeom>
            <a:avLst/>
            <a:gdLst/>
            <a:ahLst/>
            <a:cxnLst/>
            <a:rect l="l" t="t" r="r" b="b"/>
            <a:pathLst>
              <a:path w="17513" h="18808">
                <a:moveTo>
                  <a:pt x="2540" y="9245"/>
                </a:moveTo>
                <a:lnTo>
                  <a:pt x="6210" y="13703"/>
                </a:lnTo>
                <a:lnTo>
                  <a:pt x="8762" y="18808"/>
                </a:lnTo>
                <a:lnTo>
                  <a:pt x="10350" y="16738"/>
                </a:lnTo>
                <a:lnTo>
                  <a:pt x="9232" y="11798"/>
                </a:lnTo>
                <a:lnTo>
                  <a:pt x="5727" y="7492"/>
                </a:lnTo>
                <a:lnTo>
                  <a:pt x="7480" y="5105"/>
                </a:lnTo>
                <a:lnTo>
                  <a:pt x="11468" y="5740"/>
                </a:lnTo>
                <a:lnTo>
                  <a:pt x="13690" y="9410"/>
                </a:lnTo>
                <a:lnTo>
                  <a:pt x="14973" y="15455"/>
                </a:lnTo>
                <a:lnTo>
                  <a:pt x="17513" y="15138"/>
                </a:lnTo>
                <a:lnTo>
                  <a:pt x="17513" y="13233"/>
                </a:lnTo>
                <a:lnTo>
                  <a:pt x="17360" y="7658"/>
                </a:lnTo>
                <a:lnTo>
                  <a:pt x="14655" y="0"/>
                </a:lnTo>
                <a:lnTo>
                  <a:pt x="11468" y="800"/>
                </a:lnTo>
                <a:lnTo>
                  <a:pt x="9715" y="1282"/>
                </a:lnTo>
                <a:lnTo>
                  <a:pt x="6045" y="2552"/>
                </a:lnTo>
                <a:lnTo>
                  <a:pt x="2857" y="4152"/>
                </a:lnTo>
                <a:lnTo>
                  <a:pt x="0" y="6222"/>
                </a:lnTo>
                <a:lnTo>
                  <a:pt x="2540" y="92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52"/>
          <p:cNvSpPr/>
          <p:nvPr/>
        </p:nvSpPr>
        <p:spPr>
          <a:xfrm>
            <a:off x="1390802" y="5305844"/>
            <a:ext cx="21031" cy="14338"/>
          </a:xfrm>
          <a:custGeom>
            <a:avLst/>
            <a:gdLst/>
            <a:ahLst/>
            <a:cxnLst/>
            <a:rect l="l" t="t" r="r" b="b"/>
            <a:pathLst>
              <a:path w="21031" h="14338">
                <a:moveTo>
                  <a:pt x="7010" y="14338"/>
                </a:moveTo>
                <a:lnTo>
                  <a:pt x="14020" y="14020"/>
                </a:lnTo>
                <a:lnTo>
                  <a:pt x="18478" y="13385"/>
                </a:lnTo>
                <a:lnTo>
                  <a:pt x="20396" y="9080"/>
                </a:lnTo>
                <a:lnTo>
                  <a:pt x="21031" y="4470"/>
                </a:lnTo>
                <a:lnTo>
                  <a:pt x="20231" y="0"/>
                </a:lnTo>
                <a:lnTo>
                  <a:pt x="15773" y="1917"/>
                </a:lnTo>
                <a:lnTo>
                  <a:pt x="7327" y="4470"/>
                </a:lnTo>
                <a:lnTo>
                  <a:pt x="0" y="1435"/>
                </a:lnTo>
                <a:lnTo>
                  <a:pt x="1282" y="3987"/>
                </a:lnTo>
                <a:lnTo>
                  <a:pt x="1600" y="5257"/>
                </a:lnTo>
                <a:lnTo>
                  <a:pt x="8610" y="7175"/>
                </a:lnTo>
                <a:lnTo>
                  <a:pt x="13703" y="5740"/>
                </a:lnTo>
                <a:lnTo>
                  <a:pt x="14655" y="8610"/>
                </a:lnTo>
                <a:lnTo>
                  <a:pt x="13538" y="10198"/>
                </a:lnTo>
                <a:lnTo>
                  <a:pt x="9397" y="10363"/>
                </a:lnTo>
                <a:lnTo>
                  <a:pt x="4622" y="9728"/>
                </a:lnTo>
                <a:lnTo>
                  <a:pt x="1752" y="9245"/>
                </a:lnTo>
                <a:lnTo>
                  <a:pt x="1117" y="11480"/>
                </a:lnTo>
                <a:lnTo>
                  <a:pt x="7010" y="143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53"/>
          <p:cNvSpPr/>
          <p:nvPr/>
        </p:nvSpPr>
        <p:spPr>
          <a:xfrm>
            <a:off x="1352575" y="5318112"/>
            <a:ext cx="20548" cy="15138"/>
          </a:xfrm>
          <a:custGeom>
            <a:avLst/>
            <a:gdLst/>
            <a:ahLst/>
            <a:cxnLst/>
            <a:rect l="l" t="t" r="r" b="b"/>
            <a:pathLst>
              <a:path w="20548" h="15138">
                <a:moveTo>
                  <a:pt x="16878" y="6057"/>
                </a:moveTo>
                <a:lnTo>
                  <a:pt x="14490" y="8127"/>
                </a:lnTo>
                <a:lnTo>
                  <a:pt x="11937" y="9080"/>
                </a:lnTo>
                <a:lnTo>
                  <a:pt x="10033" y="7175"/>
                </a:lnTo>
                <a:lnTo>
                  <a:pt x="13855" y="5422"/>
                </a:lnTo>
                <a:lnTo>
                  <a:pt x="16408" y="2235"/>
                </a:lnTo>
                <a:lnTo>
                  <a:pt x="15125" y="0"/>
                </a:lnTo>
                <a:lnTo>
                  <a:pt x="10033" y="3822"/>
                </a:lnTo>
                <a:lnTo>
                  <a:pt x="4140" y="5257"/>
                </a:lnTo>
                <a:lnTo>
                  <a:pt x="0" y="5740"/>
                </a:lnTo>
                <a:lnTo>
                  <a:pt x="2070" y="9563"/>
                </a:lnTo>
                <a:lnTo>
                  <a:pt x="5257" y="12750"/>
                </a:lnTo>
                <a:lnTo>
                  <a:pt x="9080" y="15138"/>
                </a:lnTo>
                <a:lnTo>
                  <a:pt x="16878" y="11633"/>
                </a:lnTo>
                <a:lnTo>
                  <a:pt x="20231" y="8293"/>
                </a:lnTo>
                <a:lnTo>
                  <a:pt x="20548" y="5740"/>
                </a:lnTo>
                <a:lnTo>
                  <a:pt x="16878" y="60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54"/>
          <p:cNvSpPr/>
          <p:nvPr/>
        </p:nvSpPr>
        <p:spPr>
          <a:xfrm>
            <a:off x="1349857" y="5301386"/>
            <a:ext cx="19443" cy="14503"/>
          </a:xfrm>
          <a:custGeom>
            <a:avLst/>
            <a:gdLst/>
            <a:ahLst/>
            <a:cxnLst/>
            <a:rect l="l" t="t" r="r" b="b"/>
            <a:pathLst>
              <a:path w="19443" h="14503">
                <a:moveTo>
                  <a:pt x="16890" y="13855"/>
                </a:moveTo>
                <a:lnTo>
                  <a:pt x="16890" y="11150"/>
                </a:lnTo>
                <a:lnTo>
                  <a:pt x="11480" y="11633"/>
                </a:lnTo>
                <a:lnTo>
                  <a:pt x="6540" y="10515"/>
                </a:lnTo>
                <a:lnTo>
                  <a:pt x="7975" y="7962"/>
                </a:lnTo>
                <a:lnTo>
                  <a:pt x="7175" y="4940"/>
                </a:lnTo>
                <a:lnTo>
                  <a:pt x="10363" y="6210"/>
                </a:lnTo>
                <a:lnTo>
                  <a:pt x="15138" y="7010"/>
                </a:lnTo>
                <a:lnTo>
                  <a:pt x="17843" y="7327"/>
                </a:lnTo>
                <a:lnTo>
                  <a:pt x="19443" y="4775"/>
                </a:lnTo>
                <a:lnTo>
                  <a:pt x="16408" y="4305"/>
                </a:lnTo>
                <a:lnTo>
                  <a:pt x="9563" y="3187"/>
                </a:lnTo>
                <a:lnTo>
                  <a:pt x="3670" y="0"/>
                </a:lnTo>
                <a:lnTo>
                  <a:pt x="1282" y="3987"/>
                </a:lnTo>
                <a:lnTo>
                  <a:pt x="0" y="8280"/>
                </a:lnTo>
                <a:lnTo>
                  <a:pt x="165" y="12750"/>
                </a:lnTo>
                <a:lnTo>
                  <a:pt x="6692" y="14503"/>
                </a:lnTo>
                <a:lnTo>
                  <a:pt x="12903" y="14338"/>
                </a:lnTo>
                <a:lnTo>
                  <a:pt x="16890" y="138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55"/>
          <p:cNvSpPr/>
          <p:nvPr/>
        </p:nvSpPr>
        <p:spPr>
          <a:xfrm>
            <a:off x="1328991" y="5311902"/>
            <a:ext cx="9880" cy="18326"/>
          </a:xfrm>
          <a:custGeom>
            <a:avLst/>
            <a:gdLst/>
            <a:ahLst/>
            <a:cxnLst/>
            <a:rect l="l" t="t" r="r" b="b"/>
            <a:pathLst>
              <a:path w="9880" h="18326">
                <a:moveTo>
                  <a:pt x="0" y="1270"/>
                </a:moveTo>
                <a:lnTo>
                  <a:pt x="1117" y="8445"/>
                </a:lnTo>
                <a:lnTo>
                  <a:pt x="4140" y="4940"/>
                </a:lnTo>
                <a:lnTo>
                  <a:pt x="5892" y="10833"/>
                </a:lnTo>
                <a:lnTo>
                  <a:pt x="4457" y="18326"/>
                </a:lnTo>
                <a:lnTo>
                  <a:pt x="7645" y="14338"/>
                </a:lnTo>
                <a:lnTo>
                  <a:pt x="9880" y="5740"/>
                </a:lnTo>
                <a:lnTo>
                  <a:pt x="6057" y="2235"/>
                </a:lnTo>
                <a:lnTo>
                  <a:pt x="1435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6"/>
          <p:cNvSpPr/>
          <p:nvPr/>
        </p:nvSpPr>
        <p:spPr>
          <a:xfrm>
            <a:off x="1336636" y="5326722"/>
            <a:ext cx="14338" cy="11302"/>
          </a:xfrm>
          <a:custGeom>
            <a:avLst/>
            <a:gdLst/>
            <a:ahLst/>
            <a:cxnLst/>
            <a:rect l="l" t="t" r="r" b="b"/>
            <a:pathLst>
              <a:path w="14338" h="11302">
                <a:moveTo>
                  <a:pt x="0" y="5257"/>
                </a:moveTo>
                <a:lnTo>
                  <a:pt x="5105" y="3340"/>
                </a:lnTo>
                <a:lnTo>
                  <a:pt x="9715" y="4927"/>
                </a:lnTo>
                <a:lnTo>
                  <a:pt x="8762" y="8115"/>
                </a:lnTo>
                <a:lnTo>
                  <a:pt x="4140" y="10515"/>
                </a:lnTo>
                <a:lnTo>
                  <a:pt x="7645" y="11302"/>
                </a:lnTo>
                <a:lnTo>
                  <a:pt x="14338" y="9232"/>
                </a:lnTo>
                <a:lnTo>
                  <a:pt x="13068" y="4140"/>
                </a:lnTo>
                <a:lnTo>
                  <a:pt x="10998" y="0"/>
                </a:lnTo>
                <a:lnTo>
                  <a:pt x="8128" y="152"/>
                </a:lnTo>
                <a:lnTo>
                  <a:pt x="0" y="52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7"/>
          <p:cNvSpPr/>
          <p:nvPr/>
        </p:nvSpPr>
        <p:spPr>
          <a:xfrm>
            <a:off x="1372006" y="5306644"/>
            <a:ext cx="6527" cy="15773"/>
          </a:xfrm>
          <a:custGeom>
            <a:avLst/>
            <a:gdLst/>
            <a:ahLst/>
            <a:cxnLst/>
            <a:rect l="l" t="t" r="r" b="b"/>
            <a:pathLst>
              <a:path w="6527" h="15773">
                <a:moveTo>
                  <a:pt x="2235" y="6845"/>
                </a:moveTo>
                <a:lnTo>
                  <a:pt x="0" y="0"/>
                </a:lnTo>
                <a:lnTo>
                  <a:pt x="227" y="11769"/>
                </a:lnTo>
                <a:lnTo>
                  <a:pt x="6527" y="15773"/>
                </a:lnTo>
                <a:lnTo>
                  <a:pt x="2235" y="68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8"/>
          <p:cNvSpPr/>
          <p:nvPr/>
        </p:nvSpPr>
        <p:spPr>
          <a:xfrm>
            <a:off x="1378534" y="5302338"/>
            <a:ext cx="13868" cy="13068"/>
          </a:xfrm>
          <a:custGeom>
            <a:avLst/>
            <a:gdLst/>
            <a:ahLst/>
            <a:cxnLst/>
            <a:rect l="l" t="t" r="r" b="b"/>
            <a:pathLst>
              <a:path w="13868" h="13068">
                <a:moveTo>
                  <a:pt x="7810" y="5422"/>
                </a:moveTo>
                <a:lnTo>
                  <a:pt x="8445" y="13068"/>
                </a:lnTo>
                <a:lnTo>
                  <a:pt x="13868" y="7658"/>
                </a:lnTo>
                <a:lnTo>
                  <a:pt x="6692" y="1917"/>
                </a:lnTo>
                <a:lnTo>
                  <a:pt x="2070" y="0"/>
                </a:lnTo>
                <a:lnTo>
                  <a:pt x="0" y="647"/>
                </a:lnTo>
                <a:lnTo>
                  <a:pt x="7810" y="5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9"/>
          <p:cNvSpPr/>
          <p:nvPr/>
        </p:nvSpPr>
        <p:spPr>
          <a:xfrm>
            <a:off x="1374394" y="5304091"/>
            <a:ext cx="10198" cy="15621"/>
          </a:xfrm>
          <a:custGeom>
            <a:avLst/>
            <a:gdLst/>
            <a:ahLst/>
            <a:cxnLst/>
            <a:rect l="l" t="t" r="r" b="b"/>
            <a:pathLst>
              <a:path w="10198" h="15621">
                <a:moveTo>
                  <a:pt x="952" y="0"/>
                </a:moveTo>
                <a:lnTo>
                  <a:pt x="0" y="6540"/>
                </a:lnTo>
                <a:lnTo>
                  <a:pt x="4940" y="12268"/>
                </a:lnTo>
                <a:lnTo>
                  <a:pt x="7962" y="15621"/>
                </a:lnTo>
                <a:lnTo>
                  <a:pt x="10198" y="15455"/>
                </a:lnTo>
                <a:lnTo>
                  <a:pt x="7493" y="8128"/>
                </a:lnTo>
                <a:lnTo>
                  <a:pt x="4140" y="0"/>
                </a:lnTo>
                <a:lnTo>
                  <a:pt x="9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60"/>
          <p:cNvSpPr/>
          <p:nvPr/>
        </p:nvSpPr>
        <p:spPr>
          <a:xfrm>
            <a:off x="1585163" y="5311902"/>
            <a:ext cx="10032" cy="18326"/>
          </a:xfrm>
          <a:custGeom>
            <a:avLst/>
            <a:gdLst/>
            <a:ahLst/>
            <a:cxnLst/>
            <a:rect l="l" t="t" r="r" b="b"/>
            <a:pathLst>
              <a:path w="10032" h="18326">
                <a:moveTo>
                  <a:pt x="2222" y="14338"/>
                </a:moveTo>
                <a:lnTo>
                  <a:pt x="5575" y="18326"/>
                </a:lnTo>
                <a:lnTo>
                  <a:pt x="4140" y="10833"/>
                </a:lnTo>
                <a:lnTo>
                  <a:pt x="5727" y="4940"/>
                </a:lnTo>
                <a:lnTo>
                  <a:pt x="8915" y="8445"/>
                </a:lnTo>
                <a:lnTo>
                  <a:pt x="10032" y="1270"/>
                </a:lnTo>
                <a:lnTo>
                  <a:pt x="8597" y="0"/>
                </a:lnTo>
                <a:lnTo>
                  <a:pt x="3822" y="2235"/>
                </a:lnTo>
                <a:lnTo>
                  <a:pt x="0" y="5740"/>
                </a:lnTo>
                <a:lnTo>
                  <a:pt x="2222" y="143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61"/>
          <p:cNvSpPr/>
          <p:nvPr/>
        </p:nvSpPr>
        <p:spPr>
          <a:xfrm>
            <a:off x="1573047" y="5326722"/>
            <a:ext cx="14338" cy="11302"/>
          </a:xfrm>
          <a:custGeom>
            <a:avLst/>
            <a:gdLst/>
            <a:ahLst/>
            <a:cxnLst/>
            <a:rect l="l" t="t" r="r" b="b"/>
            <a:pathLst>
              <a:path w="14338" h="11302">
                <a:moveTo>
                  <a:pt x="6375" y="152"/>
                </a:moveTo>
                <a:lnTo>
                  <a:pt x="3352" y="0"/>
                </a:lnTo>
                <a:lnTo>
                  <a:pt x="1435" y="4140"/>
                </a:lnTo>
                <a:lnTo>
                  <a:pt x="0" y="9232"/>
                </a:lnTo>
                <a:lnTo>
                  <a:pt x="6692" y="11302"/>
                </a:lnTo>
                <a:lnTo>
                  <a:pt x="10198" y="10515"/>
                </a:lnTo>
                <a:lnTo>
                  <a:pt x="5575" y="8115"/>
                </a:lnTo>
                <a:lnTo>
                  <a:pt x="4622" y="4927"/>
                </a:lnTo>
                <a:lnTo>
                  <a:pt x="9398" y="3340"/>
                </a:lnTo>
                <a:lnTo>
                  <a:pt x="14338" y="5257"/>
                </a:lnTo>
                <a:lnTo>
                  <a:pt x="6375" y="1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62"/>
          <p:cNvSpPr/>
          <p:nvPr/>
        </p:nvSpPr>
        <p:spPr>
          <a:xfrm>
            <a:off x="1545488" y="5306644"/>
            <a:ext cx="6692" cy="15773"/>
          </a:xfrm>
          <a:custGeom>
            <a:avLst/>
            <a:gdLst/>
            <a:ahLst/>
            <a:cxnLst/>
            <a:rect l="l" t="t" r="r" b="b"/>
            <a:pathLst>
              <a:path w="6692" h="15773">
                <a:moveTo>
                  <a:pt x="4457" y="6845"/>
                </a:moveTo>
                <a:lnTo>
                  <a:pt x="0" y="15773"/>
                </a:lnTo>
                <a:lnTo>
                  <a:pt x="6297" y="11801"/>
                </a:lnTo>
                <a:lnTo>
                  <a:pt x="6692" y="0"/>
                </a:lnTo>
                <a:lnTo>
                  <a:pt x="4457" y="68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63"/>
          <p:cNvSpPr/>
          <p:nvPr/>
        </p:nvSpPr>
        <p:spPr>
          <a:xfrm>
            <a:off x="1531785" y="5302338"/>
            <a:ext cx="13703" cy="13068"/>
          </a:xfrm>
          <a:custGeom>
            <a:avLst/>
            <a:gdLst/>
            <a:ahLst/>
            <a:cxnLst/>
            <a:rect l="l" t="t" r="r" b="b"/>
            <a:pathLst>
              <a:path w="13703" h="13068">
                <a:moveTo>
                  <a:pt x="7010" y="1917"/>
                </a:moveTo>
                <a:lnTo>
                  <a:pt x="0" y="7658"/>
                </a:lnTo>
                <a:lnTo>
                  <a:pt x="5422" y="13068"/>
                </a:lnTo>
                <a:lnTo>
                  <a:pt x="5905" y="5422"/>
                </a:lnTo>
                <a:lnTo>
                  <a:pt x="13703" y="647"/>
                </a:lnTo>
                <a:lnTo>
                  <a:pt x="11633" y="0"/>
                </a:lnTo>
                <a:lnTo>
                  <a:pt x="7010" y="19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64"/>
          <p:cNvSpPr/>
          <p:nvPr/>
        </p:nvSpPr>
        <p:spPr>
          <a:xfrm>
            <a:off x="1539595" y="5304091"/>
            <a:ext cx="10198" cy="15621"/>
          </a:xfrm>
          <a:custGeom>
            <a:avLst/>
            <a:gdLst/>
            <a:ahLst/>
            <a:cxnLst/>
            <a:rect l="l" t="t" r="r" b="b"/>
            <a:pathLst>
              <a:path w="10198" h="15621">
                <a:moveTo>
                  <a:pt x="9245" y="0"/>
                </a:moveTo>
                <a:lnTo>
                  <a:pt x="5892" y="0"/>
                </a:lnTo>
                <a:lnTo>
                  <a:pt x="2552" y="8128"/>
                </a:lnTo>
                <a:lnTo>
                  <a:pt x="0" y="15455"/>
                </a:lnTo>
                <a:lnTo>
                  <a:pt x="2235" y="15621"/>
                </a:lnTo>
                <a:lnTo>
                  <a:pt x="5105" y="12268"/>
                </a:lnTo>
                <a:lnTo>
                  <a:pt x="10198" y="6540"/>
                </a:lnTo>
                <a:lnTo>
                  <a:pt x="92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65"/>
          <p:cNvSpPr/>
          <p:nvPr/>
        </p:nvSpPr>
        <p:spPr>
          <a:xfrm>
            <a:off x="1409426" y="5207711"/>
            <a:ext cx="42069" cy="94157"/>
          </a:xfrm>
          <a:custGeom>
            <a:avLst/>
            <a:gdLst/>
            <a:ahLst/>
            <a:cxnLst/>
            <a:rect l="l" t="t" r="r" b="b"/>
            <a:pathLst>
              <a:path w="42069" h="94157">
                <a:moveTo>
                  <a:pt x="3801" y="50066"/>
                </a:moveTo>
                <a:lnTo>
                  <a:pt x="8592" y="62376"/>
                </a:lnTo>
                <a:lnTo>
                  <a:pt x="14178" y="73450"/>
                </a:lnTo>
                <a:lnTo>
                  <a:pt x="19708" y="82711"/>
                </a:lnTo>
                <a:lnTo>
                  <a:pt x="24333" y="89580"/>
                </a:lnTo>
                <a:lnTo>
                  <a:pt x="27204" y="93481"/>
                </a:lnTo>
                <a:lnTo>
                  <a:pt x="27731" y="94157"/>
                </a:lnTo>
                <a:lnTo>
                  <a:pt x="42069" y="91605"/>
                </a:lnTo>
                <a:lnTo>
                  <a:pt x="42069" y="24218"/>
                </a:lnTo>
                <a:lnTo>
                  <a:pt x="36024" y="20561"/>
                </a:lnTo>
                <a:lnTo>
                  <a:pt x="35224" y="16255"/>
                </a:lnTo>
                <a:lnTo>
                  <a:pt x="21796" y="4760"/>
                </a:lnTo>
                <a:lnTo>
                  <a:pt x="10817" y="317"/>
                </a:lnTo>
                <a:lnTo>
                  <a:pt x="9570" y="0"/>
                </a:lnTo>
                <a:lnTo>
                  <a:pt x="2688" y="11485"/>
                </a:lnTo>
                <a:lnTo>
                  <a:pt x="0" y="24043"/>
                </a:lnTo>
                <a:lnTo>
                  <a:pt x="654" y="37095"/>
                </a:lnTo>
                <a:lnTo>
                  <a:pt x="3801" y="5006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6"/>
          <p:cNvSpPr/>
          <p:nvPr/>
        </p:nvSpPr>
        <p:spPr>
          <a:xfrm>
            <a:off x="1478584" y="5207711"/>
            <a:ext cx="42221" cy="94157"/>
          </a:xfrm>
          <a:custGeom>
            <a:avLst/>
            <a:gdLst/>
            <a:ahLst/>
            <a:cxnLst/>
            <a:rect l="l" t="t" r="r" b="b"/>
            <a:pathLst>
              <a:path w="42221" h="94157">
                <a:moveTo>
                  <a:pt x="20341" y="4792"/>
                </a:moveTo>
                <a:lnTo>
                  <a:pt x="6845" y="16255"/>
                </a:lnTo>
                <a:lnTo>
                  <a:pt x="6210" y="20561"/>
                </a:lnTo>
                <a:lnTo>
                  <a:pt x="0" y="24218"/>
                </a:lnTo>
                <a:lnTo>
                  <a:pt x="0" y="91605"/>
                </a:lnTo>
                <a:lnTo>
                  <a:pt x="14490" y="94157"/>
                </a:lnTo>
                <a:lnTo>
                  <a:pt x="17888" y="89580"/>
                </a:lnTo>
                <a:lnTo>
                  <a:pt x="22513" y="82711"/>
                </a:lnTo>
                <a:lnTo>
                  <a:pt x="28043" y="73450"/>
                </a:lnTo>
                <a:lnTo>
                  <a:pt x="33628" y="62376"/>
                </a:lnTo>
                <a:lnTo>
                  <a:pt x="38420" y="50066"/>
                </a:lnTo>
                <a:lnTo>
                  <a:pt x="41567" y="37095"/>
                </a:lnTo>
                <a:lnTo>
                  <a:pt x="42221" y="24043"/>
                </a:lnTo>
                <a:lnTo>
                  <a:pt x="39532" y="11485"/>
                </a:lnTo>
                <a:lnTo>
                  <a:pt x="32651" y="0"/>
                </a:lnTo>
                <a:lnTo>
                  <a:pt x="31352" y="332"/>
                </a:lnTo>
                <a:lnTo>
                  <a:pt x="20341" y="4792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7"/>
          <p:cNvSpPr/>
          <p:nvPr/>
        </p:nvSpPr>
        <p:spPr>
          <a:xfrm>
            <a:off x="1386344" y="5268734"/>
            <a:ext cx="155486" cy="62701"/>
          </a:xfrm>
          <a:custGeom>
            <a:avLst/>
            <a:gdLst/>
            <a:ahLst/>
            <a:cxnLst/>
            <a:rect l="l" t="t" r="r" b="b"/>
            <a:pathLst>
              <a:path w="155486" h="62701">
                <a:moveTo>
                  <a:pt x="87134" y="21666"/>
                </a:moveTo>
                <a:lnTo>
                  <a:pt x="86541" y="21666"/>
                </a:lnTo>
                <a:lnTo>
                  <a:pt x="86664" y="23101"/>
                </a:lnTo>
                <a:lnTo>
                  <a:pt x="87919" y="22406"/>
                </a:lnTo>
                <a:lnTo>
                  <a:pt x="87134" y="21666"/>
                </a:lnTo>
                <a:close/>
              </a:path>
              <a:path w="155486" h="62701">
                <a:moveTo>
                  <a:pt x="71238" y="49748"/>
                </a:moveTo>
                <a:lnTo>
                  <a:pt x="76607" y="45860"/>
                </a:lnTo>
                <a:lnTo>
                  <a:pt x="74396" y="44919"/>
                </a:lnTo>
                <a:lnTo>
                  <a:pt x="69938" y="43014"/>
                </a:lnTo>
                <a:lnTo>
                  <a:pt x="66751" y="38709"/>
                </a:lnTo>
                <a:lnTo>
                  <a:pt x="66751" y="27241"/>
                </a:lnTo>
                <a:lnTo>
                  <a:pt x="72643" y="21666"/>
                </a:lnTo>
                <a:lnTo>
                  <a:pt x="73272" y="21666"/>
                </a:lnTo>
                <a:lnTo>
                  <a:pt x="72161" y="21018"/>
                </a:lnTo>
                <a:lnTo>
                  <a:pt x="64198" y="16560"/>
                </a:lnTo>
                <a:lnTo>
                  <a:pt x="57188" y="10833"/>
                </a:lnTo>
                <a:lnTo>
                  <a:pt x="49860" y="14338"/>
                </a:lnTo>
                <a:lnTo>
                  <a:pt x="48742" y="23418"/>
                </a:lnTo>
                <a:lnTo>
                  <a:pt x="55753" y="24853"/>
                </a:lnTo>
                <a:lnTo>
                  <a:pt x="65951" y="31064"/>
                </a:lnTo>
                <a:lnTo>
                  <a:pt x="63563" y="32181"/>
                </a:lnTo>
                <a:lnTo>
                  <a:pt x="55283" y="35356"/>
                </a:lnTo>
                <a:lnTo>
                  <a:pt x="46990" y="37426"/>
                </a:lnTo>
                <a:lnTo>
                  <a:pt x="45885" y="45085"/>
                </a:lnTo>
                <a:lnTo>
                  <a:pt x="53212" y="51130"/>
                </a:lnTo>
                <a:lnTo>
                  <a:pt x="57823" y="46990"/>
                </a:lnTo>
                <a:lnTo>
                  <a:pt x="68021" y="42849"/>
                </a:lnTo>
                <a:lnTo>
                  <a:pt x="63109" y="46602"/>
                </a:lnTo>
                <a:lnTo>
                  <a:pt x="55419" y="51117"/>
                </a:lnTo>
                <a:lnTo>
                  <a:pt x="45236" y="55131"/>
                </a:lnTo>
                <a:lnTo>
                  <a:pt x="32842" y="57383"/>
                </a:lnTo>
                <a:lnTo>
                  <a:pt x="18524" y="56610"/>
                </a:lnTo>
                <a:lnTo>
                  <a:pt x="2705" y="51612"/>
                </a:lnTo>
                <a:lnTo>
                  <a:pt x="0" y="54635"/>
                </a:lnTo>
                <a:lnTo>
                  <a:pt x="15397" y="60338"/>
                </a:lnTo>
                <a:lnTo>
                  <a:pt x="29683" y="62282"/>
                </a:lnTo>
                <a:lnTo>
                  <a:pt x="42635" y="61330"/>
                </a:lnTo>
                <a:lnTo>
                  <a:pt x="54027" y="58348"/>
                </a:lnTo>
                <a:lnTo>
                  <a:pt x="63636" y="54199"/>
                </a:lnTo>
                <a:lnTo>
                  <a:pt x="71238" y="49748"/>
                </a:lnTo>
                <a:close/>
              </a:path>
              <a:path w="155486" h="62701">
                <a:moveTo>
                  <a:pt x="74091" y="21666"/>
                </a:moveTo>
                <a:lnTo>
                  <a:pt x="73272" y="21666"/>
                </a:lnTo>
                <a:lnTo>
                  <a:pt x="74079" y="22136"/>
                </a:lnTo>
                <a:lnTo>
                  <a:pt x="74091" y="21666"/>
                </a:lnTo>
                <a:close/>
              </a:path>
              <a:path w="155486" h="62701">
                <a:moveTo>
                  <a:pt x="93040" y="27241"/>
                </a:moveTo>
                <a:lnTo>
                  <a:pt x="93040" y="39509"/>
                </a:lnTo>
                <a:lnTo>
                  <a:pt x="88734" y="44284"/>
                </a:lnTo>
                <a:lnTo>
                  <a:pt x="83159" y="45720"/>
                </a:lnTo>
                <a:lnTo>
                  <a:pt x="97951" y="55636"/>
                </a:lnTo>
                <a:lnTo>
                  <a:pt x="111989" y="60947"/>
                </a:lnTo>
                <a:lnTo>
                  <a:pt x="124848" y="62701"/>
                </a:lnTo>
                <a:lnTo>
                  <a:pt x="136103" y="61949"/>
                </a:lnTo>
                <a:lnTo>
                  <a:pt x="145330" y="59740"/>
                </a:lnTo>
                <a:lnTo>
                  <a:pt x="152104" y="57124"/>
                </a:lnTo>
                <a:lnTo>
                  <a:pt x="155486" y="55435"/>
                </a:lnTo>
                <a:lnTo>
                  <a:pt x="151663" y="54483"/>
                </a:lnTo>
                <a:lnTo>
                  <a:pt x="150863" y="52882"/>
                </a:lnTo>
                <a:lnTo>
                  <a:pt x="135935" y="58182"/>
                </a:lnTo>
                <a:lnTo>
                  <a:pt x="125386" y="60635"/>
                </a:lnTo>
                <a:lnTo>
                  <a:pt x="116808" y="59898"/>
                </a:lnTo>
                <a:lnTo>
                  <a:pt x="107795" y="55627"/>
                </a:lnTo>
                <a:lnTo>
                  <a:pt x="95938" y="47478"/>
                </a:lnTo>
                <a:lnTo>
                  <a:pt x="91757" y="44437"/>
                </a:lnTo>
                <a:lnTo>
                  <a:pt x="95745" y="45720"/>
                </a:lnTo>
                <a:lnTo>
                  <a:pt x="101320" y="47790"/>
                </a:lnTo>
                <a:lnTo>
                  <a:pt x="106578" y="50342"/>
                </a:lnTo>
                <a:lnTo>
                  <a:pt x="112788" y="45237"/>
                </a:lnTo>
                <a:lnTo>
                  <a:pt x="111671" y="36156"/>
                </a:lnTo>
                <a:lnTo>
                  <a:pt x="104660" y="36322"/>
                </a:lnTo>
                <a:lnTo>
                  <a:pt x="93675" y="32816"/>
                </a:lnTo>
                <a:lnTo>
                  <a:pt x="96532" y="31064"/>
                </a:lnTo>
                <a:lnTo>
                  <a:pt x="103225" y="27076"/>
                </a:lnTo>
                <a:lnTo>
                  <a:pt x="110401" y="24053"/>
                </a:lnTo>
                <a:lnTo>
                  <a:pt x="110083" y="16243"/>
                </a:lnTo>
                <a:lnTo>
                  <a:pt x="101790" y="11620"/>
                </a:lnTo>
                <a:lnTo>
                  <a:pt x="97332" y="17195"/>
                </a:lnTo>
                <a:lnTo>
                  <a:pt x="87919" y="22406"/>
                </a:lnTo>
                <a:lnTo>
                  <a:pt x="93040" y="27241"/>
                </a:lnTo>
                <a:close/>
              </a:path>
              <a:path w="155486" h="62701">
                <a:moveTo>
                  <a:pt x="80606" y="0"/>
                </a:moveTo>
                <a:lnTo>
                  <a:pt x="71843" y="3975"/>
                </a:lnTo>
                <a:lnTo>
                  <a:pt x="74396" y="10515"/>
                </a:lnTo>
                <a:lnTo>
                  <a:pt x="74091" y="21666"/>
                </a:lnTo>
                <a:lnTo>
                  <a:pt x="86541" y="21666"/>
                </a:lnTo>
                <a:lnTo>
                  <a:pt x="86499" y="21183"/>
                </a:lnTo>
                <a:lnTo>
                  <a:pt x="86347" y="12420"/>
                </a:lnTo>
                <a:lnTo>
                  <a:pt x="87782" y="3975"/>
                </a:lnTo>
                <a:lnTo>
                  <a:pt x="806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8"/>
          <p:cNvSpPr/>
          <p:nvPr/>
        </p:nvSpPr>
        <p:spPr>
          <a:xfrm>
            <a:off x="1439875" y="5275262"/>
            <a:ext cx="51447" cy="39509"/>
          </a:xfrm>
          <a:custGeom>
            <a:avLst/>
            <a:gdLst/>
            <a:ahLst/>
            <a:cxnLst/>
            <a:rect l="l" t="t" r="r" b="b"/>
            <a:pathLst>
              <a:path w="51447" h="39509">
                <a:moveTo>
                  <a:pt x="44437" y="34734"/>
                </a:moveTo>
                <a:lnTo>
                  <a:pt x="48107" y="36156"/>
                </a:lnTo>
                <a:lnTo>
                  <a:pt x="51447" y="34569"/>
                </a:lnTo>
                <a:lnTo>
                  <a:pt x="50012" y="30746"/>
                </a:lnTo>
                <a:lnTo>
                  <a:pt x="46037" y="30429"/>
                </a:lnTo>
                <a:lnTo>
                  <a:pt x="39344" y="28359"/>
                </a:lnTo>
                <a:lnTo>
                  <a:pt x="39496" y="27406"/>
                </a:lnTo>
                <a:lnTo>
                  <a:pt x="39027" y="23736"/>
                </a:lnTo>
                <a:lnTo>
                  <a:pt x="40144" y="21031"/>
                </a:lnTo>
                <a:lnTo>
                  <a:pt x="44437" y="18643"/>
                </a:lnTo>
                <a:lnTo>
                  <a:pt x="48742" y="16725"/>
                </a:lnTo>
                <a:lnTo>
                  <a:pt x="49695" y="13220"/>
                </a:lnTo>
                <a:lnTo>
                  <a:pt x="45719" y="11950"/>
                </a:lnTo>
                <a:lnTo>
                  <a:pt x="42367" y="14820"/>
                </a:lnTo>
                <a:lnTo>
                  <a:pt x="35356" y="18478"/>
                </a:lnTo>
                <a:lnTo>
                  <a:pt x="33451" y="16725"/>
                </a:lnTo>
                <a:lnTo>
                  <a:pt x="30899" y="15608"/>
                </a:lnTo>
                <a:lnTo>
                  <a:pt x="28028" y="15290"/>
                </a:lnTo>
                <a:lnTo>
                  <a:pt x="28828" y="15138"/>
                </a:lnTo>
                <a:lnTo>
                  <a:pt x="28346" y="10833"/>
                </a:lnTo>
                <a:lnTo>
                  <a:pt x="29311" y="2552"/>
                </a:lnTo>
                <a:lnTo>
                  <a:pt x="26441" y="0"/>
                </a:lnTo>
                <a:lnTo>
                  <a:pt x="23088" y="2552"/>
                </a:lnTo>
                <a:lnTo>
                  <a:pt x="24206" y="6845"/>
                </a:lnTo>
                <a:lnTo>
                  <a:pt x="24053" y="14490"/>
                </a:lnTo>
                <a:lnTo>
                  <a:pt x="21183" y="15925"/>
                </a:lnTo>
                <a:lnTo>
                  <a:pt x="17843" y="17678"/>
                </a:lnTo>
                <a:lnTo>
                  <a:pt x="11785" y="14490"/>
                </a:lnTo>
                <a:lnTo>
                  <a:pt x="6527" y="10668"/>
                </a:lnTo>
                <a:lnTo>
                  <a:pt x="2705" y="11633"/>
                </a:lnTo>
                <a:lnTo>
                  <a:pt x="3340" y="15608"/>
                </a:lnTo>
                <a:lnTo>
                  <a:pt x="7797" y="17043"/>
                </a:lnTo>
                <a:lnTo>
                  <a:pt x="14655" y="21183"/>
                </a:lnTo>
                <a:lnTo>
                  <a:pt x="14973" y="21501"/>
                </a:lnTo>
                <a:lnTo>
                  <a:pt x="13373" y="25171"/>
                </a:lnTo>
                <a:lnTo>
                  <a:pt x="11303" y="28041"/>
                </a:lnTo>
                <a:lnTo>
                  <a:pt x="6362" y="29946"/>
                </a:lnTo>
                <a:lnTo>
                  <a:pt x="1587" y="31381"/>
                </a:lnTo>
                <a:lnTo>
                  <a:pt x="0" y="34734"/>
                </a:lnTo>
                <a:lnTo>
                  <a:pt x="3657" y="36639"/>
                </a:lnTo>
                <a:lnTo>
                  <a:pt x="7162" y="34251"/>
                </a:lnTo>
                <a:lnTo>
                  <a:pt x="14173" y="31699"/>
                </a:lnTo>
                <a:lnTo>
                  <a:pt x="16090" y="36321"/>
                </a:lnTo>
                <a:lnTo>
                  <a:pt x="20866" y="39509"/>
                </a:lnTo>
                <a:lnTo>
                  <a:pt x="31534" y="39509"/>
                </a:lnTo>
                <a:lnTo>
                  <a:pt x="35991" y="36639"/>
                </a:lnTo>
                <a:lnTo>
                  <a:pt x="38226" y="32651"/>
                </a:lnTo>
                <a:lnTo>
                  <a:pt x="40614" y="33451"/>
                </a:lnTo>
                <a:lnTo>
                  <a:pt x="44437" y="34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9"/>
          <p:cNvSpPr/>
          <p:nvPr/>
        </p:nvSpPr>
        <p:spPr>
          <a:xfrm>
            <a:off x="1456647" y="5293741"/>
            <a:ext cx="4893" cy="19113"/>
          </a:xfrm>
          <a:custGeom>
            <a:avLst/>
            <a:gdLst/>
            <a:ahLst/>
            <a:cxnLst/>
            <a:rect l="l" t="t" r="r" b="b"/>
            <a:pathLst>
              <a:path w="4893" h="19113">
                <a:moveTo>
                  <a:pt x="3611" y="8280"/>
                </a:moveTo>
                <a:lnTo>
                  <a:pt x="4893" y="0"/>
                </a:lnTo>
                <a:lnTo>
                  <a:pt x="0" y="12502"/>
                </a:lnTo>
                <a:lnTo>
                  <a:pt x="4109" y="18661"/>
                </a:lnTo>
                <a:lnTo>
                  <a:pt x="4728" y="19113"/>
                </a:lnTo>
                <a:lnTo>
                  <a:pt x="3611" y="82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70"/>
          <p:cNvSpPr/>
          <p:nvPr/>
        </p:nvSpPr>
        <p:spPr>
          <a:xfrm>
            <a:off x="1470939" y="5293423"/>
            <a:ext cx="8446" cy="19113"/>
          </a:xfrm>
          <a:custGeom>
            <a:avLst/>
            <a:gdLst/>
            <a:ahLst/>
            <a:cxnLst/>
            <a:rect l="l" t="t" r="r" b="b"/>
            <a:pathLst>
              <a:path w="8446" h="19113">
                <a:moveTo>
                  <a:pt x="1269" y="8280"/>
                </a:moveTo>
                <a:lnTo>
                  <a:pt x="152" y="19113"/>
                </a:lnTo>
                <a:lnTo>
                  <a:pt x="8446" y="12246"/>
                </a:lnTo>
                <a:lnTo>
                  <a:pt x="4287" y="4465"/>
                </a:lnTo>
                <a:lnTo>
                  <a:pt x="0" y="0"/>
                </a:lnTo>
                <a:lnTo>
                  <a:pt x="1269" y="82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71"/>
          <p:cNvSpPr/>
          <p:nvPr/>
        </p:nvSpPr>
        <p:spPr>
          <a:xfrm>
            <a:off x="1460258" y="5292471"/>
            <a:ext cx="12433" cy="20700"/>
          </a:xfrm>
          <a:custGeom>
            <a:avLst/>
            <a:gdLst/>
            <a:ahLst/>
            <a:cxnLst/>
            <a:rect l="l" t="t" r="r" b="b"/>
            <a:pathLst>
              <a:path w="12433" h="20700">
                <a:moveTo>
                  <a:pt x="6223" y="20700"/>
                </a:moveTo>
                <a:lnTo>
                  <a:pt x="12433" y="10985"/>
                </a:lnTo>
                <a:lnTo>
                  <a:pt x="6223" y="0"/>
                </a:lnTo>
                <a:lnTo>
                  <a:pt x="0" y="9715"/>
                </a:lnTo>
                <a:lnTo>
                  <a:pt x="6223" y="207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72"/>
          <p:cNvSpPr/>
          <p:nvPr/>
        </p:nvSpPr>
        <p:spPr>
          <a:xfrm>
            <a:off x="1345565" y="5324005"/>
            <a:ext cx="36956" cy="21616"/>
          </a:xfrm>
          <a:custGeom>
            <a:avLst/>
            <a:gdLst/>
            <a:ahLst/>
            <a:cxnLst/>
            <a:rect l="l" t="t" r="r" b="b"/>
            <a:pathLst>
              <a:path w="36956" h="21616">
                <a:moveTo>
                  <a:pt x="20840" y="16224"/>
                </a:moveTo>
                <a:lnTo>
                  <a:pt x="6339" y="20398"/>
                </a:lnTo>
                <a:lnTo>
                  <a:pt x="6559" y="20481"/>
                </a:lnTo>
                <a:lnTo>
                  <a:pt x="15346" y="21616"/>
                </a:lnTo>
                <a:lnTo>
                  <a:pt x="22112" y="15627"/>
                </a:lnTo>
                <a:lnTo>
                  <a:pt x="22481" y="14995"/>
                </a:lnTo>
                <a:lnTo>
                  <a:pt x="20840" y="16224"/>
                </a:lnTo>
                <a:close/>
              </a:path>
              <a:path w="36956" h="21616">
                <a:moveTo>
                  <a:pt x="6339" y="20398"/>
                </a:moveTo>
                <a:lnTo>
                  <a:pt x="0" y="18008"/>
                </a:lnTo>
                <a:lnTo>
                  <a:pt x="2870" y="20231"/>
                </a:lnTo>
                <a:lnTo>
                  <a:pt x="4140" y="21031"/>
                </a:lnTo>
                <a:lnTo>
                  <a:pt x="6339" y="20398"/>
                </a:lnTo>
                <a:close/>
              </a:path>
              <a:path w="36956" h="21616">
                <a:moveTo>
                  <a:pt x="33451" y="800"/>
                </a:moveTo>
                <a:lnTo>
                  <a:pt x="31216" y="0"/>
                </a:lnTo>
                <a:lnTo>
                  <a:pt x="22481" y="14995"/>
                </a:lnTo>
                <a:lnTo>
                  <a:pt x="31377" y="8331"/>
                </a:lnTo>
                <a:lnTo>
                  <a:pt x="36842" y="1004"/>
                </a:lnTo>
                <a:lnTo>
                  <a:pt x="36956" y="800"/>
                </a:lnTo>
                <a:lnTo>
                  <a:pt x="33451" y="8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73"/>
          <p:cNvSpPr/>
          <p:nvPr/>
        </p:nvSpPr>
        <p:spPr>
          <a:xfrm>
            <a:off x="1543583" y="5323687"/>
            <a:ext cx="35839" cy="21160"/>
          </a:xfrm>
          <a:custGeom>
            <a:avLst/>
            <a:gdLst/>
            <a:ahLst/>
            <a:cxnLst/>
            <a:rect l="l" t="t" r="r" b="b"/>
            <a:pathLst>
              <a:path w="35839" h="21160">
                <a:moveTo>
                  <a:pt x="24704" y="20585"/>
                </a:moveTo>
                <a:lnTo>
                  <a:pt x="33178" y="21160"/>
                </a:lnTo>
                <a:lnTo>
                  <a:pt x="35839" y="19596"/>
                </a:lnTo>
                <a:lnTo>
                  <a:pt x="21287" y="17177"/>
                </a:lnTo>
                <a:lnTo>
                  <a:pt x="13029" y="11653"/>
                </a:lnTo>
                <a:lnTo>
                  <a:pt x="4610" y="0"/>
                </a:lnTo>
                <a:lnTo>
                  <a:pt x="0" y="482"/>
                </a:lnTo>
                <a:lnTo>
                  <a:pt x="12089" y="15181"/>
                </a:lnTo>
                <a:lnTo>
                  <a:pt x="24704" y="20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4"/>
          <p:cNvSpPr/>
          <p:nvPr/>
        </p:nvSpPr>
        <p:spPr>
          <a:xfrm>
            <a:off x="1461858" y="515052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16954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75"/>
          <p:cNvSpPr/>
          <p:nvPr/>
        </p:nvSpPr>
        <p:spPr>
          <a:xfrm>
            <a:off x="1460741" y="5147970"/>
            <a:ext cx="10032" cy="12585"/>
          </a:xfrm>
          <a:custGeom>
            <a:avLst/>
            <a:gdLst/>
            <a:ahLst/>
            <a:cxnLst/>
            <a:rect l="l" t="t" r="r" b="b"/>
            <a:pathLst>
              <a:path w="10032" h="12585">
                <a:moveTo>
                  <a:pt x="2870" y="12115"/>
                </a:moveTo>
                <a:lnTo>
                  <a:pt x="4292" y="12585"/>
                </a:lnTo>
                <a:lnTo>
                  <a:pt x="7162" y="12115"/>
                </a:lnTo>
                <a:lnTo>
                  <a:pt x="10032" y="8928"/>
                </a:lnTo>
                <a:lnTo>
                  <a:pt x="10032" y="2235"/>
                </a:lnTo>
                <a:lnTo>
                  <a:pt x="5575" y="0"/>
                </a:lnTo>
                <a:lnTo>
                  <a:pt x="469" y="2235"/>
                </a:lnTo>
                <a:lnTo>
                  <a:pt x="317" y="1917"/>
                </a:lnTo>
                <a:lnTo>
                  <a:pt x="0" y="8293"/>
                </a:lnTo>
                <a:lnTo>
                  <a:pt x="2870" y="1211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6"/>
          <p:cNvSpPr/>
          <p:nvPr/>
        </p:nvSpPr>
        <p:spPr>
          <a:xfrm>
            <a:off x="1448473" y="5159603"/>
            <a:ext cx="13538" cy="9563"/>
          </a:xfrm>
          <a:custGeom>
            <a:avLst/>
            <a:gdLst/>
            <a:ahLst/>
            <a:cxnLst/>
            <a:rect l="l" t="t" r="r" b="b"/>
            <a:pathLst>
              <a:path w="13538" h="9563">
                <a:moveTo>
                  <a:pt x="13538" y="5422"/>
                </a:moveTo>
                <a:lnTo>
                  <a:pt x="13068" y="2870"/>
                </a:lnTo>
                <a:lnTo>
                  <a:pt x="9563" y="0"/>
                </a:lnTo>
                <a:lnTo>
                  <a:pt x="2387" y="0"/>
                </a:lnTo>
                <a:lnTo>
                  <a:pt x="0" y="4305"/>
                </a:lnTo>
                <a:lnTo>
                  <a:pt x="2387" y="9080"/>
                </a:lnTo>
                <a:lnTo>
                  <a:pt x="2070" y="9245"/>
                </a:lnTo>
                <a:lnTo>
                  <a:pt x="8915" y="9563"/>
                </a:lnTo>
                <a:lnTo>
                  <a:pt x="13068" y="6692"/>
                </a:lnTo>
                <a:lnTo>
                  <a:pt x="13538" y="54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7"/>
          <p:cNvSpPr/>
          <p:nvPr/>
        </p:nvSpPr>
        <p:spPr>
          <a:xfrm>
            <a:off x="1461058" y="5167883"/>
            <a:ext cx="10198" cy="12585"/>
          </a:xfrm>
          <a:custGeom>
            <a:avLst/>
            <a:gdLst/>
            <a:ahLst/>
            <a:cxnLst/>
            <a:rect l="l" t="t" r="r" b="b"/>
            <a:pathLst>
              <a:path w="10198" h="12585">
                <a:moveTo>
                  <a:pt x="10198" y="4305"/>
                </a:moveTo>
                <a:lnTo>
                  <a:pt x="7162" y="482"/>
                </a:lnTo>
                <a:lnTo>
                  <a:pt x="5740" y="0"/>
                </a:lnTo>
                <a:lnTo>
                  <a:pt x="3022" y="482"/>
                </a:lnTo>
                <a:lnTo>
                  <a:pt x="0" y="3670"/>
                </a:lnTo>
                <a:lnTo>
                  <a:pt x="0" y="10363"/>
                </a:lnTo>
                <a:lnTo>
                  <a:pt x="4622" y="12585"/>
                </a:lnTo>
                <a:lnTo>
                  <a:pt x="9715" y="10363"/>
                </a:lnTo>
                <a:lnTo>
                  <a:pt x="9715" y="10680"/>
                </a:lnTo>
                <a:lnTo>
                  <a:pt x="10198" y="430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8"/>
          <p:cNvSpPr/>
          <p:nvPr/>
        </p:nvSpPr>
        <p:spPr>
          <a:xfrm>
            <a:off x="1469821" y="5159286"/>
            <a:ext cx="13538" cy="9563"/>
          </a:xfrm>
          <a:custGeom>
            <a:avLst/>
            <a:gdLst/>
            <a:ahLst/>
            <a:cxnLst/>
            <a:rect l="l" t="t" r="r" b="b"/>
            <a:pathLst>
              <a:path w="13538" h="9563">
                <a:moveTo>
                  <a:pt x="11315" y="482"/>
                </a:moveTo>
                <a:lnTo>
                  <a:pt x="11633" y="317"/>
                </a:lnTo>
                <a:lnTo>
                  <a:pt x="4775" y="0"/>
                </a:lnTo>
                <a:lnTo>
                  <a:pt x="482" y="2870"/>
                </a:lnTo>
                <a:lnTo>
                  <a:pt x="0" y="4140"/>
                </a:lnTo>
                <a:lnTo>
                  <a:pt x="482" y="6692"/>
                </a:lnTo>
                <a:lnTo>
                  <a:pt x="4140" y="9563"/>
                </a:lnTo>
                <a:lnTo>
                  <a:pt x="11150" y="9563"/>
                </a:lnTo>
                <a:lnTo>
                  <a:pt x="13538" y="5257"/>
                </a:lnTo>
                <a:lnTo>
                  <a:pt x="11315" y="48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9"/>
          <p:cNvSpPr/>
          <p:nvPr/>
        </p:nvSpPr>
        <p:spPr>
          <a:xfrm>
            <a:off x="1462646" y="5160886"/>
            <a:ext cx="6692" cy="6210"/>
          </a:xfrm>
          <a:custGeom>
            <a:avLst/>
            <a:gdLst/>
            <a:ahLst/>
            <a:cxnLst/>
            <a:rect l="l" t="t" r="r" b="b"/>
            <a:pathLst>
              <a:path w="6692" h="6210">
                <a:moveTo>
                  <a:pt x="2082" y="0"/>
                </a:moveTo>
                <a:lnTo>
                  <a:pt x="0" y="4292"/>
                </a:lnTo>
                <a:lnTo>
                  <a:pt x="4470" y="6210"/>
                </a:lnTo>
                <a:lnTo>
                  <a:pt x="6692" y="2070"/>
                </a:lnTo>
                <a:lnTo>
                  <a:pt x="2082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80"/>
          <p:cNvSpPr/>
          <p:nvPr/>
        </p:nvSpPr>
        <p:spPr>
          <a:xfrm>
            <a:off x="1371523" y="5342648"/>
            <a:ext cx="11950" cy="12750"/>
          </a:xfrm>
          <a:custGeom>
            <a:avLst/>
            <a:gdLst/>
            <a:ahLst/>
            <a:cxnLst/>
            <a:rect l="l" t="t" r="r" b="b"/>
            <a:pathLst>
              <a:path w="11950" h="12750">
                <a:moveTo>
                  <a:pt x="0" y="6845"/>
                </a:moveTo>
                <a:lnTo>
                  <a:pt x="482" y="11468"/>
                </a:lnTo>
                <a:lnTo>
                  <a:pt x="2400" y="12750"/>
                </a:lnTo>
                <a:lnTo>
                  <a:pt x="5105" y="11950"/>
                </a:lnTo>
                <a:lnTo>
                  <a:pt x="7645" y="11315"/>
                </a:lnTo>
                <a:lnTo>
                  <a:pt x="10198" y="10668"/>
                </a:lnTo>
                <a:lnTo>
                  <a:pt x="11950" y="6057"/>
                </a:lnTo>
                <a:lnTo>
                  <a:pt x="11480" y="1435"/>
                </a:lnTo>
                <a:lnTo>
                  <a:pt x="9563" y="0"/>
                </a:lnTo>
                <a:lnTo>
                  <a:pt x="6858" y="635"/>
                </a:lnTo>
                <a:lnTo>
                  <a:pt x="4305" y="1435"/>
                </a:lnTo>
                <a:lnTo>
                  <a:pt x="1600" y="2070"/>
                </a:lnTo>
                <a:lnTo>
                  <a:pt x="0" y="68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81"/>
          <p:cNvSpPr/>
          <p:nvPr/>
        </p:nvSpPr>
        <p:spPr>
          <a:xfrm>
            <a:off x="1358468" y="5346319"/>
            <a:ext cx="11303" cy="13220"/>
          </a:xfrm>
          <a:custGeom>
            <a:avLst/>
            <a:gdLst/>
            <a:ahLst/>
            <a:cxnLst/>
            <a:rect l="l" t="t" r="r" b="b"/>
            <a:pathLst>
              <a:path w="11303" h="13220">
                <a:moveTo>
                  <a:pt x="2222" y="13220"/>
                </a:moveTo>
                <a:lnTo>
                  <a:pt x="4775" y="12420"/>
                </a:lnTo>
                <a:lnTo>
                  <a:pt x="7162" y="11468"/>
                </a:lnTo>
                <a:lnTo>
                  <a:pt x="9715" y="10667"/>
                </a:lnTo>
                <a:lnTo>
                  <a:pt x="11303" y="6045"/>
                </a:lnTo>
                <a:lnTo>
                  <a:pt x="10985" y="1269"/>
                </a:lnTo>
                <a:lnTo>
                  <a:pt x="8915" y="0"/>
                </a:lnTo>
                <a:lnTo>
                  <a:pt x="6375" y="787"/>
                </a:lnTo>
                <a:lnTo>
                  <a:pt x="1587" y="2539"/>
                </a:lnTo>
                <a:lnTo>
                  <a:pt x="0" y="7327"/>
                </a:lnTo>
                <a:lnTo>
                  <a:pt x="317" y="11937"/>
                </a:lnTo>
                <a:lnTo>
                  <a:pt x="2222" y="132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82"/>
          <p:cNvSpPr/>
          <p:nvPr/>
        </p:nvSpPr>
        <p:spPr>
          <a:xfrm>
            <a:off x="1438757" y="5179682"/>
            <a:ext cx="53200" cy="51930"/>
          </a:xfrm>
          <a:custGeom>
            <a:avLst/>
            <a:gdLst/>
            <a:ahLst/>
            <a:cxnLst/>
            <a:rect l="l" t="t" r="r" b="b"/>
            <a:pathLst>
              <a:path w="53200" h="51930">
                <a:moveTo>
                  <a:pt x="26441" y="0"/>
                </a:moveTo>
                <a:lnTo>
                  <a:pt x="13742" y="3171"/>
                </a:lnTo>
                <a:lnTo>
                  <a:pt x="3794" y="12532"/>
                </a:lnTo>
                <a:lnTo>
                  <a:pt x="0" y="25958"/>
                </a:lnTo>
                <a:lnTo>
                  <a:pt x="3223" y="38412"/>
                </a:lnTo>
                <a:lnTo>
                  <a:pt x="12745" y="48191"/>
                </a:lnTo>
                <a:lnTo>
                  <a:pt x="26441" y="51930"/>
                </a:lnTo>
                <a:lnTo>
                  <a:pt x="39445" y="48671"/>
                </a:lnTo>
                <a:lnTo>
                  <a:pt x="49403" y="39314"/>
                </a:lnTo>
                <a:lnTo>
                  <a:pt x="53200" y="25958"/>
                </a:lnTo>
                <a:lnTo>
                  <a:pt x="49855" y="13366"/>
                </a:lnTo>
                <a:lnTo>
                  <a:pt x="40226" y="3693"/>
                </a:lnTo>
                <a:lnTo>
                  <a:pt x="26441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83"/>
          <p:cNvSpPr/>
          <p:nvPr/>
        </p:nvSpPr>
        <p:spPr>
          <a:xfrm>
            <a:off x="1444967" y="5184622"/>
            <a:ext cx="42062" cy="42049"/>
          </a:xfrm>
          <a:custGeom>
            <a:avLst/>
            <a:gdLst/>
            <a:ahLst/>
            <a:cxnLst/>
            <a:rect l="l" t="t" r="r" b="b"/>
            <a:pathLst>
              <a:path w="42062" h="42049">
                <a:moveTo>
                  <a:pt x="21031" y="0"/>
                </a:moveTo>
                <a:lnTo>
                  <a:pt x="16109" y="576"/>
                </a:lnTo>
                <a:lnTo>
                  <a:pt x="4585" y="7903"/>
                </a:lnTo>
                <a:lnTo>
                  <a:pt x="0" y="21018"/>
                </a:lnTo>
                <a:lnTo>
                  <a:pt x="578" y="25948"/>
                </a:lnTo>
                <a:lnTo>
                  <a:pt x="7909" y="37466"/>
                </a:lnTo>
                <a:lnTo>
                  <a:pt x="21031" y="42049"/>
                </a:lnTo>
                <a:lnTo>
                  <a:pt x="25961" y="41470"/>
                </a:lnTo>
                <a:lnTo>
                  <a:pt x="37479" y="34140"/>
                </a:lnTo>
                <a:lnTo>
                  <a:pt x="42062" y="21018"/>
                </a:lnTo>
                <a:lnTo>
                  <a:pt x="41485" y="16101"/>
                </a:lnTo>
                <a:lnTo>
                  <a:pt x="34156" y="4584"/>
                </a:lnTo>
                <a:lnTo>
                  <a:pt x="21031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84"/>
          <p:cNvSpPr/>
          <p:nvPr/>
        </p:nvSpPr>
        <p:spPr>
          <a:xfrm>
            <a:off x="1264476" y="5392674"/>
            <a:ext cx="402728" cy="490815"/>
          </a:xfrm>
          <a:custGeom>
            <a:avLst/>
            <a:gdLst/>
            <a:ahLst/>
            <a:cxnLst/>
            <a:rect l="l" t="t" r="r" b="b"/>
            <a:pathLst>
              <a:path w="402728" h="490815">
                <a:moveTo>
                  <a:pt x="402410" y="0"/>
                </a:moveTo>
                <a:lnTo>
                  <a:pt x="0" y="0"/>
                </a:lnTo>
                <a:lnTo>
                  <a:pt x="0" y="390931"/>
                </a:lnTo>
                <a:lnTo>
                  <a:pt x="4202" y="411701"/>
                </a:lnTo>
                <a:lnTo>
                  <a:pt x="13042" y="427962"/>
                </a:lnTo>
                <a:lnTo>
                  <a:pt x="24944" y="440253"/>
                </a:lnTo>
                <a:lnTo>
                  <a:pt x="38329" y="449113"/>
                </a:lnTo>
                <a:lnTo>
                  <a:pt x="63243" y="458696"/>
                </a:lnTo>
                <a:lnTo>
                  <a:pt x="99670" y="461499"/>
                </a:lnTo>
                <a:lnTo>
                  <a:pt x="120383" y="461708"/>
                </a:lnTo>
                <a:lnTo>
                  <a:pt x="150939" y="461590"/>
                </a:lnTo>
                <a:lnTo>
                  <a:pt x="160990" y="461394"/>
                </a:lnTo>
                <a:lnTo>
                  <a:pt x="167696" y="461193"/>
                </a:lnTo>
                <a:lnTo>
                  <a:pt x="171161" y="461053"/>
                </a:lnTo>
                <a:lnTo>
                  <a:pt x="171728" y="461025"/>
                </a:lnTo>
                <a:lnTo>
                  <a:pt x="190139" y="467176"/>
                </a:lnTo>
                <a:lnTo>
                  <a:pt x="198657" y="479690"/>
                </a:lnTo>
                <a:lnTo>
                  <a:pt x="201091" y="489655"/>
                </a:lnTo>
                <a:lnTo>
                  <a:pt x="201204" y="490815"/>
                </a:lnTo>
                <a:lnTo>
                  <a:pt x="202576" y="483381"/>
                </a:lnTo>
                <a:lnTo>
                  <a:pt x="208895" y="470730"/>
                </a:lnTo>
                <a:lnTo>
                  <a:pt x="223885" y="461704"/>
                </a:lnTo>
                <a:lnTo>
                  <a:pt x="230833" y="461025"/>
                </a:lnTo>
                <a:lnTo>
                  <a:pt x="241204" y="461571"/>
                </a:lnTo>
                <a:lnTo>
                  <a:pt x="249817" y="461952"/>
                </a:lnTo>
                <a:lnTo>
                  <a:pt x="257991" y="462167"/>
                </a:lnTo>
                <a:lnTo>
                  <a:pt x="278284" y="462102"/>
                </a:lnTo>
                <a:lnTo>
                  <a:pt x="293037" y="461821"/>
                </a:lnTo>
                <a:lnTo>
                  <a:pt x="312618" y="461375"/>
                </a:lnTo>
                <a:lnTo>
                  <a:pt x="327366" y="461025"/>
                </a:lnTo>
                <a:lnTo>
                  <a:pt x="350723" y="458515"/>
                </a:lnTo>
                <a:lnTo>
                  <a:pt x="368393" y="455885"/>
                </a:lnTo>
                <a:lnTo>
                  <a:pt x="381227" y="452343"/>
                </a:lnTo>
                <a:lnTo>
                  <a:pt x="390074" y="447101"/>
                </a:lnTo>
                <a:lnTo>
                  <a:pt x="395783" y="439367"/>
                </a:lnTo>
                <a:lnTo>
                  <a:pt x="399205" y="428352"/>
                </a:lnTo>
                <a:lnTo>
                  <a:pt x="401188" y="413264"/>
                </a:lnTo>
                <a:lnTo>
                  <a:pt x="402583" y="393315"/>
                </a:lnTo>
                <a:lnTo>
                  <a:pt x="402728" y="390931"/>
                </a:lnTo>
                <a:lnTo>
                  <a:pt x="402563" y="380895"/>
                </a:lnTo>
                <a:lnTo>
                  <a:pt x="402410" y="379779"/>
                </a:lnTo>
                <a:lnTo>
                  <a:pt x="40241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85"/>
          <p:cNvSpPr/>
          <p:nvPr/>
        </p:nvSpPr>
        <p:spPr>
          <a:xfrm>
            <a:off x="1381086" y="5612714"/>
            <a:ext cx="10" cy="118"/>
          </a:xfrm>
          <a:custGeom>
            <a:avLst/>
            <a:gdLst/>
            <a:ahLst/>
            <a:cxnLst/>
            <a:rect l="l" t="t" r="r" b="b"/>
            <a:pathLst>
              <a:path w="10" h="118">
                <a:moveTo>
                  <a:pt x="10" y="0"/>
                </a:moveTo>
                <a:lnTo>
                  <a:pt x="0" y="11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6"/>
          <p:cNvSpPr/>
          <p:nvPr/>
        </p:nvSpPr>
        <p:spPr>
          <a:xfrm>
            <a:off x="1351292" y="5472645"/>
            <a:ext cx="130797" cy="199765"/>
          </a:xfrm>
          <a:custGeom>
            <a:avLst/>
            <a:gdLst/>
            <a:ahLst/>
            <a:cxnLst/>
            <a:rect l="l" t="t" r="r" b="b"/>
            <a:pathLst>
              <a:path w="130797" h="199765">
                <a:moveTo>
                  <a:pt x="33134" y="180967"/>
                </a:moveTo>
                <a:lnTo>
                  <a:pt x="33782" y="183198"/>
                </a:lnTo>
                <a:lnTo>
                  <a:pt x="36004" y="189889"/>
                </a:lnTo>
                <a:lnTo>
                  <a:pt x="36169" y="192438"/>
                </a:lnTo>
                <a:lnTo>
                  <a:pt x="36321" y="193713"/>
                </a:lnTo>
                <a:lnTo>
                  <a:pt x="36004" y="196580"/>
                </a:lnTo>
                <a:lnTo>
                  <a:pt x="39509" y="199765"/>
                </a:lnTo>
                <a:lnTo>
                  <a:pt x="37757" y="197057"/>
                </a:lnTo>
                <a:lnTo>
                  <a:pt x="43180" y="197375"/>
                </a:lnTo>
                <a:lnTo>
                  <a:pt x="41109" y="196101"/>
                </a:lnTo>
                <a:lnTo>
                  <a:pt x="43815" y="195146"/>
                </a:lnTo>
                <a:lnTo>
                  <a:pt x="46837" y="194031"/>
                </a:lnTo>
                <a:lnTo>
                  <a:pt x="47955" y="196580"/>
                </a:lnTo>
                <a:lnTo>
                  <a:pt x="50342" y="197057"/>
                </a:lnTo>
                <a:lnTo>
                  <a:pt x="53212" y="196739"/>
                </a:lnTo>
                <a:lnTo>
                  <a:pt x="54648" y="192916"/>
                </a:lnTo>
                <a:lnTo>
                  <a:pt x="56400" y="195783"/>
                </a:lnTo>
                <a:lnTo>
                  <a:pt x="56400" y="195941"/>
                </a:lnTo>
                <a:lnTo>
                  <a:pt x="56718" y="193394"/>
                </a:lnTo>
                <a:lnTo>
                  <a:pt x="51943" y="185270"/>
                </a:lnTo>
                <a:lnTo>
                  <a:pt x="50342" y="178897"/>
                </a:lnTo>
                <a:lnTo>
                  <a:pt x="50190" y="178099"/>
                </a:lnTo>
                <a:lnTo>
                  <a:pt x="50342" y="174437"/>
                </a:lnTo>
                <a:lnTo>
                  <a:pt x="50825" y="171090"/>
                </a:lnTo>
                <a:lnTo>
                  <a:pt x="51777" y="165834"/>
                </a:lnTo>
                <a:lnTo>
                  <a:pt x="54965" y="160257"/>
                </a:lnTo>
                <a:lnTo>
                  <a:pt x="53365" y="161532"/>
                </a:lnTo>
                <a:lnTo>
                  <a:pt x="50342" y="164718"/>
                </a:lnTo>
                <a:lnTo>
                  <a:pt x="47472" y="167904"/>
                </a:lnTo>
                <a:lnTo>
                  <a:pt x="48437" y="165037"/>
                </a:lnTo>
                <a:lnTo>
                  <a:pt x="50342" y="161213"/>
                </a:lnTo>
                <a:lnTo>
                  <a:pt x="53848" y="155000"/>
                </a:lnTo>
                <a:lnTo>
                  <a:pt x="60223" y="146716"/>
                </a:lnTo>
                <a:lnTo>
                  <a:pt x="70421" y="147195"/>
                </a:lnTo>
                <a:lnTo>
                  <a:pt x="69303" y="140822"/>
                </a:lnTo>
                <a:lnTo>
                  <a:pt x="65951" y="137317"/>
                </a:lnTo>
                <a:lnTo>
                  <a:pt x="60540" y="140026"/>
                </a:lnTo>
                <a:lnTo>
                  <a:pt x="54330" y="148948"/>
                </a:lnTo>
                <a:lnTo>
                  <a:pt x="54965" y="131902"/>
                </a:lnTo>
                <a:lnTo>
                  <a:pt x="56810" y="131782"/>
                </a:lnTo>
                <a:lnTo>
                  <a:pt x="54165" y="127759"/>
                </a:lnTo>
                <a:lnTo>
                  <a:pt x="54483" y="116290"/>
                </a:lnTo>
                <a:lnTo>
                  <a:pt x="57518" y="107683"/>
                </a:lnTo>
                <a:lnTo>
                  <a:pt x="56718" y="94627"/>
                </a:lnTo>
                <a:lnTo>
                  <a:pt x="55118" y="86817"/>
                </a:lnTo>
                <a:lnTo>
                  <a:pt x="57835" y="77736"/>
                </a:lnTo>
                <a:lnTo>
                  <a:pt x="64681" y="67538"/>
                </a:lnTo>
                <a:lnTo>
                  <a:pt x="65798" y="58140"/>
                </a:lnTo>
                <a:lnTo>
                  <a:pt x="67386" y="62445"/>
                </a:lnTo>
                <a:lnTo>
                  <a:pt x="66916" y="65633"/>
                </a:lnTo>
                <a:lnTo>
                  <a:pt x="65798" y="68503"/>
                </a:lnTo>
                <a:lnTo>
                  <a:pt x="68503" y="70726"/>
                </a:lnTo>
                <a:lnTo>
                  <a:pt x="69456" y="73278"/>
                </a:lnTo>
                <a:lnTo>
                  <a:pt x="68503" y="77266"/>
                </a:lnTo>
                <a:lnTo>
                  <a:pt x="68186" y="81559"/>
                </a:lnTo>
                <a:lnTo>
                  <a:pt x="70104" y="84912"/>
                </a:lnTo>
                <a:lnTo>
                  <a:pt x="69621" y="88417"/>
                </a:lnTo>
                <a:lnTo>
                  <a:pt x="68503" y="91439"/>
                </a:lnTo>
                <a:lnTo>
                  <a:pt x="68503" y="94310"/>
                </a:lnTo>
                <a:lnTo>
                  <a:pt x="70891" y="96532"/>
                </a:lnTo>
                <a:lnTo>
                  <a:pt x="71856" y="101638"/>
                </a:lnTo>
                <a:lnTo>
                  <a:pt x="67703" y="103073"/>
                </a:lnTo>
                <a:lnTo>
                  <a:pt x="66433" y="107365"/>
                </a:lnTo>
                <a:lnTo>
                  <a:pt x="72643" y="106578"/>
                </a:lnTo>
                <a:lnTo>
                  <a:pt x="72326" y="109918"/>
                </a:lnTo>
                <a:lnTo>
                  <a:pt x="68503" y="111671"/>
                </a:lnTo>
                <a:lnTo>
                  <a:pt x="68351" y="112788"/>
                </a:lnTo>
                <a:lnTo>
                  <a:pt x="73279" y="114693"/>
                </a:lnTo>
                <a:lnTo>
                  <a:pt x="71374" y="117882"/>
                </a:lnTo>
                <a:lnTo>
                  <a:pt x="68986" y="119475"/>
                </a:lnTo>
                <a:lnTo>
                  <a:pt x="75514" y="119156"/>
                </a:lnTo>
                <a:lnTo>
                  <a:pt x="74879" y="122184"/>
                </a:lnTo>
                <a:lnTo>
                  <a:pt x="72326" y="123778"/>
                </a:lnTo>
                <a:lnTo>
                  <a:pt x="73926" y="126803"/>
                </a:lnTo>
                <a:lnTo>
                  <a:pt x="87298" y="126279"/>
                </a:lnTo>
                <a:lnTo>
                  <a:pt x="97127" y="127138"/>
                </a:lnTo>
                <a:lnTo>
                  <a:pt x="110883" y="129830"/>
                </a:lnTo>
                <a:lnTo>
                  <a:pt x="119164" y="131742"/>
                </a:lnTo>
                <a:lnTo>
                  <a:pt x="130797" y="132060"/>
                </a:lnTo>
                <a:lnTo>
                  <a:pt x="126492" y="129990"/>
                </a:lnTo>
                <a:lnTo>
                  <a:pt x="124256" y="129672"/>
                </a:lnTo>
                <a:lnTo>
                  <a:pt x="111783" y="127367"/>
                </a:lnTo>
                <a:lnTo>
                  <a:pt x="99692" y="124289"/>
                </a:lnTo>
                <a:lnTo>
                  <a:pt x="87432" y="122254"/>
                </a:lnTo>
                <a:lnTo>
                  <a:pt x="79184" y="122344"/>
                </a:lnTo>
                <a:lnTo>
                  <a:pt x="76314" y="117086"/>
                </a:lnTo>
                <a:lnTo>
                  <a:pt x="76314" y="112306"/>
                </a:lnTo>
                <a:lnTo>
                  <a:pt x="75031" y="106413"/>
                </a:lnTo>
                <a:lnTo>
                  <a:pt x="73004" y="94083"/>
                </a:lnTo>
                <a:lnTo>
                  <a:pt x="71915" y="81011"/>
                </a:lnTo>
                <a:lnTo>
                  <a:pt x="70826" y="67959"/>
                </a:lnTo>
                <a:lnTo>
                  <a:pt x="68804" y="55688"/>
                </a:lnTo>
                <a:lnTo>
                  <a:pt x="64912" y="44961"/>
                </a:lnTo>
                <a:lnTo>
                  <a:pt x="62445" y="40614"/>
                </a:lnTo>
                <a:lnTo>
                  <a:pt x="59905" y="36004"/>
                </a:lnTo>
                <a:lnTo>
                  <a:pt x="57518" y="34569"/>
                </a:lnTo>
                <a:lnTo>
                  <a:pt x="63246" y="29629"/>
                </a:lnTo>
                <a:lnTo>
                  <a:pt x="70573" y="27558"/>
                </a:lnTo>
                <a:lnTo>
                  <a:pt x="77584" y="24371"/>
                </a:lnTo>
                <a:lnTo>
                  <a:pt x="86347" y="20383"/>
                </a:lnTo>
                <a:lnTo>
                  <a:pt x="88900" y="16408"/>
                </a:lnTo>
                <a:lnTo>
                  <a:pt x="90170" y="4940"/>
                </a:lnTo>
                <a:lnTo>
                  <a:pt x="90335" y="2222"/>
                </a:lnTo>
                <a:lnTo>
                  <a:pt x="89852" y="0"/>
                </a:lnTo>
                <a:lnTo>
                  <a:pt x="78793" y="6212"/>
                </a:lnTo>
                <a:lnTo>
                  <a:pt x="69410" y="15208"/>
                </a:lnTo>
                <a:lnTo>
                  <a:pt x="60565" y="24661"/>
                </a:lnTo>
                <a:lnTo>
                  <a:pt x="55600" y="29146"/>
                </a:lnTo>
                <a:lnTo>
                  <a:pt x="52578" y="25488"/>
                </a:lnTo>
                <a:lnTo>
                  <a:pt x="50342" y="24853"/>
                </a:lnTo>
                <a:lnTo>
                  <a:pt x="46367" y="24053"/>
                </a:lnTo>
                <a:lnTo>
                  <a:pt x="44132" y="23888"/>
                </a:lnTo>
                <a:lnTo>
                  <a:pt x="40627" y="23571"/>
                </a:lnTo>
                <a:lnTo>
                  <a:pt x="39827" y="23418"/>
                </a:lnTo>
                <a:lnTo>
                  <a:pt x="41579" y="20866"/>
                </a:lnTo>
                <a:lnTo>
                  <a:pt x="39674" y="20713"/>
                </a:lnTo>
                <a:lnTo>
                  <a:pt x="34251" y="20065"/>
                </a:lnTo>
                <a:lnTo>
                  <a:pt x="30594" y="20866"/>
                </a:lnTo>
                <a:lnTo>
                  <a:pt x="29311" y="21501"/>
                </a:lnTo>
                <a:lnTo>
                  <a:pt x="27724" y="23101"/>
                </a:lnTo>
                <a:lnTo>
                  <a:pt x="26771" y="23888"/>
                </a:lnTo>
                <a:lnTo>
                  <a:pt x="22976" y="26554"/>
                </a:lnTo>
                <a:lnTo>
                  <a:pt x="18448" y="33415"/>
                </a:lnTo>
                <a:lnTo>
                  <a:pt x="14338" y="43332"/>
                </a:lnTo>
                <a:lnTo>
                  <a:pt x="11633" y="47955"/>
                </a:lnTo>
                <a:lnTo>
                  <a:pt x="4470" y="54482"/>
                </a:lnTo>
                <a:lnTo>
                  <a:pt x="165" y="60058"/>
                </a:lnTo>
                <a:lnTo>
                  <a:pt x="8445" y="60058"/>
                </a:lnTo>
                <a:lnTo>
                  <a:pt x="8445" y="60375"/>
                </a:lnTo>
                <a:lnTo>
                  <a:pt x="6692" y="63715"/>
                </a:lnTo>
                <a:lnTo>
                  <a:pt x="482" y="67386"/>
                </a:lnTo>
                <a:lnTo>
                  <a:pt x="0" y="69938"/>
                </a:lnTo>
                <a:lnTo>
                  <a:pt x="0" y="71043"/>
                </a:lnTo>
                <a:lnTo>
                  <a:pt x="2717" y="72796"/>
                </a:lnTo>
                <a:lnTo>
                  <a:pt x="5422" y="72961"/>
                </a:lnTo>
                <a:lnTo>
                  <a:pt x="7810" y="72478"/>
                </a:lnTo>
                <a:lnTo>
                  <a:pt x="14338" y="71361"/>
                </a:lnTo>
                <a:lnTo>
                  <a:pt x="17056" y="65633"/>
                </a:lnTo>
                <a:lnTo>
                  <a:pt x="24053" y="66433"/>
                </a:lnTo>
                <a:lnTo>
                  <a:pt x="21031" y="71526"/>
                </a:lnTo>
                <a:lnTo>
                  <a:pt x="18326" y="76619"/>
                </a:lnTo>
                <a:lnTo>
                  <a:pt x="13385" y="79806"/>
                </a:lnTo>
                <a:lnTo>
                  <a:pt x="16890" y="79489"/>
                </a:lnTo>
                <a:lnTo>
                  <a:pt x="20713" y="77101"/>
                </a:lnTo>
                <a:lnTo>
                  <a:pt x="22466" y="74231"/>
                </a:lnTo>
                <a:lnTo>
                  <a:pt x="24853" y="72961"/>
                </a:lnTo>
                <a:lnTo>
                  <a:pt x="27724" y="71526"/>
                </a:lnTo>
                <a:lnTo>
                  <a:pt x="29311" y="70891"/>
                </a:lnTo>
                <a:lnTo>
                  <a:pt x="34734" y="69138"/>
                </a:lnTo>
                <a:lnTo>
                  <a:pt x="40627" y="68656"/>
                </a:lnTo>
                <a:lnTo>
                  <a:pt x="45402" y="65316"/>
                </a:lnTo>
                <a:lnTo>
                  <a:pt x="47955" y="61493"/>
                </a:lnTo>
                <a:lnTo>
                  <a:pt x="50342" y="59893"/>
                </a:lnTo>
                <a:lnTo>
                  <a:pt x="53695" y="58458"/>
                </a:lnTo>
                <a:lnTo>
                  <a:pt x="52730" y="63080"/>
                </a:lnTo>
                <a:lnTo>
                  <a:pt x="51943" y="66586"/>
                </a:lnTo>
                <a:lnTo>
                  <a:pt x="50342" y="69138"/>
                </a:lnTo>
                <a:lnTo>
                  <a:pt x="48272" y="72478"/>
                </a:lnTo>
                <a:lnTo>
                  <a:pt x="44932" y="74231"/>
                </a:lnTo>
                <a:lnTo>
                  <a:pt x="38074" y="75183"/>
                </a:lnTo>
                <a:lnTo>
                  <a:pt x="38392" y="82994"/>
                </a:lnTo>
                <a:lnTo>
                  <a:pt x="39039" y="90957"/>
                </a:lnTo>
                <a:lnTo>
                  <a:pt x="38557" y="98285"/>
                </a:lnTo>
                <a:lnTo>
                  <a:pt x="37922" y="106578"/>
                </a:lnTo>
                <a:lnTo>
                  <a:pt x="36321" y="111836"/>
                </a:lnTo>
                <a:lnTo>
                  <a:pt x="33616" y="119635"/>
                </a:lnTo>
                <a:lnTo>
                  <a:pt x="32664" y="122184"/>
                </a:lnTo>
                <a:lnTo>
                  <a:pt x="30276" y="125051"/>
                </a:lnTo>
                <a:lnTo>
                  <a:pt x="29311" y="127919"/>
                </a:lnTo>
                <a:lnTo>
                  <a:pt x="28994" y="130308"/>
                </a:lnTo>
                <a:lnTo>
                  <a:pt x="29311" y="132858"/>
                </a:lnTo>
                <a:lnTo>
                  <a:pt x="30111" y="136521"/>
                </a:lnTo>
                <a:lnTo>
                  <a:pt x="29804" y="140068"/>
                </a:lnTo>
                <a:lnTo>
                  <a:pt x="31229" y="145920"/>
                </a:lnTo>
                <a:lnTo>
                  <a:pt x="31711" y="151497"/>
                </a:lnTo>
                <a:lnTo>
                  <a:pt x="33134" y="158187"/>
                </a:lnTo>
                <a:lnTo>
                  <a:pt x="30594" y="160098"/>
                </a:lnTo>
                <a:lnTo>
                  <a:pt x="31711" y="169019"/>
                </a:lnTo>
                <a:lnTo>
                  <a:pt x="31546" y="174595"/>
                </a:lnTo>
                <a:lnTo>
                  <a:pt x="33134" y="18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7"/>
          <p:cNvSpPr/>
          <p:nvPr/>
        </p:nvSpPr>
        <p:spPr>
          <a:xfrm>
            <a:off x="1411516" y="5686430"/>
            <a:ext cx="3916" cy="11354"/>
          </a:xfrm>
          <a:custGeom>
            <a:avLst/>
            <a:gdLst/>
            <a:ahLst/>
            <a:cxnLst/>
            <a:rect l="l" t="t" r="r" b="b"/>
            <a:pathLst>
              <a:path w="3916" h="11354">
                <a:moveTo>
                  <a:pt x="3916" y="11354"/>
                </a:moveTo>
                <a:lnTo>
                  <a:pt x="0" y="0"/>
                </a:lnTo>
                <a:lnTo>
                  <a:pt x="2026" y="6167"/>
                </a:lnTo>
                <a:lnTo>
                  <a:pt x="3916" y="11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8"/>
          <p:cNvSpPr/>
          <p:nvPr/>
        </p:nvSpPr>
        <p:spPr>
          <a:xfrm>
            <a:off x="1418495" y="5706443"/>
            <a:ext cx="3218" cy="10256"/>
          </a:xfrm>
          <a:custGeom>
            <a:avLst/>
            <a:gdLst/>
            <a:ahLst/>
            <a:cxnLst/>
            <a:rect l="l" t="t" r="r" b="b"/>
            <a:pathLst>
              <a:path w="3218" h="10256">
                <a:moveTo>
                  <a:pt x="3218" y="10256"/>
                </a:moveTo>
                <a:lnTo>
                  <a:pt x="1421" y="4011"/>
                </a:lnTo>
                <a:lnTo>
                  <a:pt x="0" y="0"/>
                </a:lnTo>
                <a:lnTo>
                  <a:pt x="3218" y="10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9"/>
          <p:cNvSpPr/>
          <p:nvPr/>
        </p:nvSpPr>
        <p:spPr>
          <a:xfrm>
            <a:off x="1408103" y="5604307"/>
            <a:ext cx="1858" cy="1196"/>
          </a:xfrm>
          <a:custGeom>
            <a:avLst/>
            <a:gdLst/>
            <a:ahLst/>
            <a:cxnLst/>
            <a:rect l="l" t="t" r="r" b="b"/>
            <a:pathLst>
              <a:path w="1858" h="1196">
                <a:moveTo>
                  <a:pt x="1858" y="0"/>
                </a:moveTo>
                <a:lnTo>
                  <a:pt x="0" y="120"/>
                </a:lnTo>
                <a:lnTo>
                  <a:pt x="707" y="1196"/>
                </a:lnTo>
                <a:lnTo>
                  <a:pt x="1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90"/>
          <p:cNvSpPr/>
          <p:nvPr/>
        </p:nvSpPr>
        <p:spPr>
          <a:xfrm>
            <a:off x="1421549" y="5595945"/>
            <a:ext cx="198018" cy="221754"/>
          </a:xfrm>
          <a:custGeom>
            <a:avLst/>
            <a:gdLst/>
            <a:ahLst/>
            <a:cxnLst/>
            <a:rect l="l" t="t" r="r" b="b"/>
            <a:pathLst>
              <a:path w="198018" h="221754">
                <a:moveTo>
                  <a:pt x="189737" y="192441"/>
                </a:moveTo>
                <a:lnTo>
                  <a:pt x="187185" y="196105"/>
                </a:lnTo>
                <a:lnTo>
                  <a:pt x="186385" y="198654"/>
                </a:lnTo>
                <a:lnTo>
                  <a:pt x="185115" y="201363"/>
                </a:lnTo>
                <a:lnTo>
                  <a:pt x="181775" y="207735"/>
                </a:lnTo>
                <a:lnTo>
                  <a:pt x="176034" y="211080"/>
                </a:lnTo>
                <a:lnTo>
                  <a:pt x="187350" y="212674"/>
                </a:lnTo>
                <a:lnTo>
                  <a:pt x="189890" y="206460"/>
                </a:lnTo>
                <a:lnTo>
                  <a:pt x="192760" y="200884"/>
                </a:lnTo>
                <a:lnTo>
                  <a:pt x="196100" y="194830"/>
                </a:lnTo>
                <a:lnTo>
                  <a:pt x="198018" y="192283"/>
                </a:lnTo>
                <a:lnTo>
                  <a:pt x="197844" y="184545"/>
                </a:lnTo>
                <a:lnTo>
                  <a:pt x="194469" y="171234"/>
                </a:lnTo>
                <a:lnTo>
                  <a:pt x="190690" y="160262"/>
                </a:lnTo>
                <a:lnTo>
                  <a:pt x="190525" y="159625"/>
                </a:lnTo>
                <a:lnTo>
                  <a:pt x="190372" y="154685"/>
                </a:lnTo>
                <a:lnTo>
                  <a:pt x="187567" y="145722"/>
                </a:lnTo>
                <a:lnTo>
                  <a:pt x="184783" y="133480"/>
                </a:lnTo>
                <a:lnTo>
                  <a:pt x="182410" y="120754"/>
                </a:lnTo>
                <a:lnTo>
                  <a:pt x="182092" y="118841"/>
                </a:lnTo>
                <a:lnTo>
                  <a:pt x="182092" y="115497"/>
                </a:lnTo>
                <a:lnTo>
                  <a:pt x="180809" y="114701"/>
                </a:lnTo>
                <a:lnTo>
                  <a:pt x="178269" y="113107"/>
                </a:lnTo>
                <a:lnTo>
                  <a:pt x="174764" y="112788"/>
                </a:lnTo>
                <a:lnTo>
                  <a:pt x="172046" y="111354"/>
                </a:lnTo>
                <a:lnTo>
                  <a:pt x="169110" y="109452"/>
                </a:lnTo>
                <a:lnTo>
                  <a:pt x="159301" y="100885"/>
                </a:lnTo>
                <a:lnTo>
                  <a:pt x="152298" y="90008"/>
                </a:lnTo>
                <a:lnTo>
                  <a:pt x="152450" y="88096"/>
                </a:lnTo>
                <a:lnTo>
                  <a:pt x="150863" y="84750"/>
                </a:lnTo>
                <a:lnTo>
                  <a:pt x="150063" y="82041"/>
                </a:lnTo>
                <a:lnTo>
                  <a:pt x="147840" y="78538"/>
                </a:lnTo>
                <a:lnTo>
                  <a:pt x="150380" y="77104"/>
                </a:lnTo>
                <a:lnTo>
                  <a:pt x="148958" y="76785"/>
                </a:lnTo>
                <a:lnTo>
                  <a:pt x="148958" y="74076"/>
                </a:lnTo>
                <a:lnTo>
                  <a:pt x="148628" y="72961"/>
                </a:lnTo>
                <a:lnTo>
                  <a:pt x="148628" y="70253"/>
                </a:lnTo>
                <a:lnTo>
                  <a:pt x="147523" y="64041"/>
                </a:lnTo>
                <a:lnTo>
                  <a:pt x="146723" y="55756"/>
                </a:lnTo>
                <a:lnTo>
                  <a:pt x="146723" y="48110"/>
                </a:lnTo>
                <a:lnTo>
                  <a:pt x="145453" y="44604"/>
                </a:lnTo>
                <a:lnTo>
                  <a:pt x="145057" y="43437"/>
                </a:lnTo>
                <a:lnTo>
                  <a:pt x="138869" y="31210"/>
                </a:lnTo>
                <a:lnTo>
                  <a:pt x="131175" y="21166"/>
                </a:lnTo>
                <a:lnTo>
                  <a:pt x="122076" y="12713"/>
                </a:lnTo>
                <a:lnTo>
                  <a:pt x="111671" y="5256"/>
                </a:lnTo>
                <a:lnTo>
                  <a:pt x="110235" y="4939"/>
                </a:lnTo>
                <a:lnTo>
                  <a:pt x="106895" y="3345"/>
                </a:lnTo>
                <a:lnTo>
                  <a:pt x="103555" y="796"/>
                </a:lnTo>
                <a:lnTo>
                  <a:pt x="99250" y="478"/>
                </a:lnTo>
                <a:lnTo>
                  <a:pt x="93357" y="0"/>
                </a:lnTo>
                <a:lnTo>
                  <a:pt x="89369" y="2548"/>
                </a:lnTo>
                <a:lnTo>
                  <a:pt x="84747" y="3345"/>
                </a:lnTo>
                <a:lnTo>
                  <a:pt x="76784" y="5097"/>
                </a:lnTo>
                <a:lnTo>
                  <a:pt x="69303" y="6850"/>
                </a:lnTo>
                <a:lnTo>
                  <a:pt x="60540" y="6850"/>
                </a:lnTo>
                <a:lnTo>
                  <a:pt x="60540" y="8761"/>
                </a:lnTo>
                <a:lnTo>
                  <a:pt x="71431" y="8396"/>
                </a:lnTo>
                <a:lnTo>
                  <a:pt x="84166" y="6479"/>
                </a:lnTo>
                <a:lnTo>
                  <a:pt x="97180" y="2388"/>
                </a:lnTo>
                <a:lnTo>
                  <a:pt x="100202" y="2388"/>
                </a:lnTo>
                <a:lnTo>
                  <a:pt x="101320" y="5097"/>
                </a:lnTo>
                <a:lnTo>
                  <a:pt x="104825" y="4779"/>
                </a:lnTo>
                <a:lnTo>
                  <a:pt x="107530" y="7646"/>
                </a:lnTo>
                <a:lnTo>
                  <a:pt x="110083" y="8284"/>
                </a:lnTo>
                <a:lnTo>
                  <a:pt x="111353" y="10833"/>
                </a:lnTo>
                <a:lnTo>
                  <a:pt x="114223" y="12425"/>
                </a:lnTo>
                <a:lnTo>
                  <a:pt x="116293" y="14974"/>
                </a:lnTo>
                <a:lnTo>
                  <a:pt x="118846" y="14497"/>
                </a:lnTo>
                <a:lnTo>
                  <a:pt x="119964" y="18479"/>
                </a:lnTo>
                <a:lnTo>
                  <a:pt x="119481" y="21027"/>
                </a:lnTo>
                <a:lnTo>
                  <a:pt x="122186" y="21506"/>
                </a:lnTo>
                <a:lnTo>
                  <a:pt x="126326" y="23258"/>
                </a:lnTo>
                <a:lnTo>
                  <a:pt x="128562" y="25807"/>
                </a:lnTo>
                <a:lnTo>
                  <a:pt x="128244" y="28834"/>
                </a:lnTo>
                <a:lnTo>
                  <a:pt x="125056" y="29790"/>
                </a:lnTo>
                <a:lnTo>
                  <a:pt x="127609" y="30426"/>
                </a:lnTo>
                <a:lnTo>
                  <a:pt x="128714" y="32339"/>
                </a:lnTo>
                <a:lnTo>
                  <a:pt x="129197" y="34888"/>
                </a:lnTo>
                <a:lnTo>
                  <a:pt x="131749" y="36163"/>
                </a:lnTo>
                <a:lnTo>
                  <a:pt x="130314" y="38710"/>
                </a:lnTo>
                <a:lnTo>
                  <a:pt x="132867" y="40623"/>
                </a:lnTo>
                <a:lnTo>
                  <a:pt x="134772" y="43809"/>
                </a:lnTo>
                <a:lnTo>
                  <a:pt x="132067" y="43968"/>
                </a:lnTo>
                <a:lnTo>
                  <a:pt x="132702" y="47472"/>
                </a:lnTo>
                <a:lnTo>
                  <a:pt x="133502" y="50022"/>
                </a:lnTo>
                <a:lnTo>
                  <a:pt x="131584" y="52890"/>
                </a:lnTo>
                <a:lnTo>
                  <a:pt x="134302" y="54481"/>
                </a:lnTo>
                <a:lnTo>
                  <a:pt x="135089" y="57828"/>
                </a:lnTo>
                <a:lnTo>
                  <a:pt x="131902" y="60218"/>
                </a:lnTo>
                <a:lnTo>
                  <a:pt x="134302" y="63562"/>
                </a:lnTo>
                <a:lnTo>
                  <a:pt x="136842" y="64996"/>
                </a:lnTo>
                <a:lnTo>
                  <a:pt x="136207" y="67546"/>
                </a:lnTo>
                <a:lnTo>
                  <a:pt x="135089" y="69776"/>
                </a:lnTo>
                <a:lnTo>
                  <a:pt x="132384" y="69776"/>
                </a:lnTo>
                <a:lnTo>
                  <a:pt x="133972" y="72483"/>
                </a:lnTo>
                <a:lnTo>
                  <a:pt x="137794" y="73600"/>
                </a:lnTo>
                <a:lnTo>
                  <a:pt x="138442" y="76307"/>
                </a:lnTo>
                <a:lnTo>
                  <a:pt x="135724" y="75829"/>
                </a:lnTo>
                <a:lnTo>
                  <a:pt x="134137" y="77104"/>
                </a:lnTo>
                <a:lnTo>
                  <a:pt x="134137" y="80289"/>
                </a:lnTo>
                <a:lnTo>
                  <a:pt x="139395" y="81883"/>
                </a:lnTo>
                <a:lnTo>
                  <a:pt x="139230" y="83954"/>
                </a:lnTo>
                <a:lnTo>
                  <a:pt x="136525" y="85865"/>
                </a:lnTo>
                <a:lnTo>
                  <a:pt x="140982" y="86981"/>
                </a:lnTo>
                <a:lnTo>
                  <a:pt x="138277" y="91282"/>
                </a:lnTo>
                <a:lnTo>
                  <a:pt x="138595" y="94150"/>
                </a:lnTo>
                <a:lnTo>
                  <a:pt x="144170" y="97336"/>
                </a:lnTo>
                <a:lnTo>
                  <a:pt x="138912" y="97495"/>
                </a:lnTo>
                <a:lnTo>
                  <a:pt x="127126" y="89689"/>
                </a:lnTo>
                <a:lnTo>
                  <a:pt x="123758" y="87457"/>
                </a:lnTo>
                <a:lnTo>
                  <a:pt x="114941" y="80667"/>
                </a:lnTo>
                <a:lnTo>
                  <a:pt x="103215" y="69546"/>
                </a:lnTo>
                <a:lnTo>
                  <a:pt x="91122" y="54324"/>
                </a:lnTo>
                <a:lnTo>
                  <a:pt x="87147" y="48270"/>
                </a:lnTo>
                <a:lnTo>
                  <a:pt x="83311" y="45402"/>
                </a:lnTo>
                <a:lnTo>
                  <a:pt x="82994" y="46835"/>
                </a:lnTo>
                <a:lnTo>
                  <a:pt x="84277" y="50181"/>
                </a:lnTo>
                <a:lnTo>
                  <a:pt x="83794" y="51296"/>
                </a:lnTo>
                <a:lnTo>
                  <a:pt x="80136" y="52571"/>
                </a:lnTo>
                <a:lnTo>
                  <a:pt x="79819" y="56871"/>
                </a:lnTo>
                <a:lnTo>
                  <a:pt x="78701" y="58465"/>
                </a:lnTo>
                <a:lnTo>
                  <a:pt x="75514" y="57349"/>
                </a:lnTo>
                <a:lnTo>
                  <a:pt x="75349" y="59899"/>
                </a:lnTo>
                <a:lnTo>
                  <a:pt x="73596" y="58943"/>
                </a:lnTo>
                <a:lnTo>
                  <a:pt x="71526" y="56075"/>
                </a:lnTo>
                <a:lnTo>
                  <a:pt x="70408" y="57349"/>
                </a:lnTo>
                <a:lnTo>
                  <a:pt x="72161" y="65156"/>
                </a:lnTo>
                <a:lnTo>
                  <a:pt x="67068" y="58146"/>
                </a:lnTo>
                <a:lnTo>
                  <a:pt x="60540" y="52252"/>
                </a:lnTo>
                <a:lnTo>
                  <a:pt x="57035" y="49066"/>
                </a:lnTo>
                <a:lnTo>
                  <a:pt x="53047" y="46198"/>
                </a:lnTo>
                <a:lnTo>
                  <a:pt x="49225" y="44766"/>
                </a:lnTo>
                <a:lnTo>
                  <a:pt x="46520" y="46198"/>
                </a:lnTo>
                <a:lnTo>
                  <a:pt x="44919" y="41897"/>
                </a:lnTo>
                <a:lnTo>
                  <a:pt x="44450" y="45561"/>
                </a:lnTo>
                <a:lnTo>
                  <a:pt x="41897" y="47632"/>
                </a:lnTo>
                <a:lnTo>
                  <a:pt x="38874" y="38710"/>
                </a:lnTo>
                <a:lnTo>
                  <a:pt x="33934" y="34091"/>
                </a:lnTo>
                <a:lnTo>
                  <a:pt x="33134" y="37755"/>
                </a:lnTo>
                <a:lnTo>
                  <a:pt x="30264" y="41738"/>
                </a:lnTo>
                <a:lnTo>
                  <a:pt x="28994" y="41419"/>
                </a:lnTo>
                <a:lnTo>
                  <a:pt x="26606" y="31542"/>
                </a:lnTo>
                <a:lnTo>
                  <a:pt x="25653" y="32498"/>
                </a:lnTo>
                <a:lnTo>
                  <a:pt x="24688" y="37118"/>
                </a:lnTo>
                <a:lnTo>
                  <a:pt x="23583" y="34250"/>
                </a:lnTo>
                <a:lnTo>
                  <a:pt x="19596" y="28675"/>
                </a:lnTo>
                <a:lnTo>
                  <a:pt x="20021" y="29398"/>
                </a:lnTo>
                <a:lnTo>
                  <a:pt x="22403" y="37779"/>
                </a:lnTo>
                <a:lnTo>
                  <a:pt x="16725" y="50819"/>
                </a:lnTo>
                <a:lnTo>
                  <a:pt x="19278" y="51137"/>
                </a:lnTo>
                <a:lnTo>
                  <a:pt x="23901" y="48428"/>
                </a:lnTo>
                <a:lnTo>
                  <a:pt x="23736" y="50819"/>
                </a:lnTo>
                <a:lnTo>
                  <a:pt x="18643" y="54324"/>
                </a:lnTo>
                <a:lnTo>
                  <a:pt x="18961" y="56075"/>
                </a:lnTo>
                <a:lnTo>
                  <a:pt x="23901" y="56075"/>
                </a:lnTo>
                <a:lnTo>
                  <a:pt x="24053" y="58146"/>
                </a:lnTo>
                <a:lnTo>
                  <a:pt x="18961" y="61810"/>
                </a:lnTo>
                <a:lnTo>
                  <a:pt x="21348" y="63085"/>
                </a:lnTo>
                <a:lnTo>
                  <a:pt x="24688" y="62607"/>
                </a:lnTo>
                <a:lnTo>
                  <a:pt x="23266" y="65156"/>
                </a:lnTo>
                <a:lnTo>
                  <a:pt x="17843" y="69776"/>
                </a:lnTo>
                <a:lnTo>
                  <a:pt x="16090" y="81246"/>
                </a:lnTo>
                <a:lnTo>
                  <a:pt x="7810" y="88733"/>
                </a:lnTo>
                <a:lnTo>
                  <a:pt x="8199" y="89996"/>
                </a:lnTo>
                <a:lnTo>
                  <a:pt x="9792" y="100497"/>
                </a:lnTo>
                <a:lnTo>
                  <a:pt x="7492" y="118205"/>
                </a:lnTo>
                <a:lnTo>
                  <a:pt x="5575" y="119957"/>
                </a:lnTo>
                <a:lnTo>
                  <a:pt x="5575" y="128559"/>
                </a:lnTo>
                <a:lnTo>
                  <a:pt x="7492" y="139233"/>
                </a:lnTo>
                <a:lnTo>
                  <a:pt x="4305" y="145286"/>
                </a:lnTo>
                <a:lnTo>
                  <a:pt x="3505" y="143694"/>
                </a:lnTo>
                <a:lnTo>
                  <a:pt x="2387" y="140986"/>
                </a:lnTo>
                <a:lnTo>
                  <a:pt x="3187" y="144490"/>
                </a:lnTo>
                <a:lnTo>
                  <a:pt x="6692" y="148473"/>
                </a:lnTo>
                <a:lnTo>
                  <a:pt x="7010" y="152295"/>
                </a:lnTo>
                <a:lnTo>
                  <a:pt x="7902" y="161471"/>
                </a:lnTo>
                <a:lnTo>
                  <a:pt x="9586" y="173963"/>
                </a:lnTo>
                <a:lnTo>
                  <a:pt x="10833" y="185751"/>
                </a:lnTo>
                <a:lnTo>
                  <a:pt x="10998" y="189574"/>
                </a:lnTo>
                <a:lnTo>
                  <a:pt x="11150" y="194194"/>
                </a:lnTo>
                <a:lnTo>
                  <a:pt x="11150" y="197220"/>
                </a:lnTo>
                <a:lnTo>
                  <a:pt x="9397" y="201522"/>
                </a:lnTo>
                <a:lnTo>
                  <a:pt x="7810" y="204548"/>
                </a:lnTo>
                <a:lnTo>
                  <a:pt x="5892" y="209329"/>
                </a:lnTo>
                <a:lnTo>
                  <a:pt x="5105" y="211239"/>
                </a:lnTo>
                <a:lnTo>
                  <a:pt x="0" y="221117"/>
                </a:lnTo>
                <a:lnTo>
                  <a:pt x="3670" y="221754"/>
                </a:lnTo>
                <a:lnTo>
                  <a:pt x="6692" y="220798"/>
                </a:lnTo>
                <a:lnTo>
                  <a:pt x="7327" y="220002"/>
                </a:lnTo>
                <a:lnTo>
                  <a:pt x="9080" y="217453"/>
                </a:lnTo>
                <a:lnTo>
                  <a:pt x="9080" y="213948"/>
                </a:lnTo>
                <a:lnTo>
                  <a:pt x="10350" y="211239"/>
                </a:lnTo>
                <a:lnTo>
                  <a:pt x="11633" y="208531"/>
                </a:lnTo>
                <a:lnTo>
                  <a:pt x="13855" y="205823"/>
                </a:lnTo>
                <a:lnTo>
                  <a:pt x="15290" y="203273"/>
                </a:lnTo>
                <a:lnTo>
                  <a:pt x="15454" y="202977"/>
                </a:lnTo>
                <a:lnTo>
                  <a:pt x="16873" y="193060"/>
                </a:lnTo>
                <a:lnTo>
                  <a:pt x="15726" y="178624"/>
                </a:lnTo>
                <a:lnTo>
                  <a:pt x="13567" y="163972"/>
                </a:lnTo>
                <a:lnTo>
                  <a:pt x="11950" y="153410"/>
                </a:lnTo>
                <a:lnTo>
                  <a:pt x="11150" y="147836"/>
                </a:lnTo>
                <a:lnTo>
                  <a:pt x="12433" y="144490"/>
                </a:lnTo>
                <a:lnTo>
                  <a:pt x="13068" y="141305"/>
                </a:lnTo>
                <a:lnTo>
                  <a:pt x="12585" y="135409"/>
                </a:lnTo>
                <a:lnTo>
                  <a:pt x="12148" y="133451"/>
                </a:lnTo>
                <a:lnTo>
                  <a:pt x="11961" y="121089"/>
                </a:lnTo>
                <a:lnTo>
                  <a:pt x="13842" y="107750"/>
                </a:lnTo>
                <a:lnTo>
                  <a:pt x="16090" y="96061"/>
                </a:lnTo>
                <a:lnTo>
                  <a:pt x="16322" y="94840"/>
                </a:lnTo>
                <a:lnTo>
                  <a:pt x="18584" y="82517"/>
                </a:lnTo>
                <a:lnTo>
                  <a:pt x="20548" y="69457"/>
                </a:lnTo>
                <a:lnTo>
                  <a:pt x="24853" y="71368"/>
                </a:lnTo>
                <a:lnTo>
                  <a:pt x="26123" y="77741"/>
                </a:lnTo>
                <a:lnTo>
                  <a:pt x="27406" y="78219"/>
                </a:lnTo>
                <a:lnTo>
                  <a:pt x="30594" y="79175"/>
                </a:lnTo>
                <a:lnTo>
                  <a:pt x="34251" y="78698"/>
                </a:lnTo>
                <a:lnTo>
                  <a:pt x="36639" y="78379"/>
                </a:lnTo>
                <a:lnTo>
                  <a:pt x="40779" y="78219"/>
                </a:lnTo>
                <a:lnTo>
                  <a:pt x="44767" y="77581"/>
                </a:lnTo>
                <a:lnTo>
                  <a:pt x="48907" y="77741"/>
                </a:lnTo>
                <a:lnTo>
                  <a:pt x="50977" y="77741"/>
                </a:lnTo>
                <a:lnTo>
                  <a:pt x="54482" y="77262"/>
                </a:lnTo>
                <a:lnTo>
                  <a:pt x="57188" y="76945"/>
                </a:lnTo>
                <a:lnTo>
                  <a:pt x="60540" y="76307"/>
                </a:lnTo>
                <a:lnTo>
                  <a:pt x="64198" y="75510"/>
                </a:lnTo>
                <a:lnTo>
                  <a:pt x="66903" y="74874"/>
                </a:lnTo>
                <a:lnTo>
                  <a:pt x="85229" y="69617"/>
                </a:lnTo>
                <a:lnTo>
                  <a:pt x="86664" y="67227"/>
                </a:lnTo>
                <a:lnTo>
                  <a:pt x="88252" y="64679"/>
                </a:lnTo>
                <a:lnTo>
                  <a:pt x="87464" y="60537"/>
                </a:lnTo>
                <a:lnTo>
                  <a:pt x="87464" y="56234"/>
                </a:lnTo>
                <a:lnTo>
                  <a:pt x="88569" y="55756"/>
                </a:lnTo>
                <a:lnTo>
                  <a:pt x="93473" y="62367"/>
                </a:lnTo>
                <a:lnTo>
                  <a:pt x="101636" y="71781"/>
                </a:lnTo>
                <a:lnTo>
                  <a:pt x="110553" y="80609"/>
                </a:lnTo>
                <a:lnTo>
                  <a:pt x="111353" y="81246"/>
                </a:lnTo>
                <a:lnTo>
                  <a:pt x="114058" y="85069"/>
                </a:lnTo>
                <a:lnTo>
                  <a:pt x="117246" y="87618"/>
                </a:lnTo>
                <a:lnTo>
                  <a:pt x="120751" y="89211"/>
                </a:lnTo>
                <a:lnTo>
                  <a:pt x="123939" y="91918"/>
                </a:lnTo>
                <a:lnTo>
                  <a:pt x="125056" y="94150"/>
                </a:lnTo>
                <a:lnTo>
                  <a:pt x="127609" y="96380"/>
                </a:lnTo>
                <a:lnTo>
                  <a:pt x="130632" y="97017"/>
                </a:lnTo>
                <a:lnTo>
                  <a:pt x="133337" y="99089"/>
                </a:lnTo>
                <a:lnTo>
                  <a:pt x="137642" y="102434"/>
                </a:lnTo>
                <a:lnTo>
                  <a:pt x="143052" y="107690"/>
                </a:lnTo>
                <a:lnTo>
                  <a:pt x="148628" y="111354"/>
                </a:lnTo>
                <a:lnTo>
                  <a:pt x="153568" y="114701"/>
                </a:lnTo>
                <a:lnTo>
                  <a:pt x="158191" y="116771"/>
                </a:lnTo>
                <a:lnTo>
                  <a:pt x="162648" y="120116"/>
                </a:lnTo>
                <a:lnTo>
                  <a:pt x="163766" y="120912"/>
                </a:lnTo>
                <a:lnTo>
                  <a:pt x="166001" y="123780"/>
                </a:lnTo>
                <a:lnTo>
                  <a:pt x="169976" y="126648"/>
                </a:lnTo>
                <a:lnTo>
                  <a:pt x="173964" y="128240"/>
                </a:lnTo>
                <a:lnTo>
                  <a:pt x="176669" y="132224"/>
                </a:lnTo>
                <a:lnTo>
                  <a:pt x="178104" y="134294"/>
                </a:lnTo>
                <a:lnTo>
                  <a:pt x="179539" y="140348"/>
                </a:lnTo>
                <a:lnTo>
                  <a:pt x="180492" y="142897"/>
                </a:lnTo>
                <a:lnTo>
                  <a:pt x="180915" y="144163"/>
                </a:lnTo>
                <a:lnTo>
                  <a:pt x="184475" y="155662"/>
                </a:lnTo>
                <a:lnTo>
                  <a:pt x="188023" y="167963"/>
                </a:lnTo>
                <a:lnTo>
                  <a:pt x="191808" y="180812"/>
                </a:lnTo>
                <a:lnTo>
                  <a:pt x="191960" y="181289"/>
                </a:lnTo>
                <a:lnTo>
                  <a:pt x="193560" y="186865"/>
                </a:lnTo>
                <a:lnTo>
                  <a:pt x="192608" y="187344"/>
                </a:lnTo>
                <a:lnTo>
                  <a:pt x="192443" y="190530"/>
                </a:lnTo>
                <a:lnTo>
                  <a:pt x="189737" y="1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91"/>
          <p:cNvSpPr/>
          <p:nvPr/>
        </p:nvSpPr>
        <p:spPr>
          <a:xfrm>
            <a:off x="1409962" y="5597378"/>
            <a:ext cx="8564" cy="6928"/>
          </a:xfrm>
          <a:custGeom>
            <a:avLst/>
            <a:gdLst/>
            <a:ahLst/>
            <a:cxnLst/>
            <a:rect l="l" t="t" r="r" b="b"/>
            <a:pathLst>
              <a:path w="8564" h="6928">
                <a:moveTo>
                  <a:pt x="3141" y="3663"/>
                </a:moveTo>
                <a:lnTo>
                  <a:pt x="0" y="6928"/>
                </a:lnTo>
                <a:lnTo>
                  <a:pt x="8564" y="6372"/>
                </a:lnTo>
                <a:lnTo>
                  <a:pt x="6811" y="2230"/>
                </a:lnTo>
                <a:lnTo>
                  <a:pt x="6811" y="0"/>
                </a:lnTo>
                <a:lnTo>
                  <a:pt x="3141" y="3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92"/>
          <p:cNvSpPr/>
          <p:nvPr/>
        </p:nvSpPr>
        <p:spPr>
          <a:xfrm>
            <a:off x="1415432" y="5697784"/>
            <a:ext cx="3062" cy="8658"/>
          </a:xfrm>
          <a:custGeom>
            <a:avLst/>
            <a:gdLst/>
            <a:ahLst/>
            <a:cxnLst/>
            <a:rect l="l" t="t" r="r" b="b"/>
            <a:pathLst>
              <a:path w="3062" h="8658">
                <a:moveTo>
                  <a:pt x="2485" y="6819"/>
                </a:moveTo>
                <a:lnTo>
                  <a:pt x="0" y="0"/>
                </a:lnTo>
                <a:lnTo>
                  <a:pt x="216" y="628"/>
                </a:lnTo>
                <a:lnTo>
                  <a:pt x="3062" y="8658"/>
                </a:lnTo>
                <a:lnTo>
                  <a:pt x="2485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93"/>
          <p:cNvSpPr/>
          <p:nvPr/>
        </p:nvSpPr>
        <p:spPr>
          <a:xfrm>
            <a:off x="1353362" y="5677668"/>
            <a:ext cx="51295" cy="119959"/>
          </a:xfrm>
          <a:custGeom>
            <a:avLst/>
            <a:gdLst/>
            <a:ahLst/>
            <a:cxnLst/>
            <a:rect l="l" t="t" r="r" b="b"/>
            <a:pathLst>
              <a:path w="51295" h="119959">
                <a:moveTo>
                  <a:pt x="4152" y="111993"/>
                </a:moveTo>
                <a:lnTo>
                  <a:pt x="317" y="117408"/>
                </a:lnTo>
                <a:lnTo>
                  <a:pt x="0" y="118046"/>
                </a:lnTo>
                <a:lnTo>
                  <a:pt x="3670" y="119640"/>
                </a:lnTo>
                <a:lnTo>
                  <a:pt x="6858" y="119959"/>
                </a:lnTo>
                <a:lnTo>
                  <a:pt x="9563" y="115337"/>
                </a:lnTo>
                <a:lnTo>
                  <a:pt x="13068" y="111993"/>
                </a:lnTo>
                <a:lnTo>
                  <a:pt x="16725" y="108169"/>
                </a:lnTo>
                <a:lnTo>
                  <a:pt x="18008" y="105302"/>
                </a:lnTo>
                <a:lnTo>
                  <a:pt x="20561" y="104028"/>
                </a:lnTo>
                <a:lnTo>
                  <a:pt x="22313" y="101000"/>
                </a:lnTo>
                <a:lnTo>
                  <a:pt x="22148" y="95902"/>
                </a:lnTo>
                <a:lnTo>
                  <a:pt x="23101" y="93353"/>
                </a:lnTo>
                <a:lnTo>
                  <a:pt x="24853" y="88893"/>
                </a:lnTo>
                <a:lnTo>
                  <a:pt x="25654" y="86344"/>
                </a:lnTo>
                <a:lnTo>
                  <a:pt x="26289" y="84274"/>
                </a:lnTo>
                <a:lnTo>
                  <a:pt x="27241" y="79971"/>
                </a:lnTo>
                <a:lnTo>
                  <a:pt x="28676" y="74396"/>
                </a:lnTo>
                <a:lnTo>
                  <a:pt x="29959" y="68502"/>
                </a:lnTo>
                <a:lnTo>
                  <a:pt x="31064" y="63723"/>
                </a:lnTo>
                <a:lnTo>
                  <a:pt x="31064" y="60697"/>
                </a:lnTo>
                <a:lnTo>
                  <a:pt x="32499" y="57350"/>
                </a:lnTo>
                <a:lnTo>
                  <a:pt x="36004" y="53369"/>
                </a:lnTo>
                <a:lnTo>
                  <a:pt x="36804" y="50820"/>
                </a:lnTo>
                <a:lnTo>
                  <a:pt x="37757" y="47633"/>
                </a:lnTo>
                <a:lnTo>
                  <a:pt x="37604" y="42853"/>
                </a:lnTo>
                <a:lnTo>
                  <a:pt x="38722" y="39030"/>
                </a:lnTo>
                <a:lnTo>
                  <a:pt x="39509" y="36800"/>
                </a:lnTo>
                <a:lnTo>
                  <a:pt x="42062" y="32978"/>
                </a:lnTo>
                <a:lnTo>
                  <a:pt x="43967" y="28197"/>
                </a:lnTo>
                <a:lnTo>
                  <a:pt x="46367" y="22303"/>
                </a:lnTo>
                <a:lnTo>
                  <a:pt x="48272" y="16408"/>
                </a:lnTo>
                <a:lnTo>
                  <a:pt x="49555" y="12426"/>
                </a:lnTo>
                <a:lnTo>
                  <a:pt x="50660" y="8285"/>
                </a:lnTo>
                <a:lnTo>
                  <a:pt x="51295" y="4461"/>
                </a:lnTo>
                <a:lnTo>
                  <a:pt x="48272" y="2390"/>
                </a:lnTo>
                <a:lnTo>
                  <a:pt x="47002" y="1593"/>
                </a:lnTo>
                <a:lnTo>
                  <a:pt x="44297" y="0"/>
                </a:lnTo>
                <a:lnTo>
                  <a:pt x="35217" y="31225"/>
                </a:lnTo>
                <a:lnTo>
                  <a:pt x="33299" y="37915"/>
                </a:lnTo>
                <a:lnTo>
                  <a:pt x="30911" y="40305"/>
                </a:lnTo>
                <a:lnTo>
                  <a:pt x="30911" y="48588"/>
                </a:lnTo>
                <a:lnTo>
                  <a:pt x="27241" y="51137"/>
                </a:lnTo>
                <a:lnTo>
                  <a:pt x="25654" y="52411"/>
                </a:lnTo>
                <a:lnTo>
                  <a:pt x="24218" y="51616"/>
                </a:lnTo>
                <a:lnTo>
                  <a:pt x="25654" y="54961"/>
                </a:lnTo>
                <a:lnTo>
                  <a:pt x="25654" y="57510"/>
                </a:lnTo>
                <a:lnTo>
                  <a:pt x="25488" y="57669"/>
                </a:lnTo>
                <a:lnTo>
                  <a:pt x="24765" y="62750"/>
                </a:lnTo>
                <a:lnTo>
                  <a:pt x="21917" y="75636"/>
                </a:lnTo>
                <a:lnTo>
                  <a:pt x="18161" y="86981"/>
                </a:lnTo>
                <a:lnTo>
                  <a:pt x="18161" y="88414"/>
                </a:lnTo>
                <a:lnTo>
                  <a:pt x="17373" y="90965"/>
                </a:lnTo>
                <a:lnTo>
                  <a:pt x="16573" y="94310"/>
                </a:lnTo>
                <a:lnTo>
                  <a:pt x="15455" y="97336"/>
                </a:lnTo>
                <a:lnTo>
                  <a:pt x="14820" y="100204"/>
                </a:lnTo>
                <a:lnTo>
                  <a:pt x="12268" y="105142"/>
                </a:lnTo>
                <a:lnTo>
                  <a:pt x="4152" y="111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94"/>
          <p:cNvSpPr/>
          <p:nvPr/>
        </p:nvSpPr>
        <p:spPr>
          <a:xfrm>
            <a:off x="1351292" y="5493194"/>
            <a:ext cx="50025" cy="50660"/>
          </a:xfrm>
          <a:custGeom>
            <a:avLst/>
            <a:gdLst/>
            <a:ahLst/>
            <a:cxnLst/>
            <a:rect l="l" t="t" r="r" b="b"/>
            <a:pathLst>
              <a:path w="50025" h="50660">
                <a:moveTo>
                  <a:pt x="14338" y="49060"/>
                </a:moveTo>
                <a:lnTo>
                  <a:pt x="14338" y="50342"/>
                </a:lnTo>
                <a:lnTo>
                  <a:pt x="14820" y="50177"/>
                </a:lnTo>
                <a:lnTo>
                  <a:pt x="14795" y="48759"/>
                </a:lnTo>
                <a:lnTo>
                  <a:pt x="14338" y="49060"/>
                </a:lnTo>
                <a:close/>
              </a:path>
              <a:path w="50025" h="50660">
                <a:moveTo>
                  <a:pt x="13550" y="49542"/>
                </a:moveTo>
                <a:lnTo>
                  <a:pt x="13550" y="50660"/>
                </a:lnTo>
                <a:lnTo>
                  <a:pt x="13703" y="50660"/>
                </a:lnTo>
                <a:lnTo>
                  <a:pt x="13696" y="49542"/>
                </a:lnTo>
                <a:lnTo>
                  <a:pt x="13550" y="49542"/>
                </a:lnTo>
                <a:close/>
              </a:path>
              <a:path w="50025" h="50660">
                <a:moveTo>
                  <a:pt x="6692" y="43167"/>
                </a:moveTo>
                <a:lnTo>
                  <a:pt x="482" y="46837"/>
                </a:lnTo>
                <a:lnTo>
                  <a:pt x="0" y="49377"/>
                </a:lnTo>
                <a:lnTo>
                  <a:pt x="2717" y="52247"/>
                </a:lnTo>
                <a:lnTo>
                  <a:pt x="5422" y="52412"/>
                </a:lnTo>
                <a:lnTo>
                  <a:pt x="9080" y="51777"/>
                </a:lnTo>
                <a:lnTo>
                  <a:pt x="11468" y="50660"/>
                </a:lnTo>
                <a:lnTo>
                  <a:pt x="12268" y="50342"/>
                </a:lnTo>
                <a:lnTo>
                  <a:pt x="12573" y="50183"/>
                </a:lnTo>
                <a:lnTo>
                  <a:pt x="12744" y="50030"/>
                </a:lnTo>
                <a:lnTo>
                  <a:pt x="13068" y="49860"/>
                </a:lnTo>
                <a:lnTo>
                  <a:pt x="13385" y="49707"/>
                </a:lnTo>
                <a:lnTo>
                  <a:pt x="13550" y="49542"/>
                </a:lnTo>
                <a:lnTo>
                  <a:pt x="13550" y="24053"/>
                </a:lnTo>
                <a:lnTo>
                  <a:pt x="13385" y="24206"/>
                </a:lnTo>
                <a:lnTo>
                  <a:pt x="13068" y="24853"/>
                </a:lnTo>
                <a:lnTo>
                  <a:pt x="12750" y="25006"/>
                </a:lnTo>
                <a:lnTo>
                  <a:pt x="12585" y="25171"/>
                </a:lnTo>
                <a:lnTo>
                  <a:pt x="12268" y="25641"/>
                </a:lnTo>
                <a:lnTo>
                  <a:pt x="11468" y="26606"/>
                </a:lnTo>
                <a:lnTo>
                  <a:pt x="8128" y="30581"/>
                </a:lnTo>
                <a:lnTo>
                  <a:pt x="3352" y="35369"/>
                </a:lnTo>
                <a:lnTo>
                  <a:pt x="165" y="39509"/>
                </a:lnTo>
                <a:lnTo>
                  <a:pt x="8445" y="39509"/>
                </a:lnTo>
                <a:lnTo>
                  <a:pt x="6692" y="43167"/>
                </a:lnTo>
                <a:close/>
              </a:path>
              <a:path w="50025" h="50660">
                <a:moveTo>
                  <a:pt x="15611" y="48281"/>
                </a:moveTo>
                <a:lnTo>
                  <a:pt x="20396" y="45554"/>
                </a:lnTo>
                <a:lnTo>
                  <a:pt x="24053" y="45872"/>
                </a:lnTo>
                <a:lnTo>
                  <a:pt x="23736" y="46355"/>
                </a:lnTo>
                <a:lnTo>
                  <a:pt x="27241" y="46037"/>
                </a:lnTo>
                <a:lnTo>
                  <a:pt x="24701" y="42697"/>
                </a:lnTo>
                <a:lnTo>
                  <a:pt x="30429" y="43332"/>
                </a:lnTo>
                <a:lnTo>
                  <a:pt x="30594" y="40297"/>
                </a:lnTo>
                <a:lnTo>
                  <a:pt x="30911" y="38709"/>
                </a:lnTo>
                <a:lnTo>
                  <a:pt x="33934" y="38074"/>
                </a:lnTo>
                <a:lnTo>
                  <a:pt x="34734" y="35204"/>
                </a:lnTo>
                <a:lnTo>
                  <a:pt x="36487" y="34569"/>
                </a:lnTo>
                <a:lnTo>
                  <a:pt x="40462" y="34086"/>
                </a:lnTo>
                <a:lnTo>
                  <a:pt x="38557" y="32816"/>
                </a:lnTo>
                <a:lnTo>
                  <a:pt x="49542" y="26606"/>
                </a:lnTo>
                <a:lnTo>
                  <a:pt x="47955" y="17360"/>
                </a:lnTo>
                <a:lnTo>
                  <a:pt x="45885" y="9398"/>
                </a:lnTo>
                <a:lnTo>
                  <a:pt x="35217" y="9080"/>
                </a:lnTo>
                <a:lnTo>
                  <a:pt x="42379" y="7810"/>
                </a:lnTo>
                <a:lnTo>
                  <a:pt x="43967" y="7162"/>
                </a:lnTo>
                <a:lnTo>
                  <a:pt x="40944" y="6527"/>
                </a:lnTo>
                <a:lnTo>
                  <a:pt x="38874" y="4940"/>
                </a:lnTo>
                <a:lnTo>
                  <a:pt x="45567" y="4940"/>
                </a:lnTo>
                <a:lnTo>
                  <a:pt x="50025" y="5092"/>
                </a:lnTo>
                <a:lnTo>
                  <a:pt x="46037" y="3822"/>
                </a:lnTo>
                <a:lnTo>
                  <a:pt x="44132" y="3340"/>
                </a:lnTo>
                <a:lnTo>
                  <a:pt x="40627" y="3022"/>
                </a:lnTo>
                <a:lnTo>
                  <a:pt x="39827" y="2870"/>
                </a:lnTo>
                <a:lnTo>
                  <a:pt x="41579" y="317"/>
                </a:lnTo>
                <a:lnTo>
                  <a:pt x="38709" y="0"/>
                </a:lnTo>
                <a:lnTo>
                  <a:pt x="32981" y="0"/>
                </a:lnTo>
                <a:lnTo>
                  <a:pt x="28994" y="635"/>
                </a:lnTo>
                <a:lnTo>
                  <a:pt x="26771" y="3340"/>
                </a:lnTo>
                <a:lnTo>
                  <a:pt x="16573" y="9715"/>
                </a:lnTo>
                <a:lnTo>
                  <a:pt x="20231" y="11950"/>
                </a:lnTo>
                <a:lnTo>
                  <a:pt x="15621" y="20713"/>
                </a:lnTo>
                <a:lnTo>
                  <a:pt x="15455" y="21031"/>
                </a:lnTo>
                <a:lnTo>
                  <a:pt x="15611" y="48281"/>
                </a:lnTo>
                <a:close/>
              </a:path>
              <a:path w="50025" h="50660">
                <a:moveTo>
                  <a:pt x="14795" y="48759"/>
                </a:moveTo>
                <a:lnTo>
                  <a:pt x="15138" y="48590"/>
                </a:lnTo>
                <a:lnTo>
                  <a:pt x="15303" y="48590"/>
                </a:lnTo>
                <a:lnTo>
                  <a:pt x="15303" y="21348"/>
                </a:lnTo>
                <a:lnTo>
                  <a:pt x="15138" y="21501"/>
                </a:lnTo>
                <a:lnTo>
                  <a:pt x="15138" y="21666"/>
                </a:lnTo>
                <a:lnTo>
                  <a:pt x="14820" y="21983"/>
                </a:lnTo>
                <a:lnTo>
                  <a:pt x="14338" y="22783"/>
                </a:lnTo>
                <a:lnTo>
                  <a:pt x="14795" y="48759"/>
                </a:lnTo>
                <a:close/>
              </a:path>
              <a:path w="50025" h="50660">
                <a:moveTo>
                  <a:pt x="15455" y="48425"/>
                </a:moveTo>
                <a:lnTo>
                  <a:pt x="15303" y="48590"/>
                </a:lnTo>
                <a:lnTo>
                  <a:pt x="15303" y="50025"/>
                </a:lnTo>
                <a:lnTo>
                  <a:pt x="15621" y="50025"/>
                </a:lnTo>
                <a:lnTo>
                  <a:pt x="15611" y="48281"/>
                </a:lnTo>
                <a:lnTo>
                  <a:pt x="15455" y="48425"/>
                </a:lnTo>
                <a:close/>
              </a:path>
              <a:path w="50025" h="50660">
                <a:moveTo>
                  <a:pt x="15455" y="21031"/>
                </a:moveTo>
                <a:lnTo>
                  <a:pt x="15303" y="21348"/>
                </a:lnTo>
                <a:lnTo>
                  <a:pt x="15447" y="48434"/>
                </a:lnTo>
                <a:lnTo>
                  <a:pt x="15455" y="21031"/>
                </a:lnTo>
                <a:close/>
              </a:path>
              <a:path w="50025" h="50660">
                <a:moveTo>
                  <a:pt x="14338" y="49060"/>
                </a:moveTo>
                <a:lnTo>
                  <a:pt x="14338" y="22783"/>
                </a:lnTo>
                <a:lnTo>
                  <a:pt x="14185" y="23101"/>
                </a:lnTo>
                <a:lnTo>
                  <a:pt x="14020" y="23418"/>
                </a:lnTo>
                <a:lnTo>
                  <a:pt x="13703" y="23736"/>
                </a:lnTo>
                <a:lnTo>
                  <a:pt x="13703" y="23888"/>
                </a:lnTo>
                <a:lnTo>
                  <a:pt x="13550" y="24053"/>
                </a:lnTo>
                <a:lnTo>
                  <a:pt x="13696" y="49542"/>
                </a:lnTo>
                <a:lnTo>
                  <a:pt x="14020" y="49377"/>
                </a:lnTo>
                <a:lnTo>
                  <a:pt x="14185" y="49225"/>
                </a:lnTo>
                <a:lnTo>
                  <a:pt x="14331" y="4906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95"/>
          <p:cNvSpPr/>
          <p:nvPr/>
        </p:nvSpPr>
        <p:spPr>
          <a:xfrm>
            <a:off x="1385392" y="5592917"/>
            <a:ext cx="10668" cy="30586"/>
          </a:xfrm>
          <a:custGeom>
            <a:avLst/>
            <a:gdLst/>
            <a:ahLst/>
            <a:cxnLst/>
            <a:rect l="l" t="t" r="r" b="b"/>
            <a:pathLst>
              <a:path w="10668" h="30586">
                <a:moveTo>
                  <a:pt x="3022" y="11469"/>
                </a:moveTo>
                <a:lnTo>
                  <a:pt x="1117" y="2230"/>
                </a:lnTo>
                <a:lnTo>
                  <a:pt x="469" y="0"/>
                </a:lnTo>
                <a:lnTo>
                  <a:pt x="0" y="4301"/>
                </a:lnTo>
                <a:lnTo>
                  <a:pt x="108" y="18991"/>
                </a:lnTo>
                <a:lnTo>
                  <a:pt x="4546" y="28688"/>
                </a:lnTo>
                <a:lnTo>
                  <a:pt x="5727" y="30586"/>
                </a:lnTo>
                <a:lnTo>
                  <a:pt x="5410" y="26922"/>
                </a:lnTo>
                <a:lnTo>
                  <a:pt x="10668" y="20232"/>
                </a:lnTo>
                <a:lnTo>
                  <a:pt x="3022" y="1146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6"/>
          <p:cNvSpPr/>
          <p:nvPr/>
        </p:nvSpPr>
        <p:spPr>
          <a:xfrm>
            <a:off x="1377581" y="5668905"/>
            <a:ext cx="20548" cy="61652"/>
          </a:xfrm>
          <a:custGeom>
            <a:avLst/>
            <a:gdLst/>
            <a:ahLst/>
            <a:cxnLst/>
            <a:rect l="l" t="t" r="r" b="b"/>
            <a:pathLst>
              <a:path w="20548" h="61652">
                <a:moveTo>
                  <a:pt x="20548" y="7487"/>
                </a:moveTo>
                <a:lnTo>
                  <a:pt x="16573" y="7805"/>
                </a:lnTo>
                <a:lnTo>
                  <a:pt x="9397" y="0"/>
                </a:lnTo>
                <a:lnTo>
                  <a:pt x="7010" y="4301"/>
                </a:lnTo>
                <a:lnTo>
                  <a:pt x="6210" y="6690"/>
                </a:lnTo>
                <a:lnTo>
                  <a:pt x="5892" y="13859"/>
                </a:lnTo>
                <a:lnTo>
                  <a:pt x="5092" y="25330"/>
                </a:lnTo>
                <a:lnTo>
                  <a:pt x="4305" y="39985"/>
                </a:lnTo>
                <a:lnTo>
                  <a:pt x="3022" y="49066"/>
                </a:lnTo>
                <a:lnTo>
                  <a:pt x="0" y="52252"/>
                </a:lnTo>
                <a:lnTo>
                  <a:pt x="800" y="61652"/>
                </a:lnTo>
                <a:lnTo>
                  <a:pt x="6692" y="57349"/>
                </a:lnTo>
                <a:lnTo>
                  <a:pt x="6692" y="49066"/>
                </a:lnTo>
                <a:lnTo>
                  <a:pt x="9080" y="46677"/>
                </a:lnTo>
                <a:lnTo>
                  <a:pt x="10998" y="39985"/>
                </a:lnTo>
                <a:lnTo>
                  <a:pt x="20548" y="748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7"/>
          <p:cNvSpPr/>
          <p:nvPr/>
        </p:nvSpPr>
        <p:spPr>
          <a:xfrm>
            <a:off x="1352257" y="5781694"/>
            <a:ext cx="12585" cy="16249"/>
          </a:xfrm>
          <a:custGeom>
            <a:avLst/>
            <a:gdLst/>
            <a:ahLst/>
            <a:cxnLst/>
            <a:rect l="l" t="t" r="r" b="b"/>
            <a:pathLst>
              <a:path w="12585" h="16249">
                <a:moveTo>
                  <a:pt x="0" y="14655"/>
                </a:moveTo>
                <a:lnTo>
                  <a:pt x="6210" y="16249"/>
                </a:lnTo>
                <a:lnTo>
                  <a:pt x="12585" y="0"/>
                </a:lnTo>
                <a:lnTo>
                  <a:pt x="5092" y="6690"/>
                </a:lnTo>
                <a:lnTo>
                  <a:pt x="0" y="1465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8"/>
          <p:cNvSpPr/>
          <p:nvPr/>
        </p:nvSpPr>
        <p:spPr>
          <a:xfrm>
            <a:off x="1421079" y="5799536"/>
            <a:ext cx="7962" cy="18957"/>
          </a:xfrm>
          <a:custGeom>
            <a:avLst/>
            <a:gdLst/>
            <a:ahLst/>
            <a:cxnLst/>
            <a:rect l="l" t="t" r="r" b="b"/>
            <a:pathLst>
              <a:path w="7962" h="18957">
                <a:moveTo>
                  <a:pt x="5575" y="7009"/>
                </a:moveTo>
                <a:lnTo>
                  <a:pt x="7480" y="0"/>
                </a:lnTo>
                <a:lnTo>
                  <a:pt x="0" y="18479"/>
                </a:lnTo>
                <a:lnTo>
                  <a:pt x="7962" y="18957"/>
                </a:lnTo>
                <a:lnTo>
                  <a:pt x="5575" y="700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9"/>
          <p:cNvSpPr/>
          <p:nvPr/>
        </p:nvSpPr>
        <p:spPr>
          <a:xfrm>
            <a:off x="1602206" y="5786471"/>
            <a:ext cx="10198" cy="23100"/>
          </a:xfrm>
          <a:custGeom>
            <a:avLst/>
            <a:gdLst/>
            <a:ahLst/>
            <a:cxnLst/>
            <a:rect l="l" t="t" r="r" b="b"/>
            <a:pathLst>
              <a:path w="10198" h="23100">
                <a:moveTo>
                  <a:pt x="0" y="20709"/>
                </a:moveTo>
                <a:lnTo>
                  <a:pt x="5092" y="23100"/>
                </a:lnTo>
                <a:lnTo>
                  <a:pt x="4940" y="11470"/>
                </a:lnTo>
                <a:lnTo>
                  <a:pt x="10198" y="0"/>
                </a:lnTo>
                <a:lnTo>
                  <a:pt x="3340" y="10991"/>
                </a:lnTo>
                <a:lnTo>
                  <a:pt x="0" y="2070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100"/>
          <p:cNvSpPr/>
          <p:nvPr/>
        </p:nvSpPr>
        <p:spPr>
          <a:xfrm>
            <a:off x="1564767" y="5616014"/>
            <a:ext cx="10668" cy="13381"/>
          </a:xfrm>
          <a:custGeom>
            <a:avLst/>
            <a:gdLst/>
            <a:ahLst/>
            <a:cxnLst/>
            <a:rect l="l" t="t" r="r" b="b"/>
            <a:pathLst>
              <a:path w="10668" h="13381">
                <a:moveTo>
                  <a:pt x="0" y="0"/>
                </a:moveTo>
                <a:lnTo>
                  <a:pt x="3657" y="2708"/>
                </a:lnTo>
                <a:lnTo>
                  <a:pt x="6845" y="13381"/>
                </a:lnTo>
                <a:lnTo>
                  <a:pt x="10198" y="11470"/>
                </a:lnTo>
                <a:lnTo>
                  <a:pt x="10668" y="9878"/>
                </a:lnTo>
                <a:lnTo>
                  <a:pt x="8128" y="4461"/>
                </a:lnTo>
                <a:lnTo>
                  <a:pt x="5727" y="1115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01"/>
          <p:cNvSpPr/>
          <p:nvPr/>
        </p:nvSpPr>
        <p:spPr>
          <a:xfrm>
            <a:off x="1398765" y="5530786"/>
            <a:ext cx="166954" cy="211876"/>
          </a:xfrm>
          <a:custGeom>
            <a:avLst/>
            <a:gdLst/>
            <a:ahLst/>
            <a:cxnLst/>
            <a:rect l="l" t="t" r="r" b="b"/>
            <a:pathLst>
              <a:path w="166954" h="211876">
                <a:moveTo>
                  <a:pt x="163766" y="152137"/>
                </a:moveTo>
                <a:lnTo>
                  <a:pt x="159308" y="151022"/>
                </a:lnTo>
                <a:lnTo>
                  <a:pt x="162013" y="149110"/>
                </a:lnTo>
                <a:lnTo>
                  <a:pt x="162179" y="147039"/>
                </a:lnTo>
                <a:lnTo>
                  <a:pt x="156921" y="145445"/>
                </a:lnTo>
                <a:lnTo>
                  <a:pt x="156921" y="142260"/>
                </a:lnTo>
                <a:lnTo>
                  <a:pt x="158508" y="140985"/>
                </a:lnTo>
                <a:lnTo>
                  <a:pt x="161226" y="141464"/>
                </a:lnTo>
                <a:lnTo>
                  <a:pt x="160578" y="138756"/>
                </a:lnTo>
                <a:lnTo>
                  <a:pt x="156756" y="137640"/>
                </a:lnTo>
                <a:lnTo>
                  <a:pt x="155168" y="134932"/>
                </a:lnTo>
                <a:lnTo>
                  <a:pt x="157873" y="134932"/>
                </a:lnTo>
                <a:lnTo>
                  <a:pt x="158991" y="132702"/>
                </a:lnTo>
                <a:lnTo>
                  <a:pt x="159626" y="130152"/>
                </a:lnTo>
                <a:lnTo>
                  <a:pt x="157086" y="128718"/>
                </a:lnTo>
                <a:lnTo>
                  <a:pt x="154686" y="125374"/>
                </a:lnTo>
                <a:lnTo>
                  <a:pt x="157873" y="122984"/>
                </a:lnTo>
                <a:lnTo>
                  <a:pt x="157086" y="119639"/>
                </a:lnTo>
                <a:lnTo>
                  <a:pt x="154368" y="118046"/>
                </a:lnTo>
                <a:lnTo>
                  <a:pt x="156286" y="115178"/>
                </a:lnTo>
                <a:lnTo>
                  <a:pt x="155486" y="112628"/>
                </a:lnTo>
                <a:lnTo>
                  <a:pt x="154851" y="109124"/>
                </a:lnTo>
                <a:lnTo>
                  <a:pt x="157556" y="108965"/>
                </a:lnTo>
                <a:lnTo>
                  <a:pt x="155651" y="105779"/>
                </a:lnTo>
                <a:lnTo>
                  <a:pt x="153098" y="103866"/>
                </a:lnTo>
                <a:lnTo>
                  <a:pt x="154533" y="101319"/>
                </a:lnTo>
                <a:lnTo>
                  <a:pt x="151980" y="100044"/>
                </a:lnTo>
                <a:lnTo>
                  <a:pt x="151498" y="97495"/>
                </a:lnTo>
                <a:lnTo>
                  <a:pt x="150393" y="95582"/>
                </a:lnTo>
                <a:lnTo>
                  <a:pt x="147840" y="94946"/>
                </a:lnTo>
                <a:lnTo>
                  <a:pt x="151028" y="93991"/>
                </a:lnTo>
                <a:lnTo>
                  <a:pt x="151345" y="90963"/>
                </a:lnTo>
                <a:lnTo>
                  <a:pt x="149110" y="88414"/>
                </a:lnTo>
                <a:lnTo>
                  <a:pt x="144970" y="86662"/>
                </a:lnTo>
                <a:lnTo>
                  <a:pt x="142265" y="86183"/>
                </a:lnTo>
                <a:lnTo>
                  <a:pt x="142748" y="83635"/>
                </a:lnTo>
                <a:lnTo>
                  <a:pt x="141630" y="79653"/>
                </a:lnTo>
                <a:lnTo>
                  <a:pt x="139077" y="80130"/>
                </a:lnTo>
                <a:lnTo>
                  <a:pt x="137007" y="77581"/>
                </a:lnTo>
                <a:lnTo>
                  <a:pt x="134137" y="75989"/>
                </a:lnTo>
                <a:lnTo>
                  <a:pt x="132867" y="73440"/>
                </a:lnTo>
                <a:lnTo>
                  <a:pt x="130314" y="72802"/>
                </a:lnTo>
                <a:lnTo>
                  <a:pt x="127609" y="69935"/>
                </a:lnTo>
                <a:lnTo>
                  <a:pt x="124104" y="70253"/>
                </a:lnTo>
                <a:lnTo>
                  <a:pt x="122986" y="67544"/>
                </a:lnTo>
                <a:lnTo>
                  <a:pt x="119964" y="67544"/>
                </a:lnTo>
                <a:lnTo>
                  <a:pt x="102890" y="72453"/>
                </a:lnTo>
                <a:lnTo>
                  <a:pt x="86735" y="73856"/>
                </a:lnTo>
                <a:lnTo>
                  <a:pt x="73505" y="73230"/>
                </a:lnTo>
                <a:lnTo>
                  <a:pt x="65209" y="72051"/>
                </a:lnTo>
                <a:lnTo>
                  <a:pt x="63411" y="71687"/>
                </a:lnTo>
                <a:lnTo>
                  <a:pt x="44903" y="69103"/>
                </a:lnTo>
                <a:lnTo>
                  <a:pt x="31322" y="68559"/>
                </a:lnTo>
                <a:lnTo>
                  <a:pt x="26454" y="68660"/>
                </a:lnTo>
                <a:lnTo>
                  <a:pt x="24853" y="65634"/>
                </a:lnTo>
                <a:lnTo>
                  <a:pt x="27406" y="64041"/>
                </a:lnTo>
                <a:lnTo>
                  <a:pt x="28041" y="61013"/>
                </a:lnTo>
                <a:lnTo>
                  <a:pt x="21513" y="61332"/>
                </a:lnTo>
                <a:lnTo>
                  <a:pt x="23901" y="59739"/>
                </a:lnTo>
                <a:lnTo>
                  <a:pt x="25806" y="56553"/>
                </a:lnTo>
                <a:lnTo>
                  <a:pt x="20878" y="54648"/>
                </a:lnTo>
                <a:lnTo>
                  <a:pt x="21031" y="53530"/>
                </a:lnTo>
                <a:lnTo>
                  <a:pt x="24853" y="51777"/>
                </a:lnTo>
                <a:lnTo>
                  <a:pt x="25171" y="48425"/>
                </a:lnTo>
                <a:lnTo>
                  <a:pt x="18961" y="49225"/>
                </a:lnTo>
                <a:lnTo>
                  <a:pt x="20231" y="44919"/>
                </a:lnTo>
                <a:lnTo>
                  <a:pt x="24384" y="43484"/>
                </a:lnTo>
                <a:lnTo>
                  <a:pt x="23418" y="38392"/>
                </a:lnTo>
                <a:lnTo>
                  <a:pt x="20561" y="35204"/>
                </a:lnTo>
                <a:lnTo>
                  <a:pt x="21513" y="31699"/>
                </a:lnTo>
                <a:lnTo>
                  <a:pt x="22313" y="28511"/>
                </a:lnTo>
                <a:lnTo>
                  <a:pt x="22783" y="25006"/>
                </a:lnTo>
                <a:lnTo>
                  <a:pt x="19443" y="21348"/>
                </a:lnTo>
                <a:lnTo>
                  <a:pt x="21513" y="17208"/>
                </a:lnTo>
                <a:lnTo>
                  <a:pt x="21666" y="13068"/>
                </a:lnTo>
                <a:lnTo>
                  <a:pt x="18478" y="12585"/>
                </a:lnTo>
                <a:lnTo>
                  <a:pt x="18643" y="9397"/>
                </a:lnTo>
                <a:lnTo>
                  <a:pt x="19596" y="6527"/>
                </a:lnTo>
                <a:lnTo>
                  <a:pt x="19596" y="1917"/>
                </a:lnTo>
                <a:lnTo>
                  <a:pt x="18326" y="0"/>
                </a:lnTo>
                <a:lnTo>
                  <a:pt x="17208" y="9397"/>
                </a:lnTo>
                <a:lnTo>
                  <a:pt x="18008" y="66589"/>
                </a:lnTo>
                <a:lnTo>
                  <a:pt x="18008" y="68820"/>
                </a:lnTo>
                <a:lnTo>
                  <a:pt x="19761" y="72962"/>
                </a:lnTo>
                <a:lnTo>
                  <a:pt x="11197" y="73518"/>
                </a:lnTo>
                <a:lnTo>
                  <a:pt x="10045" y="74715"/>
                </a:lnTo>
                <a:lnTo>
                  <a:pt x="9338" y="73639"/>
                </a:lnTo>
                <a:lnTo>
                  <a:pt x="7493" y="73759"/>
                </a:lnTo>
                <a:lnTo>
                  <a:pt x="6858" y="90804"/>
                </a:lnTo>
                <a:lnTo>
                  <a:pt x="13068" y="81883"/>
                </a:lnTo>
                <a:lnTo>
                  <a:pt x="18478" y="79174"/>
                </a:lnTo>
                <a:lnTo>
                  <a:pt x="21831" y="82679"/>
                </a:lnTo>
                <a:lnTo>
                  <a:pt x="22948" y="89052"/>
                </a:lnTo>
                <a:lnTo>
                  <a:pt x="8005" y="95902"/>
                </a:lnTo>
                <a:lnTo>
                  <a:pt x="896" y="107399"/>
                </a:lnTo>
                <a:lnTo>
                  <a:pt x="0" y="109761"/>
                </a:lnTo>
                <a:lnTo>
                  <a:pt x="4940" y="104186"/>
                </a:lnTo>
                <a:lnTo>
                  <a:pt x="7493" y="102114"/>
                </a:lnTo>
                <a:lnTo>
                  <a:pt x="2235" y="111354"/>
                </a:lnTo>
                <a:lnTo>
                  <a:pt x="2717" y="119956"/>
                </a:lnTo>
                <a:lnTo>
                  <a:pt x="4152" y="126489"/>
                </a:lnTo>
                <a:lnTo>
                  <a:pt x="9245" y="135251"/>
                </a:lnTo>
                <a:lnTo>
                  <a:pt x="7810" y="142260"/>
                </a:lnTo>
                <a:lnTo>
                  <a:pt x="8762" y="146403"/>
                </a:lnTo>
                <a:lnTo>
                  <a:pt x="10833" y="156438"/>
                </a:lnTo>
                <a:lnTo>
                  <a:pt x="14338" y="167111"/>
                </a:lnTo>
                <a:lnTo>
                  <a:pt x="18808" y="179219"/>
                </a:lnTo>
                <a:lnTo>
                  <a:pt x="22948" y="198814"/>
                </a:lnTo>
                <a:lnTo>
                  <a:pt x="23901" y="205505"/>
                </a:lnTo>
                <a:lnTo>
                  <a:pt x="26289" y="211876"/>
                </a:lnTo>
                <a:lnTo>
                  <a:pt x="30276" y="204389"/>
                </a:lnTo>
                <a:lnTo>
                  <a:pt x="28359" y="193715"/>
                </a:lnTo>
                <a:lnTo>
                  <a:pt x="28359" y="185113"/>
                </a:lnTo>
                <a:lnTo>
                  <a:pt x="30276" y="183361"/>
                </a:lnTo>
                <a:lnTo>
                  <a:pt x="32575" y="165653"/>
                </a:lnTo>
                <a:lnTo>
                  <a:pt x="30983" y="155152"/>
                </a:lnTo>
                <a:lnTo>
                  <a:pt x="30594" y="153889"/>
                </a:lnTo>
                <a:lnTo>
                  <a:pt x="38874" y="146403"/>
                </a:lnTo>
                <a:lnTo>
                  <a:pt x="40627" y="134932"/>
                </a:lnTo>
                <a:lnTo>
                  <a:pt x="46050" y="130312"/>
                </a:lnTo>
                <a:lnTo>
                  <a:pt x="47472" y="127763"/>
                </a:lnTo>
                <a:lnTo>
                  <a:pt x="44132" y="128242"/>
                </a:lnTo>
                <a:lnTo>
                  <a:pt x="41744" y="126966"/>
                </a:lnTo>
                <a:lnTo>
                  <a:pt x="46837" y="123303"/>
                </a:lnTo>
                <a:lnTo>
                  <a:pt x="46685" y="121231"/>
                </a:lnTo>
                <a:lnTo>
                  <a:pt x="41744" y="121231"/>
                </a:lnTo>
                <a:lnTo>
                  <a:pt x="41427" y="119480"/>
                </a:lnTo>
                <a:lnTo>
                  <a:pt x="46520" y="115975"/>
                </a:lnTo>
                <a:lnTo>
                  <a:pt x="46685" y="113584"/>
                </a:lnTo>
                <a:lnTo>
                  <a:pt x="42062" y="116293"/>
                </a:lnTo>
                <a:lnTo>
                  <a:pt x="39509" y="115975"/>
                </a:lnTo>
                <a:lnTo>
                  <a:pt x="45186" y="102935"/>
                </a:lnTo>
                <a:lnTo>
                  <a:pt x="42805" y="94554"/>
                </a:lnTo>
                <a:lnTo>
                  <a:pt x="42379" y="93831"/>
                </a:lnTo>
                <a:lnTo>
                  <a:pt x="46367" y="99406"/>
                </a:lnTo>
                <a:lnTo>
                  <a:pt x="47472" y="102274"/>
                </a:lnTo>
                <a:lnTo>
                  <a:pt x="48437" y="97654"/>
                </a:lnTo>
                <a:lnTo>
                  <a:pt x="49390" y="96699"/>
                </a:lnTo>
                <a:lnTo>
                  <a:pt x="51777" y="106575"/>
                </a:lnTo>
                <a:lnTo>
                  <a:pt x="53047" y="106894"/>
                </a:lnTo>
                <a:lnTo>
                  <a:pt x="55918" y="102911"/>
                </a:lnTo>
                <a:lnTo>
                  <a:pt x="56718" y="99247"/>
                </a:lnTo>
                <a:lnTo>
                  <a:pt x="61658" y="103866"/>
                </a:lnTo>
                <a:lnTo>
                  <a:pt x="64681" y="112788"/>
                </a:lnTo>
                <a:lnTo>
                  <a:pt x="67233" y="110717"/>
                </a:lnTo>
                <a:lnTo>
                  <a:pt x="67703" y="107053"/>
                </a:lnTo>
                <a:lnTo>
                  <a:pt x="69303" y="111354"/>
                </a:lnTo>
                <a:lnTo>
                  <a:pt x="72009" y="109922"/>
                </a:lnTo>
                <a:lnTo>
                  <a:pt x="85233" y="119137"/>
                </a:lnTo>
                <a:lnTo>
                  <a:pt x="93947" y="128985"/>
                </a:lnTo>
                <a:lnTo>
                  <a:pt x="94945" y="130312"/>
                </a:lnTo>
                <a:lnTo>
                  <a:pt x="93192" y="122505"/>
                </a:lnTo>
                <a:lnTo>
                  <a:pt x="94310" y="121231"/>
                </a:lnTo>
                <a:lnTo>
                  <a:pt x="96380" y="124099"/>
                </a:lnTo>
                <a:lnTo>
                  <a:pt x="98132" y="125055"/>
                </a:lnTo>
                <a:lnTo>
                  <a:pt x="98298" y="122505"/>
                </a:lnTo>
                <a:lnTo>
                  <a:pt x="101485" y="123621"/>
                </a:lnTo>
                <a:lnTo>
                  <a:pt x="102603" y="122027"/>
                </a:lnTo>
                <a:lnTo>
                  <a:pt x="102920" y="117727"/>
                </a:lnTo>
                <a:lnTo>
                  <a:pt x="106578" y="116452"/>
                </a:lnTo>
                <a:lnTo>
                  <a:pt x="107061" y="115337"/>
                </a:lnTo>
                <a:lnTo>
                  <a:pt x="105778" y="111991"/>
                </a:lnTo>
                <a:lnTo>
                  <a:pt x="106095" y="110558"/>
                </a:lnTo>
                <a:lnTo>
                  <a:pt x="109931" y="113426"/>
                </a:lnTo>
                <a:lnTo>
                  <a:pt x="113906" y="119480"/>
                </a:lnTo>
                <a:lnTo>
                  <a:pt x="125999" y="134702"/>
                </a:lnTo>
                <a:lnTo>
                  <a:pt x="137725" y="145823"/>
                </a:lnTo>
                <a:lnTo>
                  <a:pt x="146542" y="152613"/>
                </a:lnTo>
                <a:lnTo>
                  <a:pt x="149910" y="154846"/>
                </a:lnTo>
                <a:lnTo>
                  <a:pt x="161696" y="162651"/>
                </a:lnTo>
                <a:lnTo>
                  <a:pt x="166954" y="162492"/>
                </a:lnTo>
                <a:lnTo>
                  <a:pt x="161378" y="159306"/>
                </a:lnTo>
                <a:lnTo>
                  <a:pt x="161061" y="156438"/>
                </a:lnTo>
                <a:lnTo>
                  <a:pt x="163766" y="152137"/>
                </a:lnTo>
                <a:close/>
              </a:path>
              <a:path w="166954" h="211876">
                <a:moveTo>
                  <a:pt x="9245" y="36487"/>
                </a:moveTo>
                <a:lnTo>
                  <a:pt x="10045" y="49542"/>
                </a:lnTo>
                <a:lnTo>
                  <a:pt x="7010" y="58146"/>
                </a:lnTo>
                <a:lnTo>
                  <a:pt x="6692" y="69616"/>
                </a:lnTo>
                <a:lnTo>
                  <a:pt x="9338" y="73639"/>
                </a:lnTo>
                <a:lnTo>
                  <a:pt x="11197" y="73518"/>
                </a:lnTo>
                <a:lnTo>
                  <a:pt x="14338" y="70253"/>
                </a:lnTo>
                <a:lnTo>
                  <a:pt x="18008" y="66589"/>
                </a:lnTo>
                <a:lnTo>
                  <a:pt x="17208" y="9397"/>
                </a:lnTo>
                <a:lnTo>
                  <a:pt x="10363" y="19596"/>
                </a:lnTo>
                <a:lnTo>
                  <a:pt x="7645" y="28676"/>
                </a:lnTo>
                <a:lnTo>
                  <a:pt x="9245" y="3648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102"/>
          <p:cNvSpPr/>
          <p:nvPr/>
        </p:nvSpPr>
        <p:spPr>
          <a:xfrm>
            <a:off x="1385392" y="5333568"/>
            <a:ext cx="184950" cy="28829"/>
          </a:xfrm>
          <a:custGeom>
            <a:avLst/>
            <a:gdLst/>
            <a:ahLst/>
            <a:cxnLst/>
            <a:rect l="l" t="t" r="r" b="b"/>
            <a:pathLst>
              <a:path w="184950" h="28828">
                <a:moveTo>
                  <a:pt x="59258" y="2235"/>
                </a:moveTo>
                <a:lnTo>
                  <a:pt x="59258" y="9080"/>
                </a:lnTo>
                <a:lnTo>
                  <a:pt x="61328" y="10833"/>
                </a:lnTo>
                <a:lnTo>
                  <a:pt x="64198" y="10667"/>
                </a:lnTo>
                <a:lnTo>
                  <a:pt x="67068" y="10515"/>
                </a:lnTo>
                <a:lnTo>
                  <a:pt x="70091" y="10515"/>
                </a:lnTo>
                <a:lnTo>
                  <a:pt x="72313" y="6375"/>
                </a:lnTo>
                <a:lnTo>
                  <a:pt x="72478" y="1752"/>
                </a:lnTo>
                <a:lnTo>
                  <a:pt x="70408" y="0"/>
                </a:lnTo>
                <a:lnTo>
                  <a:pt x="67221" y="165"/>
                </a:lnTo>
                <a:lnTo>
                  <a:pt x="64350" y="165"/>
                </a:lnTo>
                <a:lnTo>
                  <a:pt x="61328" y="317"/>
                </a:lnTo>
                <a:lnTo>
                  <a:pt x="59258" y="2235"/>
                </a:lnTo>
                <a:close/>
              </a:path>
              <a:path w="184950" h="28828">
                <a:moveTo>
                  <a:pt x="28994" y="7162"/>
                </a:moveTo>
                <a:lnTo>
                  <a:pt x="29146" y="11785"/>
                </a:lnTo>
                <a:lnTo>
                  <a:pt x="31381" y="13385"/>
                </a:lnTo>
                <a:lnTo>
                  <a:pt x="34251" y="12903"/>
                </a:lnTo>
                <a:lnTo>
                  <a:pt x="36956" y="12585"/>
                </a:lnTo>
                <a:lnTo>
                  <a:pt x="39979" y="12268"/>
                </a:lnTo>
                <a:lnTo>
                  <a:pt x="41897" y="7962"/>
                </a:lnTo>
                <a:lnTo>
                  <a:pt x="41732" y="3340"/>
                </a:lnTo>
                <a:lnTo>
                  <a:pt x="39662" y="1752"/>
                </a:lnTo>
                <a:lnTo>
                  <a:pt x="36639" y="2070"/>
                </a:lnTo>
                <a:lnTo>
                  <a:pt x="33769" y="2387"/>
                </a:lnTo>
                <a:lnTo>
                  <a:pt x="30899" y="2870"/>
                </a:lnTo>
                <a:lnTo>
                  <a:pt x="28994" y="7162"/>
                </a:lnTo>
                <a:close/>
              </a:path>
              <a:path w="184950" h="28828">
                <a:moveTo>
                  <a:pt x="14173" y="9397"/>
                </a:moveTo>
                <a:lnTo>
                  <a:pt x="14490" y="14173"/>
                </a:lnTo>
                <a:lnTo>
                  <a:pt x="16560" y="15608"/>
                </a:lnTo>
                <a:lnTo>
                  <a:pt x="19583" y="14973"/>
                </a:lnTo>
                <a:lnTo>
                  <a:pt x="22136" y="14655"/>
                </a:lnTo>
                <a:lnTo>
                  <a:pt x="25006" y="14173"/>
                </a:lnTo>
                <a:lnTo>
                  <a:pt x="26911" y="9715"/>
                </a:lnTo>
                <a:lnTo>
                  <a:pt x="26593" y="5092"/>
                </a:lnTo>
                <a:lnTo>
                  <a:pt x="24523" y="3670"/>
                </a:lnTo>
                <a:lnTo>
                  <a:pt x="21501" y="3987"/>
                </a:lnTo>
                <a:lnTo>
                  <a:pt x="18948" y="4457"/>
                </a:lnTo>
                <a:lnTo>
                  <a:pt x="15925" y="4940"/>
                </a:lnTo>
                <a:lnTo>
                  <a:pt x="14173" y="9397"/>
                </a:lnTo>
                <a:close/>
              </a:path>
              <a:path w="184950" h="28828">
                <a:moveTo>
                  <a:pt x="0" y="12420"/>
                </a:moveTo>
                <a:lnTo>
                  <a:pt x="317" y="17043"/>
                </a:lnTo>
                <a:lnTo>
                  <a:pt x="2387" y="18326"/>
                </a:lnTo>
                <a:lnTo>
                  <a:pt x="5092" y="17678"/>
                </a:lnTo>
                <a:lnTo>
                  <a:pt x="7645" y="17208"/>
                </a:lnTo>
                <a:lnTo>
                  <a:pt x="10502" y="16725"/>
                </a:lnTo>
                <a:lnTo>
                  <a:pt x="12255" y="12103"/>
                </a:lnTo>
                <a:lnTo>
                  <a:pt x="11937" y="7492"/>
                </a:lnTo>
                <a:lnTo>
                  <a:pt x="9867" y="6057"/>
                </a:lnTo>
                <a:lnTo>
                  <a:pt x="7010" y="6527"/>
                </a:lnTo>
                <a:lnTo>
                  <a:pt x="4292" y="7162"/>
                </a:lnTo>
                <a:lnTo>
                  <a:pt x="1587" y="7810"/>
                </a:lnTo>
                <a:lnTo>
                  <a:pt x="0" y="12420"/>
                </a:lnTo>
                <a:close/>
              </a:path>
              <a:path w="184950" h="28828">
                <a:moveTo>
                  <a:pt x="46355" y="11785"/>
                </a:moveTo>
                <a:lnTo>
                  <a:pt x="49377" y="11468"/>
                </a:lnTo>
                <a:lnTo>
                  <a:pt x="51930" y="11315"/>
                </a:lnTo>
                <a:lnTo>
                  <a:pt x="55118" y="11150"/>
                </a:lnTo>
                <a:lnTo>
                  <a:pt x="57022" y="9245"/>
                </a:lnTo>
                <a:lnTo>
                  <a:pt x="57022" y="2235"/>
                </a:lnTo>
                <a:lnTo>
                  <a:pt x="54952" y="634"/>
                </a:lnTo>
                <a:lnTo>
                  <a:pt x="51930" y="800"/>
                </a:lnTo>
                <a:lnTo>
                  <a:pt x="49225" y="952"/>
                </a:lnTo>
                <a:lnTo>
                  <a:pt x="46189" y="1269"/>
                </a:lnTo>
                <a:lnTo>
                  <a:pt x="44119" y="3187"/>
                </a:lnTo>
                <a:lnTo>
                  <a:pt x="44119" y="10198"/>
                </a:lnTo>
                <a:lnTo>
                  <a:pt x="46355" y="11785"/>
                </a:lnTo>
                <a:close/>
              </a:path>
              <a:path w="184950" h="28828">
                <a:moveTo>
                  <a:pt x="184632" y="25006"/>
                </a:moveTo>
                <a:lnTo>
                  <a:pt x="184950" y="20396"/>
                </a:lnTo>
                <a:lnTo>
                  <a:pt x="181127" y="17043"/>
                </a:lnTo>
                <a:lnTo>
                  <a:pt x="176822" y="15455"/>
                </a:lnTo>
                <a:lnTo>
                  <a:pt x="174752" y="18961"/>
                </a:lnTo>
                <a:lnTo>
                  <a:pt x="174269" y="23418"/>
                </a:lnTo>
                <a:lnTo>
                  <a:pt x="175704" y="25806"/>
                </a:lnTo>
                <a:lnTo>
                  <a:pt x="180174" y="27558"/>
                </a:lnTo>
                <a:lnTo>
                  <a:pt x="183667" y="28828"/>
                </a:lnTo>
                <a:lnTo>
                  <a:pt x="184632" y="25006"/>
                </a:lnTo>
                <a:close/>
              </a:path>
              <a:path w="184950" h="28828">
                <a:moveTo>
                  <a:pt x="172681" y="20548"/>
                </a:moveTo>
                <a:lnTo>
                  <a:pt x="173164" y="15925"/>
                </a:lnTo>
                <a:lnTo>
                  <a:pt x="169341" y="12903"/>
                </a:lnTo>
                <a:lnTo>
                  <a:pt x="166789" y="11950"/>
                </a:lnTo>
                <a:lnTo>
                  <a:pt x="163436" y="10998"/>
                </a:lnTo>
                <a:lnTo>
                  <a:pt x="162166" y="14973"/>
                </a:lnTo>
                <a:lnTo>
                  <a:pt x="161531" y="19430"/>
                </a:lnTo>
                <a:lnTo>
                  <a:pt x="163118" y="21831"/>
                </a:lnTo>
                <a:lnTo>
                  <a:pt x="165506" y="22466"/>
                </a:lnTo>
                <a:lnTo>
                  <a:pt x="168224" y="23253"/>
                </a:lnTo>
                <a:lnTo>
                  <a:pt x="171564" y="24371"/>
                </a:lnTo>
                <a:lnTo>
                  <a:pt x="172681" y="20548"/>
                </a:lnTo>
                <a:close/>
              </a:path>
              <a:path w="184950" h="28828">
                <a:moveTo>
                  <a:pt x="148780" y="11633"/>
                </a:moveTo>
                <a:lnTo>
                  <a:pt x="148145" y="16090"/>
                </a:lnTo>
                <a:lnTo>
                  <a:pt x="149898" y="18326"/>
                </a:lnTo>
                <a:lnTo>
                  <a:pt x="152603" y="18961"/>
                </a:lnTo>
                <a:lnTo>
                  <a:pt x="155003" y="19596"/>
                </a:lnTo>
                <a:lnTo>
                  <a:pt x="157543" y="20231"/>
                </a:lnTo>
                <a:lnTo>
                  <a:pt x="159931" y="16573"/>
                </a:lnTo>
                <a:lnTo>
                  <a:pt x="160413" y="12103"/>
                </a:lnTo>
                <a:lnTo>
                  <a:pt x="158826" y="9715"/>
                </a:lnTo>
                <a:lnTo>
                  <a:pt x="156273" y="9080"/>
                </a:lnTo>
                <a:lnTo>
                  <a:pt x="153885" y="8597"/>
                </a:lnTo>
                <a:lnTo>
                  <a:pt x="151180" y="7962"/>
                </a:lnTo>
                <a:lnTo>
                  <a:pt x="148780" y="11633"/>
                </a:lnTo>
                <a:close/>
              </a:path>
              <a:path w="184950" h="28828">
                <a:moveTo>
                  <a:pt x="134772" y="8762"/>
                </a:moveTo>
                <a:lnTo>
                  <a:pt x="134124" y="13385"/>
                </a:lnTo>
                <a:lnTo>
                  <a:pt x="135877" y="15455"/>
                </a:lnTo>
                <a:lnTo>
                  <a:pt x="138595" y="15925"/>
                </a:lnTo>
                <a:lnTo>
                  <a:pt x="141452" y="16408"/>
                </a:lnTo>
                <a:lnTo>
                  <a:pt x="144005" y="17043"/>
                </a:lnTo>
                <a:lnTo>
                  <a:pt x="146392" y="13385"/>
                </a:lnTo>
                <a:lnTo>
                  <a:pt x="147027" y="8762"/>
                </a:lnTo>
                <a:lnTo>
                  <a:pt x="145275" y="6692"/>
                </a:lnTo>
                <a:lnTo>
                  <a:pt x="142570" y="6057"/>
                </a:lnTo>
                <a:lnTo>
                  <a:pt x="139865" y="5575"/>
                </a:lnTo>
                <a:lnTo>
                  <a:pt x="137159" y="5092"/>
                </a:lnTo>
                <a:lnTo>
                  <a:pt x="134772" y="8762"/>
                </a:lnTo>
                <a:close/>
              </a:path>
              <a:path w="184950" h="28828">
                <a:moveTo>
                  <a:pt x="120116" y="6692"/>
                </a:moveTo>
                <a:lnTo>
                  <a:pt x="119786" y="11315"/>
                </a:lnTo>
                <a:lnTo>
                  <a:pt x="121539" y="13220"/>
                </a:lnTo>
                <a:lnTo>
                  <a:pt x="124409" y="13703"/>
                </a:lnTo>
                <a:lnTo>
                  <a:pt x="126961" y="14020"/>
                </a:lnTo>
                <a:lnTo>
                  <a:pt x="129832" y="14490"/>
                </a:lnTo>
                <a:lnTo>
                  <a:pt x="132372" y="10667"/>
                </a:lnTo>
                <a:lnTo>
                  <a:pt x="132854" y="6210"/>
                </a:lnTo>
                <a:lnTo>
                  <a:pt x="131102" y="4140"/>
                </a:lnTo>
                <a:lnTo>
                  <a:pt x="128079" y="3505"/>
                </a:lnTo>
                <a:lnTo>
                  <a:pt x="125526" y="3340"/>
                </a:lnTo>
                <a:lnTo>
                  <a:pt x="122656" y="2870"/>
                </a:lnTo>
                <a:lnTo>
                  <a:pt x="120116" y="6692"/>
                </a:lnTo>
                <a:close/>
              </a:path>
              <a:path w="184950" h="28828">
                <a:moveTo>
                  <a:pt x="105295" y="5257"/>
                </a:moveTo>
                <a:lnTo>
                  <a:pt x="104813" y="9715"/>
                </a:lnTo>
                <a:lnTo>
                  <a:pt x="106730" y="11633"/>
                </a:lnTo>
                <a:lnTo>
                  <a:pt x="109600" y="11950"/>
                </a:lnTo>
                <a:lnTo>
                  <a:pt x="112458" y="12268"/>
                </a:lnTo>
                <a:lnTo>
                  <a:pt x="115328" y="12420"/>
                </a:lnTo>
                <a:lnTo>
                  <a:pt x="117716" y="8597"/>
                </a:lnTo>
                <a:lnTo>
                  <a:pt x="118198" y="4140"/>
                </a:lnTo>
                <a:lnTo>
                  <a:pt x="116281" y="2070"/>
                </a:lnTo>
                <a:lnTo>
                  <a:pt x="113423" y="1752"/>
                </a:lnTo>
                <a:lnTo>
                  <a:pt x="110553" y="1587"/>
                </a:lnTo>
                <a:lnTo>
                  <a:pt x="107683" y="1269"/>
                </a:lnTo>
                <a:lnTo>
                  <a:pt x="105295" y="5257"/>
                </a:lnTo>
                <a:close/>
              </a:path>
              <a:path w="184950" h="28828">
                <a:moveTo>
                  <a:pt x="90004" y="4305"/>
                </a:moveTo>
                <a:lnTo>
                  <a:pt x="89687" y="8915"/>
                </a:lnTo>
                <a:lnTo>
                  <a:pt x="91757" y="10667"/>
                </a:lnTo>
                <a:lnTo>
                  <a:pt x="94780" y="10833"/>
                </a:lnTo>
                <a:lnTo>
                  <a:pt x="97485" y="10998"/>
                </a:lnTo>
                <a:lnTo>
                  <a:pt x="100520" y="11150"/>
                </a:lnTo>
                <a:lnTo>
                  <a:pt x="102743" y="7327"/>
                </a:lnTo>
                <a:lnTo>
                  <a:pt x="103225" y="2705"/>
                </a:lnTo>
                <a:lnTo>
                  <a:pt x="101155" y="800"/>
                </a:lnTo>
                <a:lnTo>
                  <a:pt x="98285" y="634"/>
                </a:lnTo>
                <a:lnTo>
                  <a:pt x="95415" y="482"/>
                </a:lnTo>
                <a:lnTo>
                  <a:pt x="92392" y="317"/>
                </a:lnTo>
                <a:lnTo>
                  <a:pt x="90004" y="4305"/>
                </a:lnTo>
                <a:close/>
              </a:path>
              <a:path w="184950" h="28828">
                <a:moveTo>
                  <a:pt x="85864" y="165"/>
                </a:moveTo>
                <a:lnTo>
                  <a:pt x="82677" y="0"/>
                </a:lnTo>
                <a:lnTo>
                  <a:pt x="76936" y="0"/>
                </a:lnTo>
                <a:lnTo>
                  <a:pt x="74714" y="4140"/>
                </a:lnTo>
                <a:lnTo>
                  <a:pt x="74549" y="8762"/>
                </a:lnTo>
                <a:lnTo>
                  <a:pt x="76619" y="10515"/>
                </a:lnTo>
                <a:lnTo>
                  <a:pt x="85382" y="10515"/>
                </a:lnTo>
                <a:lnTo>
                  <a:pt x="87617" y="6527"/>
                </a:lnTo>
                <a:lnTo>
                  <a:pt x="87934" y="1917"/>
                </a:lnTo>
                <a:lnTo>
                  <a:pt x="85864" y="1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103"/>
          <p:cNvSpPr/>
          <p:nvPr/>
        </p:nvSpPr>
        <p:spPr>
          <a:xfrm>
            <a:off x="1364043" y="5362244"/>
            <a:ext cx="200888" cy="28041"/>
          </a:xfrm>
          <a:custGeom>
            <a:avLst/>
            <a:gdLst/>
            <a:ahLst/>
            <a:cxnLst/>
            <a:rect l="l" t="t" r="r" b="b"/>
            <a:pathLst>
              <a:path w="200888" h="28041">
                <a:moveTo>
                  <a:pt x="51930" y="7480"/>
                </a:moveTo>
                <a:lnTo>
                  <a:pt x="52095" y="12103"/>
                </a:lnTo>
                <a:lnTo>
                  <a:pt x="54165" y="13538"/>
                </a:lnTo>
                <a:lnTo>
                  <a:pt x="56870" y="13220"/>
                </a:lnTo>
                <a:lnTo>
                  <a:pt x="59588" y="12903"/>
                </a:lnTo>
                <a:lnTo>
                  <a:pt x="62445" y="12585"/>
                </a:lnTo>
                <a:lnTo>
                  <a:pt x="64198" y="8128"/>
                </a:lnTo>
                <a:lnTo>
                  <a:pt x="64198" y="3505"/>
                </a:lnTo>
                <a:lnTo>
                  <a:pt x="62128" y="2070"/>
                </a:lnTo>
                <a:lnTo>
                  <a:pt x="59258" y="2387"/>
                </a:lnTo>
                <a:lnTo>
                  <a:pt x="56400" y="2705"/>
                </a:lnTo>
                <a:lnTo>
                  <a:pt x="53682" y="3022"/>
                </a:lnTo>
                <a:lnTo>
                  <a:pt x="51930" y="7480"/>
                </a:lnTo>
                <a:close/>
              </a:path>
              <a:path w="200888" h="28041">
                <a:moveTo>
                  <a:pt x="37591" y="9880"/>
                </a:moveTo>
                <a:lnTo>
                  <a:pt x="37909" y="14490"/>
                </a:lnTo>
                <a:lnTo>
                  <a:pt x="39992" y="15925"/>
                </a:lnTo>
                <a:lnTo>
                  <a:pt x="42697" y="15290"/>
                </a:lnTo>
                <a:lnTo>
                  <a:pt x="45237" y="14973"/>
                </a:lnTo>
                <a:lnTo>
                  <a:pt x="48107" y="14490"/>
                </a:lnTo>
                <a:lnTo>
                  <a:pt x="49860" y="10033"/>
                </a:lnTo>
                <a:lnTo>
                  <a:pt x="49707" y="5410"/>
                </a:lnTo>
                <a:lnTo>
                  <a:pt x="47637" y="3975"/>
                </a:lnTo>
                <a:lnTo>
                  <a:pt x="44602" y="4305"/>
                </a:lnTo>
                <a:lnTo>
                  <a:pt x="42214" y="4775"/>
                </a:lnTo>
                <a:lnTo>
                  <a:pt x="39344" y="5257"/>
                </a:lnTo>
                <a:lnTo>
                  <a:pt x="37591" y="9880"/>
                </a:lnTo>
                <a:close/>
              </a:path>
              <a:path w="200888" h="28041">
                <a:moveTo>
                  <a:pt x="23583" y="12903"/>
                </a:moveTo>
                <a:lnTo>
                  <a:pt x="23901" y="17526"/>
                </a:lnTo>
                <a:lnTo>
                  <a:pt x="25971" y="18796"/>
                </a:lnTo>
                <a:lnTo>
                  <a:pt x="28676" y="18161"/>
                </a:lnTo>
                <a:lnTo>
                  <a:pt x="31381" y="17678"/>
                </a:lnTo>
                <a:lnTo>
                  <a:pt x="33934" y="17043"/>
                </a:lnTo>
                <a:lnTo>
                  <a:pt x="35687" y="12420"/>
                </a:lnTo>
                <a:lnTo>
                  <a:pt x="35369" y="7810"/>
                </a:lnTo>
                <a:lnTo>
                  <a:pt x="33299" y="6527"/>
                </a:lnTo>
                <a:lnTo>
                  <a:pt x="30581" y="7010"/>
                </a:lnTo>
                <a:lnTo>
                  <a:pt x="28041" y="7645"/>
                </a:lnTo>
                <a:lnTo>
                  <a:pt x="25323" y="8128"/>
                </a:lnTo>
                <a:lnTo>
                  <a:pt x="23583" y="12903"/>
                </a:lnTo>
                <a:close/>
              </a:path>
              <a:path w="200888" h="28041">
                <a:moveTo>
                  <a:pt x="10032" y="16408"/>
                </a:moveTo>
                <a:lnTo>
                  <a:pt x="10350" y="21031"/>
                </a:lnTo>
                <a:lnTo>
                  <a:pt x="12420" y="22301"/>
                </a:lnTo>
                <a:lnTo>
                  <a:pt x="14973" y="21666"/>
                </a:lnTo>
                <a:lnTo>
                  <a:pt x="17525" y="20866"/>
                </a:lnTo>
                <a:lnTo>
                  <a:pt x="20231" y="20231"/>
                </a:lnTo>
                <a:lnTo>
                  <a:pt x="21831" y="15608"/>
                </a:lnTo>
                <a:lnTo>
                  <a:pt x="21348" y="10985"/>
                </a:lnTo>
                <a:lnTo>
                  <a:pt x="19431" y="9563"/>
                </a:lnTo>
                <a:lnTo>
                  <a:pt x="16725" y="10198"/>
                </a:lnTo>
                <a:lnTo>
                  <a:pt x="14173" y="10985"/>
                </a:lnTo>
                <a:lnTo>
                  <a:pt x="11468" y="11785"/>
                </a:lnTo>
                <a:lnTo>
                  <a:pt x="10032" y="16408"/>
                </a:lnTo>
                <a:close/>
              </a:path>
              <a:path w="200888" h="28041">
                <a:moveTo>
                  <a:pt x="6790" y="23729"/>
                </a:moveTo>
                <a:lnTo>
                  <a:pt x="4140" y="24853"/>
                </a:lnTo>
                <a:lnTo>
                  <a:pt x="6692" y="24053"/>
                </a:lnTo>
                <a:lnTo>
                  <a:pt x="6790" y="23729"/>
                </a:lnTo>
                <a:close/>
              </a:path>
              <a:path w="200888" h="28041">
                <a:moveTo>
                  <a:pt x="7162" y="23571"/>
                </a:moveTo>
                <a:lnTo>
                  <a:pt x="6834" y="23583"/>
                </a:lnTo>
                <a:lnTo>
                  <a:pt x="6790" y="23729"/>
                </a:lnTo>
                <a:lnTo>
                  <a:pt x="7162" y="23571"/>
                </a:lnTo>
                <a:close/>
              </a:path>
              <a:path w="200888" h="28041">
                <a:moveTo>
                  <a:pt x="194348" y="15290"/>
                </a:moveTo>
                <a:lnTo>
                  <a:pt x="193243" y="19113"/>
                </a:lnTo>
                <a:lnTo>
                  <a:pt x="192760" y="23736"/>
                </a:lnTo>
                <a:lnTo>
                  <a:pt x="196748" y="26924"/>
                </a:lnTo>
                <a:lnTo>
                  <a:pt x="199453" y="28041"/>
                </a:lnTo>
                <a:lnTo>
                  <a:pt x="200571" y="23736"/>
                </a:lnTo>
                <a:lnTo>
                  <a:pt x="200888" y="19596"/>
                </a:lnTo>
                <a:lnTo>
                  <a:pt x="200723" y="18313"/>
                </a:lnTo>
                <a:lnTo>
                  <a:pt x="197853" y="16408"/>
                </a:lnTo>
                <a:lnTo>
                  <a:pt x="194348" y="15290"/>
                </a:lnTo>
                <a:close/>
              </a:path>
              <a:path w="200888" h="28041">
                <a:moveTo>
                  <a:pt x="190055" y="13703"/>
                </a:moveTo>
                <a:lnTo>
                  <a:pt x="185267" y="12268"/>
                </a:lnTo>
                <a:lnTo>
                  <a:pt x="182562" y="11303"/>
                </a:lnTo>
                <a:lnTo>
                  <a:pt x="180327" y="14973"/>
                </a:lnTo>
                <a:lnTo>
                  <a:pt x="179692" y="19431"/>
                </a:lnTo>
                <a:lnTo>
                  <a:pt x="181292" y="21818"/>
                </a:lnTo>
                <a:lnTo>
                  <a:pt x="183997" y="22618"/>
                </a:lnTo>
                <a:lnTo>
                  <a:pt x="186385" y="23418"/>
                </a:lnTo>
                <a:lnTo>
                  <a:pt x="188937" y="24218"/>
                </a:lnTo>
                <a:lnTo>
                  <a:pt x="191160" y="20713"/>
                </a:lnTo>
                <a:lnTo>
                  <a:pt x="191643" y="16090"/>
                </a:lnTo>
                <a:lnTo>
                  <a:pt x="190055" y="13703"/>
                </a:lnTo>
                <a:close/>
              </a:path>
              <a:path w="200888" h="28041">
                <a:moveTo>
                  <a:pt x="166954" y="11468"/>
                </a:moveTo>
                <a:lnTo>
                  <a:pt x="166319" y="16090"/>
                </a:lnTo>
                <a:lnTo>
                  <a:pt x="168071" y="18161"/>
                </a:lnTo>
                <a:lnTo>
                  <a:pt x="170611" y="18796"/>
                </a:lnTo>
                <a:lnTo>
                  <a:pt x="172999" y="19431"/>
                </a:lnTo>
                <a:lnTo>
                  <a:pt x="175717" y="20231"/>
                </a:lnTo>
                <a:lnTo>
                  <a:pt x="178104" y="16560"/>
                </a:lnTo>
                <a:lnTo>
                  <a:pt x="178587" y="12103"/>
                </a:lnTo>
                <a:lnTo>
                  <a:pt x="176987" y="9880"/>
                </a:lnTo>
                <a:lnTo>
                  <a:pt x="174282" y="9080"/>
                </a:lnTo>
                <a:lnTo>
                  <a:pt x="171894" y="8445"/>
                </a:lnTo>
                <a:lnTo>
                  <a:pt x="169176" y="7810"/>
                </a:lnTo>
                <a:lnTo>
                  <a:pt x="166954" y="11468"/>
                </a:lnTo>
                <a:close/>
              </a:path>
              <a:path w="200888" h="28041">
                <a:moveTo>
                  <a:pt x="153098" y="8763"/>
                </a:moveTo>
                <a:lnTo>
                  <a:pt x="152615" y="13220"/>
                </a:lnTo>
                <a:lnTo>
                  <a:pt x="154203" y="15290"/>
                </a:lnTo>
                <a:lnTo>
                  <a:pt x="156921" y="15773"/>
                </a:lnTo>
                <a:lnTo>
                  <a:pt x="159626" y="16408"/>
                </a:lnTo>
                <a:lnTo>
                  <a:pt x="162178" y="16891"/>
                </a:lnTo>
                <a:lnTo>
                  <a:pt x="164566" y="13220"/>
                </a:lnTo>
                <a:lnTo>
                  <a:pt x="165201" y="8763"/>
                </a:lnTo>
                <a:lnTo>
                  <a:pt x="163449" y="6527"/>
                </a:lnTo>
                <a:lnTo>
                  <a:pt x="160896" y="6057"/>
                </a:lnTo>
                <a:lnTo>
                  <a:pt x="158191" y="5410"/>
                </a:lnTo>
                <a:lnTo>
                  <a:pt x="155486" y="4940"/>
                </a:lnTo>
                <a:lnTo>
                  <a:pt x="153098" y="8763"/>
                </a:lnTo>
                <a:close/>
              </a:path>
              <a:path w="200888" h="28041">
                <a:moveTo>
                  <a:pt x="138912" y="6527"/>
                </a:moveTo>
                <a:lnTo>
                  <a:pt x="138430" y="11150"/>
                </a:lnTo>
                <a:lnTo>
                  <a:pt x="140347" y="13055"/>
                </a:lnTo>
                <a:lnTo>
                  <a:pt x="143052" y="13538"/>
                </a:lnTo>
                <a:lnTo>
                  <a:pt x="145605" y="13855"/>
                </a:lnTo>
                <a:lnTo>
                  <a:pt x="148310" y="14338"/>
                </a:lnTo>
                <a:lnTo>
                  <a:pt x="150698" y="10515"/>
                </a:lnTo>
                <a:lnTo>
                  <a:pt x="151345" y="6057"/>
                </a:lnTo>
                <a:lnTo>
                  <a:pt x="149593" y="3975"/>
                </a:lnTo>
                <a:lnTo>
                  <a:pt x="146723" y="3505"/>
                </a:lnTo>
                <a:lnTo>
                  <a:pt x="144170" y="3187"/>
                </a:lnTo>
                <a:lnTo>
                  <a:pt x="141300" y="2705"/>
                </a:lnTo>
                <a:lnTo>
                  <a:pt x="138912" y="6527"/>
                </a:lnTo>
                <a:close/>
              </a:path>
              <a:path w="200888" h="28041">
                <a:moveTo>
                  <a:pt x="124574" y="5092"/>
                </a:moveTo>
                <a:lnTo>
                  <a:pt x="124256" y="9715"/>
                </a:lnTo>
                <a:lnTo>
                  <a:pt x="126009" y="11633"/>
                </a:lnTo>
                <a:lnTo>
                  <a:pt x="128714" y="11785"/>
                </a:lnTo>
                <a:lnTo>
                  <a:pt x="131584" y="12103"/>
                </a:lnTo>
                <a:lnTo>
                  <a:pt x="134289" y="12420"/>
                </a:lnTo>
                <a:lnTo>
                  <a:pt x="136677" y="8445"/>
                </a:lnTo>
                <a:lnTo>
                  <a:pt x="137007" y="3975"/>
                </a:lnTo>
                <a:lnTo>
                  <a:pt x="135255" y="2070"/>
                </a:lnTo>
                <a:lnTo>
                  <a:pt x="132537" y="1752"/>
                </a:lnTo>
                <a:lnTo>
                  <a:pt x="129679" y="1435"/>
                </a:lnTo>
                <a:lnTo>
                  <a:pt x="126961" y="1117"/>
                </a:lnTo>
                <a:lnTo>
                  <a:pt x="124574" y="5092"/>
                </a:lnTo>
                <a:close/>
              </a:path>
              <a:path w="200888" h="28041">
                <a:moveTo>
                  <a:pt x="110083" y="4305"/>
                </a:moveTo>
                <a:lnTo>
                  <a:pt x="109766" y="8763"/>
                </a:lnTo>
                <a:lnTo>
                  <a:pt x="111671" y="10668"/>
                </a:lnTo>
                <a:lnTo>
                  <a:pt x="114541" y="10833"/>
                </a:lnTo>
                <a:lnTo>
                  <a:pt x="117246" y="10985"/>
                </a:lnTo>
                <a:lnTo>
                  <a:pt x="119951" y="11150"/>
                </a:lnTo>
                <a:lnTo>
                  <a:pt x="122351" y="7162"/>
                </a:lnTo>
                <a:lnTo>
                  <a:pt x="122669" y="2552"/>
                </a:lnTo>
                <a:lnTo>
                  <a:pt x="120751" y="800"/>
                </a:lnTo>
                <a:lnTo>
                  <a:pt x="117881" y="482"/>
                </a:lnTo>
                <a:lnTo>
                  <a:pt x="115176" y="317"/>
                </a:lnTo>
                <a:lnTo>
                  <a:pt x="112306" y="317"/>
                </a:lnTo>
                <a:lnTo>
                  <a:pt x="110083" y="4305"/>
                </a:lnTo>
                <a:close/>
              </a:path>
              <a:path w="200888" h="28041">
                <a:moveTo>
                  <a:pt x="95427" y="4140"/>
                </a:moveTo>
                <a:lnTo>
                  <a:pt x="95262" y="8763"/>
                </a:lnTo>
                <a:lnTo>
                  <a:pt x="97180" y="10350"/>
                </a:lnTo>
                <a:lnTo>
                  <a:pt x="100050" y="10350"/>
                </a:lnTo>
                <a:lnTo>
                  <a:pt x="102755" y="10515"/>
                </a:lnTo>
                <a:lnTo>
                  <a:pt x="105613" y="10515"/>
                </a:lnTo>
                <a:lnTo>
                  <a:pt x="107848" y="6375"/>
                </a:lnTo>
                <a:lnTo>
                  <a:pt x="108013" y="1905"/>
                </a:lnTo>
                <a:lnTo>
                  <a:pt x="106095" y="152"/>
                </a:lnTo>
                <a:lnTo>
                  <a:pt x="103225" y="0"/>
                </a:lnTo>
                <a:lnTo>
                  <a:pt x="97650" y="0"/>
                </a:lnTo>
                <a:lnTo>
                  <a:pt x="95427" y="4140"/>
                </a:lnTo>
                <a:close/>
              </a:path>
              <a:path w="200888" h="28041">
                <a:moveTo>
                  <a:pt x="80772" y="2222"/>
                </a:moveTo>
                <a:lnTo>
                  <a:pt x="80772" y="9232"/>
                </a:lnTo>
                <a:lnTo>
                  <a:pt x="82677" y="10833"/>
                </a:lnTo>
                <a:lnTo>
                  <a:pt x="85547" y="10668"/>
                </a:lnTo>
                <a:lnTo>
                  <a:pt x="88252" y="10668"/>
                </a:lnTo>
                <a:lnTo>
                  <a:pt x="91122" y="10515"/>
                </a:lnTo>
                <a:lnTo>
                  <a:pt x="93192" y="6375"/>
                </a:lnTo>
                <a:lnTo>
                  <a:pt x="93357" y="1752"/>
                </a:lnTo>
                <a:lnTo>
                  <a:pt x="91287" y="152"/>
                </a:lnTo>
                <a:lnTo>
                  <a:pt x="88569" y="152"/>
                </a:lnTo>
                <a:lnTo>
                  <a:pt x="85712" y="317"/>
                </a:lnTo>
                <a:lnTo>
                  <a:pt x="82842" y="317"/>
                </a:lnTo>
                <a:lnTo>
                  <a:pt x="80772" y="2222"/>
                </a:lnTo>
                <a:close/>
              </a:path>
              <a:path w="200888" h="28041">
                <a:moveTo>
                  <a:pt x="68338" y="1435"/>
                </a:moveTo>
                <a:lnTo>
                  <a:pt x="66268" y="5727"/>
                </a:lnTo>
                <a:lnTo>
                  <a:pt x="66433" y="10350"/>
                </a:lnTo>
                <a:lnTo>
                  <a:pt x="68503" y="11950"/>
                </a:lnTo>
                <a:lnTo>
                  <a:pt x="71208" y="11633"/>
                </a:lnTo>
                <a:lnTo>
                  <a:pt x="73913" y="11468"/>
                </a:lnTo>
                <a:lnTo>
                  <a:pt x="76784" y="11150"/>
                </a:lnTo>
                <a:lnTo>
                  <a:pt x="78536" y="9232"/>
                </a:lnTo>
                <a:lnTo>
                  <a:pt x="78536" y="2387"/>
                </a:lnTo>
                <a:lnTo>
                  <a:pt x="76784" y="800"/>
                </a:lnTo>
                <a:lnTo>
                  <a:pt x="73761" y="952"/>
                </a:lnTo>
                <a:lnTo>
                  <a:pt x="71208" y="1117"/>
                </a:lnTo>
                <a:lnTo>
                  <a:pt x="68338" y="1435"/>
                </a:lnTo>
                <a:close/>
              </a:path>
              <a:path w="200888" h="28041">
                <a:moveTo>
                  <a:pt x="6834" y="23583"/>
                </a:moveTo>
                <a:lnTo>
                  <a:pt x="8128" y="19278"/>
                </a:lnTo>
                <a:lnTo>
                  <a:pt x="7810" y="14655"/>
                </a:lnTo>
                <a:lnTo>
                  <a:pt x="5892" y="13385"/>
                </a:lnTo>
                <a:lnTo>
                  <a:pt x="3352" y="14173"/>
                </a:lnTo>
                <a:lnTo>
                  <a:pt x="165" y="15773"/>
                </a:lnTo>
                <a:lnTo>
                  <a:pt x="0" y="19278"/>
                </a:lnTo>
                <a:lnTo>
                  <a:pt x="2705" y="23736"/>
                </a:lnTo>
                <a:lnTo>
                  <a:pt x="6834" y="235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104"/>
          <p:cNvSpPr/>
          <p:nvPr/>
        </p:nvSpPr>
        <p:spPr>
          <a:xfrm>
            <a:off x="1361808" y="5343766"/>
            <a:ext cx="208534" cy="35369"/>
          </a:xfrm>
          <a:custGeom>
            <a:avLst/>
            <a:gdLst/>
            <a:ahLst/>
            <a:cxnLst/>
            <a:rect l="l" t="t" r="r" b="b"/>
            <a:pathLst>
              <a:path w="208534" h="35369">
                <a:moveTo>
                  <a:pt x="158991" y="23101"/>
                </a:moveTo>
                <a:lnTo>
                  <a:pt x="162331" y="21501"/>
                </a:lnTo>
                <a:lnTo>
                  <a:pt x="165684" y="22136"/>
                </a:lnTo>
                <a:lnTo>
                  <a:pt x="168541" y="25323"/>
                </a:lnTo>
                <a:lnTo>
                  <a:pt x="174764" y="25171"/>
                </a:lnTo>
                <a:lnTo>
                  <a:pt x="170294" y="22453"/>
                </a:lnTo>
                <a:lnTo>
                  <a:pt x="168071" y="16243"/>
                </a:lnTo>
                <a:lnTo>
                  <a:pt x="167754" y="15608"/>
                </a:lnTo>
                <a:lnTo>
                  <a:pt x="170929" y="12738"/>
                </a:lnTo>
                <a:lnTo>
                  <a:pt x="174764" y="12585"/>
                </a:lnTo>
                <a:lnTo>
                  <a:pt x="175234" y="14490"/>
                </a:lnTo>
                <a:lnTo>
                  <a:pt x="174917" y="17360"/>
                </a:lnTo>
                <a:lnTo>
                  <a:pt x="174599" y="20065"/>
                </a:lnTo>
                <a:lnTo>
                  <a:pt x="174282" y="23101"/>
                </a:lnTo>
                <a:lnTo>
                  <a:pt x="176187" y="25806"/>
                </a:lnTo>
                <a:lnTo>
                  <a:pt x="179539" y="26606"/>
                </a:lnTo>
                <a:lnTo>
                  <a:pt x="182562" y="27393"/>
                </a:lnTo>
                <a:lnTo>
                  <a:pt x="185750" y="28359"/>
                </a:lnTo>
                <a:lnTo>
                  <a:pt x="188137" y="26923"/>
                </a:lnTo>
                <a:lnTo>
                  <a:pt x="188455" y="24053"/>
                </a:lnTo>
                <a:lnTo>
                  <a:pt x="188772" y="21183"/>
                </a:lnTo>
                <a:lnTo>
                  <a:pt x="189090" y="18313"/>
                </a:lnTo>
                <a:lnTo>
                  <a:pt x="190055" y="16878"/>
                </a:lnTo>
                <a:lnTo>
                  <a:pt x="193878" y="18795"/>
                </a:lnTo>
                <a:lnTo>
                  <a:pt x="196100" y="23571"/>
                </a:lnTo>
                <a:lnTo>
                  <a:pt x="195948" y="23736"/>
                </a:lnTo>
                <a:lnTo>
                  <a:pt x="192443" y="28511"/>
                </a:lnTo>
                <a:lnTo>
                  <a:pt x="187985" y="28676"/>
                </a:lnTo>
                <a:lnTo>
                  <a:pt x="193243" y="31864"/>
                </a:lnTo>
                <a:lnTo>
                  <a:pt x="196265" y="30581"/>
                </a:lnTo>
                <a:lnTo>
                  <a:pt x="198170" y="29311"/>
                </a:lnTo>
                <a:lnTo>
                  <a:pt x="199453" y="31864"/>
                </a:lnTo>
                <a:lnTo>
                  <a:pt x="200088" y="34721"/>
                </a:lnTo>
                <a:lnTo>
                  <a:pt x="205498" y="35369"/>
                </a:lnTo>
                <a:lnTo>
                  <a:pt x="203746" y="32816"/>
                </a:lnTo>
                <a:lnTo>
                  <a:pt x="201523" y="25958"/>
                </a:lnTo>
                <a:lnTo>
                  <a:pt x="201358" y="25488"/>
                </a:lnTo>
                <a:lnTo>
                  <a:pt x="204076" y="22783"/>
                </a:lnTo>
                <a:lnTo>
                  <a:pt x="205981" y="22618"/>
                </a:lnTo>
                <a:lnTo>
                  <a:pt x="208534" y="22618"/>
                </a:lnTo>
                <a:lnTo>
                  <a:pt x="204863" y="17043"/>
                </a:lnTo>
                <a:lnTo>
                  <a:pt x="201841" y="18630"/>
                </a:lnTo>
                <a:lnTo>
                  <a:pt x="199136" y="20548"/>
                </a:lnTo>
                <a:lnTo>
                  <a:pt x="197065" y="16878"/>
                </a:lnTo>
                <a:lnTo>
                  <a:pt x="193878" y="13373"/>
                </a:lnTo>
                <a:lnTo>
                  <a:pt x="189090" y="15773"/>
                </a:lnTo>
                <a:lnTo>
                  <a:pt x="187185" y="15455"/>
                </a:lnTo>
                <a:lnTo>
                  <a:pt x="184315" y="14655"/>
                </a:lnTo>
                <a:lnTo>
                  <a:pt x="181292" y="13855"/>
                </a:lnTo>
                <a:lnTo>
                  <a:pt x="178257" y="13055"/>
                </a:lnTo>
                <a:lnTo>
                  <a:pt x="176669" y="12103"/>
                </a:lnTo>
                <a:lnTo>
                  <a:pt x="172681" y="7162"/>
                </a:lnTo>
                <a:lnTo>
                  <a:pt x="168389" y="8915"/>
                </a:lnTo>
                <a:lnTo>
                  <a:pt x="165353" y="11150"/>
                </a:lnTo>
                <a:lnTo>
                  <a:pt x="162814" y="7962"/>
                </a:lnTo>
                <a:lnTo>
                  <a:pt x="159143" y="4775"/>
                </a:lnTo>
                <a:lnTo>
                  <a:pt x="154050" y="7645"/>
                </a:lnTo>
                <a:lnTo>
                  <a:pt x="152450" y="7797"/>
                </a:lnTo>
                <a:lnTo>
                  <a:pt x="149263" y="7327"/>
                </a:lnTo>
                <a:lnTo>
                  <a:pt x="146240" y="6845"/>
                </a:lnTo>
                <a:lnTo>
                  <a:pt x="142900" y="6527"/>
                </a:lnTo>
                <a:lnTo>
                  <a:pt x="141147" y="5727"/>
                </a:lnTo>
                <a:lnTo>
                  <a:pt x="136690" y="1435"/>
                </a:lnTo>
                <a:lnTo>
                  <a:pt x="131902" y="3505"/>
                </a:lnTo>
                <a:lnTo>
                  <a:pt x="128879" y="6210"/>
                </a:lnTo>
                <a:lnTo>
                  <a:pt x="126174" y="3340"/>
                </a:lnTo>
                <a:lnTo>
                  <a:pt x="122504" y="800"/>
                </a:lnTo>
                <a:lnTo>
                  <a:pt x="117728" y="3505"/>
                </a:lnTo>
                <a:lnTo>
                  <a:pt x="119951" y="5410"/>
                </a:lnTo>
                <a:lnTo>
                  <a:pt x="123304" y="6845"/>
                </a:lnTo>
                <a:lnTo>
                  <a:pt x="125526" y="9880"/>
                </a:lnTo>
                <a:lnTo>
                  <a:pt x="125374" y="10032"/>
                </a:lnTo>
                <a:lnTo>
                  <a:pt x="122669" y="13855"/>
                </a:lnTo>
                <a:lnTo>
                  <a:pt x="119316" y="15773"/>
                </a:lnTo>
                <a:lnTo>
                  <a:pt x="117728" y="17043"/>
                </a:lnTo>
                <a:lnTo>
                  <a:pt x="123304" y="18313"/>
                </a:lnTo>
                <a:lnTo>
                  <a:pt x="126491" y="16560"/>
                </a:lnTo>
                <a:lnTo>
                  <a:pt x="129997" y="17043"/>
                </a:lnTo>
                <a:lnTo>
                  <a:pt x="133019" y="19748"/>
                </a:lnTo>
                <a:lnTo>
                  <a:pt x="139395" y="18795"/>
                </a:lnTo>
                <a:lnTo>
                  <a:pt x="134772" y="16725"/>
                </a:lnTo>
                <a:lnTo>
                  <a:pt x="132067" y="10833"/>
                </a:lnTo>
                <a:lnTo>
                  <a:pt x="131749" y="10198"/>
                </a:lnTo>
                <a:lnTo>
                  <a:pt x="134772" y="7162"/>
                </a:lnTo>
                <a:lnTo>
                  <a:pt x="138760" y="6527"/>
                </a:lnTo>
                <a:lnTo>
                  <a:pt x="139547" y="8280"/>
                </a:lnTo>
                <a:lnTo>
                  <a:pt x="139230" y="11150"/>
                </a:lnTo>
                <a:lnTo>
                  <a:pt x="138912" y="13855"/>
                </a:lnTo>
                <a:lnTo>
                  <a:pt x="138595" y="16725"/>
                </a:lnTo>
                <a:lnTo>
                  <a:pt x="140982" y="19113"/>
                </a:lnTo>
                <a:lnTo>
                  <a:pt x="144335" y="19596"/>
                </a:lnTo>
                <a:lnTo>
                  <a:pt x="147675" y="20065"/>
                </a:lnTo>
                <a:lnTo>
                  <a:pt x="151015" y="20548"/>
                </a:lnTo>
                <a:lnTo>
                  <a:pt x="153733" y="18795"/>
                </a:lnTo>
                <a:lnTo>
                  <a:pt x="154050" y="15925"/>
                </a:lnTo>
                <a:lnTo>
                  <a:pt x="154368" y="13220"/>
                </a:lnTo>
                <a:lnTo>
                  <a:pt x="154686" y="10350"/>
                </a:lnTo>
                <a:lnTo>
                  <a:pt x="155956" y="9080"/>
                </a:lnTo>
                <a:lnTo>
                  <a:pt x="159461" y="10667"/>
                </a:lnTo>
                <a:lnTo>
                  <a:pt x="161848" y="14490"/>
                </a:lnTo>
                <a:lnTo>
                  <a:pt x="161696" y="14655"/>
                </a:lnTo>
                <a:lnTo>
                  <a:pt x="157873" y="19748"/>
                </a:lnTo>
                <a:lnTo>
                  <a:pt x="153098" y="20548"/>
                </a:lnTo>
                <a:lnTo>
                  <a:pt x="158991" y="23101"/>
                </a:lnTo>
                <a:close/>
              </a:path>
              <a:path w="208534" h="35369">
                <a:moveTo>
                  <a:pt x="97332" y="2552"/>
                </a:moveTo>
                <a:lnTo>
                  <a:pt x="92722" y="0"/>
                </a:lnTo>
                <a:lnTo>
                  <a:pt x="88734" y="2552"/>
                </a:lnTo>
                <a:lnTo>
                  <a:pt x="85864" y="5410"/>
                </a:lnTo>
                <a:lnTo>
                  <a:pt x="82994" y="2705"/>
                </a:lnTo>
                <a:lnTo>
                  <a:pt x="78854" y="469"/>
                </a:lnTo>
                <a:lnTo>
                  <a:pt x="73914" y="4622"/>
                </a:lnTo>
                <a:lnTo>
                  <a:pt x="71843" y="5092"/>
                </a:lnTo>
                <a:lnTo>
                  <a:pt x="68338" y="5410"/>
                </a:lnTo>
                <a:lnTo>
                  <a:pt x="64998" y="5727"/>
                </a:lnTo>
                <a:lnTo>
                  <a:pt x="61493" y="6045"/>
                </a:lnTo>
                <a:lnTo>
                  <a:pt x="59740" y="5727"/>
                </a:lnTo>
                <a:lnTo>
                  <a:pt x="54648" y="2552"/>
                </a:lnTo>
                <a:lnTo>
                  <a:pt x="50342" y="5727"/>
                </a:lnTo>
                <a:lnTo>
                  <a:pt x="47790" y="9080"/>
                </a:lnTo>
                <a:lnTo>
                  <a:pt x="44602" y="6692"/>
                </a:lnTo>
                <a:lnTo>
                  <a:pt x="40462" y="4775"/>
                </a:lnTo>
                <a:lnTo>
                  <a:pt x="36004" y="9550"/>
                </a:lnTo>
                <a:lnTo>
                  <a:pt x="34251" y="10198"/>
                </a:lnTo>
                <a:lnTo>
                  <a:pt x="30746" y="10985"/>
                </a:lnTo>
                <a:lnTo>
                  <a:pt x="27559" y="11633"/>
                </a:lnTo>
                <a:lnTo>
                  <a:pt x="24218" y="12420"/>
                </a:lnTo>
                <a:lnTo>
                  <a:pt x="22783" y="13220"/>
                </a:lnTo>
                <a:lnTo>
                  <a:pt x="21983" y="15125"/>
                </a:lnTo>
                <a:lnTo>
                  <a:pt x="22148" y="18160"/>
                </a:lnTo>
                <a:lnTo>
                  <a:pt x="22466" y="20866"/>
                </a:lnTo>
                <a:lnTo>
                  <a:pt x="22618" y="23888"/>
                </a:lnTo>
                <a:lnTo>
                  <a:pt x="22783" y="24536"/>
                </a:lnTo>
                <a:lnTo>
                  <a:pt x="25171" y="25488"/>
                </a:lnTo>
                <a:lnTo>
                  <a:pt x="28511" y="24688"/>
                </a:lnTo>
                <a:lnTo>
                  <a:pt x="31699" y="24053"/>
                </a:lnTo>
                <a:lnTo>
                  <a:pt x="35052" y="23253"/>
                </a:lnTo>
                <a:lnTo>
                  <a:pt x="37439" y="20548"/>
                </a:lnTo>
                <a:lnTo>
                  <a:pt x="37122" y="17678"/>
                </a:lnTo>
                <a:lnTo>
                  <a:pt x="36956" y="14808"/>
                </a:lnTo>
                <a:lnTo>
                  <a:pt x="36804" y="11950"/>
                </a:lnTo>
                <a:lnTo>
                  <a:pt x="37757" y="10198"/>
                </a:lnTo>
                <a:lnTo>
                  <a:pt x="41744" y="10350"/>
                </a:lnTo>
                <a:lnTo>
                  <a:pt x="44919" y="13373"/>
                </a:lnTo>
                <a:lnTo>
                  <a:pt x="44767" y="13703"/>
                </a:lnTo>
                <a:lnTo>
                  <a:pt x="41579" y="19913"/>
                </a:lnTo>
                <a:lnTo>
                  <a:pt x="37274" y="22453"/>
                </a:lnTo>
                <a:lnTo>
                  <a:pt x="37122" y="22453"/>
                </a:lnTo>
                <a:lnTo>
                  <a:pt x="43332" y="22936"/>
                </a:lnTo>
                <a:lnTo>
                  <a:pt x="46355" y="20065"/>
                </a:lnTo>
                <a:lnTo>
                  <a:pt x="50025" y="19596"/>
                </a:lnTo>
                <a:lnTo>
                  <a:pt x="53530" y="21501"/>
                </a:lnTo>
                <a:lnTo>
                  <a:pt x="59740" y="19113"/>
                </a:lnTo>
                <a:lnTo>
                  <a:pt x="54800" y="18160"/>
                </a:lnTo>
                <a:lnTo>
                  <a:pt x="51295" y="12903"/>
                </a:lnTo>
                <a:lnTo>
                  <a:pt x="50977" y="12420"/>
                </a:lnTo>
                <a:lnTo>
                  <a:pt x="53847" y="8280"/>
                </a:lnTo>
                <a:lnTo>
                  <a:pt x="58153" y="6845"/>
                </a:lnTo>
                <a:lnTo>
                  <a:pt x="58788" y="8597"/>
                </a:lnTo>
                <a:lnTo>
                  <a:pt x="58788" y="11468"/>
                </a:lnTo>
                <a:lnTo>
                  <a:pt x="58940" y="14338"/>
                </a:lnTo>
                <a:lnTo>
                  <a:pt x="59105" y="17208"/>
                </a:lnTo>
                <a:lnTo>
                  <a:pt x="59105" y="18478"/>
                </a:lnTo>
                <a:lnTo>
                  <a:pt x="61658" y="19113"/>
                </a:lnTo>
                <a:lnTo>
                  <a:pt x="65150" y="18630"/>
                </a:lnTo>
                <a:lnTo>
                  <a:pt x="68503" y="18313"/>
                </a:lnTo>
                <a:lnTo>
                  <a:pt x="72009" y="17995"/>
                </a:lnTo>
                <a:lnTo>
                  <a:pt x="74561" y="15608"/>
                </a:lnTo>
                <a:lnTo>
                  <a:pt x="74561" y="12738"/>
                </a:lnTo>
                <a:lnTo>
                  <a:pt x="74396" y="10032"/>
                </a:lnTo>
                <a:lnTo>
                  <a:pt x="74396" y="7162"/>
                </a:lnTo>
                <a:lnTo>
                  <a:pt x="75349" y="5410"/>
                </a:lnTo>
                <a:lnTo>
                  <a:pt x="79819" y="5892"/>
                </a:lnTo>
                <a:lnTo>
                  <a:pt x="82677" y="9397"/>
                </a:lnTo>
                <a:lnTo>
                  <a:pt x="82677" y="9550"/>
                </a:lnTo>
                <a:lnTo>
                  <a:pt x="79336" y="15455"/>
                </a:lnTo>
                <a:lnTo>
                  <a:pt x="74561" y="17525"/>
                </a:lnTo>
                <a:lnTo>
                  <a:pt x="80454" y="18478"/>
                </a:lnTo>
                <a:lnTo>
                  <a:pt x="84112" y="16090"/>
                </a:lnTo>
                <a:lnTo>
                  <a:pt x="87617" y="15925"/>
                </a:lnTo>
                <a:lnTo>
                  <a:pt x="90970" y="18160"/>
                </a:lnTo>
                <a:lnTo>
                  <a:pt x="97332" y="16725"/>
                </a:lnTo>
                <a:lnTo>
                  <a:pt x="96227" y="16243"/>
                </a:lnTo>
                <a:lnTo>
                  <a:pt x="92392" y="14338"/>
                </a:lnTo>
                <a:lnTo>
                  <a:pt x="89369" y="9550"/>
                </a:lnTo>
                <a:lnTo>
                  <a:pt x="89052" y="9080"/>
                </a:lnTo>
                <a:lnTo>
                  <a:pt x="91440" y="6045"/>
                </a:lnTo>
                <a:lnTo>
                  <a:pt x="94792" y="4940"/>
                </a:lnTo>
                <a:lnTo>
                  <a:pt x="97332" y="4292"/>
                </a:lnTo>
                <a:lnTo>
                  <a:pt x="97332" y="2552"/>
                </a:lnTo>
                <a:close/>
              </a:path>
              <a:path w="208534" h="35369">
                <a:moveTo>
                  <a:pt x="7175" y="31534"/>
                </a:moveTo>
                <a:lnTo>
                  <a:pt x="9880" y="28359"/>
                </a:lnTo>
                <a:lnTo>
                  <a:pt x="11468" y="25806"/>
                </a:lnTo>
                <a:lnTo>
                  <a:pt x="13385" y="27393"/>
                </a:lnTo>
                <a:lnTo>
                  <a:pt x="16573" y="28994"/>
                </a:lnTo>
                <a:lnTo>
                  <a:pt x="22466" y="25958"/>
                </a:lnTo>
                <a:lnTo>
                  <a:pt x="17678" y="25488"/>
                </a:lnTo>
                <a:lnTo>
                  <a:pt x="14173" y="20548"/>
                </a:lnTo>
                <a:lnTo>
                  <a:pt x="14020" y="20065"/>
                </a:lnTo>
                <a:lnTo>
                  <a:pt x="16725" y="15290"/>
                </a:lnTo>
                <a:lnTo>
                  <a:pt x="21031" y="13373"/>
                </a:lnTo>
                <a:lnTo>
                  <a:pt x="22783" y="12420"/>
                </a:lnTo>
                <a:lnTo>
                  <a:pt x="21831" y="12268"/>
                </a:lnTo>
                <a:lnTo>
                  <a:pt x="16890" y="9550"/>
                </a:lnTo>
                <a:lnTo>
                  <a:pt x="13068" y="13373"/>
                </a:lnTo>
                <a:lnTo>
                  <a:pt x="10833" y="17043"/>
                </a:lnTo>
                <a:lnTo>
                  <a:pt x="7810" y="14973"/>
                </a:lnTo>
                <a:lnTo>
                  <a:pt x="3987" y="13703"/>
                </a:lnTo>
                <a:lnTo>
                  <a:pt x="0" y="18795"/>
                </a:lnTo>
                <a:lnTo>
                  <a:pt x="165" y="19596"/>
                </a:lnTo>
                <a:lnTo>
                  <a:pt x="4622" y="18478"/>
                </a:lnTo>
                <a:lnTo>
                  <a:pt x="8280" y="21818"/>
                </a:lnTo>
                <a:lnTo>
                  <a:pt x="8128" y="22136"/>
                </a:lnTo>
                <a:lnTo>
                  <a:pt x="5575" y="28828"/>
                </a:lnTo>
                <a:lnTo>
                  <a:pt x="1435" y="31864"/>
                </a:lnTo>
                <a:lnTo>
                  <a:pt x="7175" y="31534"/>
                </a:lnTo>
                <a:close/>
              </a:path>
              <a:path w="208534" h="35369">
                <a:moveTo>
                  <a:pt x="120434" y="11150"/>
                </a:moveTo>
                <a:lnTo>
                  <a:pt x="117728" y="7645"/>
                </a:lnTo>
                <a:lnTo>
                  <a:pt x="115811" y="6210"/>
                </a:lnTo>
                <a:lnTo>
                  <a:pt x="112623" y="4775"/>
                </a:lnTo>
                <a:lnTo>
                  <a:pt x="107696" y="4775"/>
                </a:lnTo>
                <a:lnTo>
                  <a:pt x="102590" y="4457"/>
                </a:lnTo>
                <a:lnTo>
                  <a:pt x="99250" y="5727"/>
                </a:lnTo>
                <a:lnTo>
                  <a:pt x="97332" y="7162"/>
                </a:lnTo>
                <a:lnTo>
                  <a:pt x="94310" y="10667"/>
                </a:lnTo>
                <a:lnTo>
                  <a:pt x="95897" y="13855"/>
                </a:lnTo>
                <a:lnTo>
                  <a:pt x="97332" y="14655"/>
                </a:lnTo>
                <a:lnTo>
                  <a:pt x="100837" y="17043"/>
                </a:lnTo>
                <a:lnTo>
                  <a:pt x="105778" y="16560"/>
                </a:lnTo>
                <a:lnTo>
                  <a:pt x="108331" y="16560"/>
                </a:lnTo>
                <a:lnTo>
                  <a:pt x="113906" y="17360"/>
                </a:lnTo>
                <a:lnTo>
                  <a:pt x="117728" y="14655"/>
                </a:lnTo>
                <a:lnTo>
                  <a:pt x="120434" y="111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105"/>
          <p:cNvSpPr/>
          <p:nvPr/>
        </p:nvSpPr>
        <p:spPr>
          <a:xfrm>
            <a:off x="1395260" y="5219509"/>
            <a:ext cx="10998" cy="6527"/>
          </a:xfrm>
          <a:custGeom>
            <a:avLst/>
            <a:gdLst/>
            <a:ahLst/>
            <a:cxnLst/>
            <a:rect l="l" t="t" r="r" b="b"/>
            <a:pathLst>
              <a:path w="10998" h="6527">
                <a:moveTo>
                  <a:pt x="6839" y="5482"/>
                </a:moveTo>
                <a:lnTo>
                  <a:pt x="8128" y="6527"/>
                </a:lnTo>
                <a:lnTo>
                  <a:pt x="10680" y="3657"/>
                </a:lnTo>
                <a:lnTo>
                  <a:pt x="10998" y="0"/>
                </a:lnTo>
                <a:lnTo>
                  <a:pt x="10680" y="1104"/>
                </a:lnTo>
                <a:lnTo>
                  <a:pt x="9397" y="4140"/>
                </a:lnTo>
                <a:lnTo>
                  <a:pt x="6839" y="5482"/>
                </a:lnTo>
                <a:close/>
              </a:path>
              <a:path w="10998" h="6527">
                <a:moveTo>
                  <a:pt x="1556" y="4522"/>
                </a:moveTo>
                <a:lnTo>
                  <a:pt x="3187" y="5092"/>
                </a:lnTo>
                <a:lnTo>
                  <a:pt x="6057" y="5892"/>
                </a:lnTo>
                <a:lnTo>
                  <a:pt x="6839" y="5482"/>
                </a:lnTo>
                <a:lnTo>
                  <a:pt x="5575" y="4457"/>
                </a:lnTo>
                <a:lnTo>
                  <a:pt x="1556" y="4522"/>
                </a:lnTo>
                <a:close/>
              </a:path>
              <a:path w="10998" h="6527">
                <a:moveTo>
                  <a:pt x="1556" y="4522"/>
                </a:moveTo>
                <a:lnTo>
                  <a:pt x="165" y="1752"/>
                </a:lnTo>
                <a:lnTo>
                  <a:pt x="0" y="4610"/>
                </a:lnTo>
                <a:lnTo>
                  <a:pt x="1556" y="45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6"/>
          <p:cNvSpPr/>
          <p:nvPr/>
        </p:nvSpPr>
        <p:spPr>
          <a:xfrm>
            <a:off x="1393837" y="5230812"/>
            <a:ext cx="10667" cy="6375"/>
          </a:xfrm>
          <a:custGeom>
            <a:avLst/>
            <a:gdLst/>
            <a:ahLst/>
            <a:cxnLst/>
            <a:rect l="l" t="t" r="r" b="b"/>
            <a:pathLst>
              <a:path w="10667" h="6375">
                <a:moveTo>
                  <a:pt x="10667" y="0"/>
                </a:moveTo>
                <a:lnTo>
                  <a:pt x="10032" y="2552"/>
                </a:lnTo>
                <a:lnTo>
                  <a:pt x="7962" y="4457"/>
                </a:lnTo>
                <a:lnTo>
                  <a:pt x="2857" y="4457"/>
                </a:lnTo>
                <a:lnTo>
                  <a:pt x="634" y="2552"/>
                </a:lnTo>
                <a:lnTo>
                  <a:pt x="152" y="0"/>
                </a:lnTo>
                <a:lnTo>
                  <a:pt x="0" y="1282"/>
                </a:lnTo>
                <a:lnTo>
                  <a:pt x="787" y="4787"/>
                </a:lnTo>
                <a:lnTo>
                  <a:pt x="4457" y="5105"/>
                </a:lnTo>
                <a:lnTo>
                  <a:pt x="7797" y="6375"/>
                </a:lnTo>
                <a:lnTo>
                  <a:pt x="10667" y="3505"/>
                </a:lnTo>
                <a:lnTo>
                  <a:pt x="10667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7"/>
          <p:cNvSpPr/>
          <p:nvPr/>
        </p:nvSpPr>
        <p:spPr>
          <a:xfrm>
            <a:off x="1393037" y="5242928"/>
            <a:ext cx="10515" cy="5410"/>
          </a:xfrm>
          <a:custGeom>
            <a:avLst/>
            <a:gdLst/>
            <a:ahLst/>
            <a:cxnLst/>
            <a:rect l="l" t="t" r="r" b="b"/>
            <a:pathLst>
              <a:path w="10515" h="5410">
                <a:moveTo>
                  <a:pt x="2705" y="4292"/>
                </a:moveTo>
                <a:lnTo>
                  <a:pt x="0" y="1104"/>
                </a:lnTo>
                <a:lnTo>
                  <a:pt x="1117" y="5410"/>
                </a:lnTo>
                <a:lnTo>
                  <a:pt x="3822" y="4610"/>
                </a:lnTo>
                <a:lnTo>
                  <a:pt x="4921" y="4292"/>
                </a:lnTo>
                <a:lnTo>
                  <a:pt x="2705" y="4292"/>
                </a:lnTo>
                <a:close/>
              </a:path>
              <a:path w="10515" h="5410">
                <a:moveTo>
                  <a:pt x="7645" y="3505"/>
                </a:moveTo>
                <a:lnTo>
                  <a:pt x="4921" y="4292"/>
                </a:lnTo>
                <a:lnTo>
                  <a:pt x="7797" y="4292"/>
                </a:lnTo>
                <a:lnTo>
                  <a:pt x="8350" y="3419"/>
                </a:lnTo>
                <a:lnTo>
                  <a:pt x="7645" y="3505"/>
                </a:lnTo>
                <a:close/>
              </a:path>
              <a:path w="10515" h="5410">
                <a:moveTo>
                  <a:pt x="10515" y="0"/>
                </a:moveTo>
                <a:lnTo>
                  <a:pt x="8350" y="3419"/>
                </a:lnTo>
                <a:lnTo>
                  <a:pt x="10350" y="3174"/>
                </a:lnTo>
                <a:lnTo>
                  <a:pt x="1051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8"/>
          <p:cNvSpPr/>
          <p:nvPr/>
        </p:nvSpPr>
        <p:spPr>
          <a:xfrm>
            <a:off x="1395260" y="5253278"/>
            <a:ext cx="10515" cy="6692"/>
          </a:xfrm>
          <a:custGeom>
            <a:avLst/>
            <a:gdLst/>
            <a:ahLst/>
            <a:cxnLst/>
            <a:rect l="l" t="t" r="r" b="b"/>
            <a:pathLst>
              <a:path w="10515" h="6692">
                <a:moveTo>
                  <a:pt x="10045" y="2552"/>
                </a:moveTo>
                <a:lnTo>
                  <a:pt x="8612" y="3871"/>
                </a:lnTo>
                <a:lnTo>
                  <a:pt x="10363" y="3505"/>
                </a:lnTo>
                <a:lnTo>
                  <a:pt x="10515" y="0"/>
                </a:lnTo>
                <a:lnTo>
                  <a:pt x="10045" y="2552"/>
                </a:lnTo>
                <a:close/>
              </a:path>
              <a:path w="10515" h="6692">
                <a:moveTo>
                  <a:pt x="6540" y="4305"/>
                </a:moveTo>
                <a:lnTo>
                  <a:pt x="6377" y="4457"/>
                </a:lnTo>
                <a:lnTo>
                  <a:pt x="7975" y="4457"/>
                </a:lnTo>
                <a:lnTo>
                  <a:pt x="8612" y="3871"/>
                </a:lnTo>
                <a:lnTo>
                  <a:pt x="6540" y="4305"/>
                </a:lnTo>
                <a:close/>
              </a:path>
              <a:path w="10515" h="6692">
                <a:moveTo>
                  <a:pt x="3987" y="6692"/>
                </a:moveTo>
                <a:lnTo>
                  <a:pt x="6377" y="4457"/>
                </a:lnTo>
                <a:lnTo>
                  <a:pt x="2717" y="4457"/>
                </a:lnTo>
                <a:lnTo>
                  <a:pt x="647" y="2552"/>
                </a:lnTo>
                <a:lnTo>
                  <a:pt x="165" y="0"/>
                </a:lnTo>
                <a:lnTo>
                  <a:pt x="0" y="1269"/>
                </a:lnTo>
                <a:lnTo>
                  <a:pt x="0" y="3822"/>
                </a:lnTo>
                <a:lnTo>
                  <a:pt x="3987" y="66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9"/>
          <p:cNvSpPr/>
          <p:nvPr/>
        </p:nvSpPr>
        <p:spPr>
          <a:xfrm>
            <a:off x="1398295" y="5264429"/>
            <a:ext cx="10515" cy="6527"/>
          </a:xfrm>
          <a:custGeom>
            <a:avLst/>
            <a:gdLst/>
            <a:ahLst/>
            <a:cxnLst/>
            <a:rect l="l" t="t" r="r" b="b"/>
            <a:pathLst>
              <a:path w="10515" h="6527">
                <a:moveTo>
                  <a:pt x="10032" y="2552"/>
                </a:moveTo>
                <a:lnTo>
                  <a:pt x="9378" y="3154"/>
                </a:lnTo>
                <a:lnTo>
                  <a:pt x="10515" y="3022"/>
                </a:lnTo>
                <a:lnTo>
                  <a:pt x="10515" y="0"/>
                </a:lnTo>
                <a:lnTo>
                  <a:pt x="10032" y="2552"/>
                </a:lnTo>
                <a:close/>
              </a:path>
              <a:path w="10515" h="6527">
                <a:moveTo>
                  <a:pt x="6362" y="3505"/>
                </a:moveTo>
                <a:lnTo>
                  <a:pt x="5510" y="4457"/>
                </a:lnTo>
                <a:lnTo>
                  <a:pt x="7962" y="4457"/>
                </a:lnTo>
                <a:lnTo>
                  <a:pt x="9378" y="3154"/>
                </a:lnTo>
                <a:lnTo>
                  <a:pt x="6362" y="3505"/>
                </a:lnTo>
                <a:close/>
              </a:path>
              <a:path w="10515" h="6527">
                <a:moveTo>
                  <a:pt x="3657" y="6527"/>
                </a:moveTo>
                <a:lnTo>
                  <a:pt x="5510" y="4457"/>
                </a:lnTo>
                <a:lnTo>
                  <a:pt x="2705" y="4457"/>
                </a:lnTo>
                <a:lnTo>
                  <a:pt x="634" y="2552"/>
                </a:lnTo>
                <a:lnTo>
                  <a:pt x="152" y="0"/>
                </a:lnTo>
                <a:lnTo>
                  <a:pt x="0" y="800"/>
                </a:lnTo>
                <a:lnTo>
                  <a:pt x="0" y="3670"/>
                </a:lnTo>
                <a:lnTo>
                  <a:pt x="3657" y="65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10"/>
          <p:cNvSpPr/>
          <p:nvPr/>
        </p:nvSpPr>
        <p:spPr>
          <a:xfrm>
            <a:off x="1401318" y="5274945"/>
            <a:ext cx="10680" cy="6845"/>
          </a:xfrm>
          <a:custGeom>
            <a:avLst/>
            <a:gdLst/>
            <a:ahLst/>
            <a:cxnLst/>
            <a:rect l="l" t="t" r="r" b="b"/>
            <a:pathLst>
              <a:path w="10680" h="6845">
                <a:moveTo>
                  <a:pt x="7962" y="2387"/>
                </a:moveTo>
                <a:lnTo>
                  <a:pt x="5892" y="4305"/>
                </a:lnTo>
                <a:lnTo>
                  <a:pt x="7962" y="4305"/>
                </a:lnTo>
                <a:lnTo>
                  <a:pt x="10032" y="2552"/>
                </a:lnTo>
                <a:lnTo>
                  <a:pt x="10105" y="2267"/>
                </a:lnTo>
                <a:lnTo>
                  <a:pt x="7962" y="2387"/>
                </a:lnTo>
                <a:close/>
              </a:path>
              <a:path w="10680" h="6845">
                <a:moveTo>
                  <a:pt x="10680" y="0"/>
                </a:moveTo>
                <a:lnTo>
                  <a:pt x="10105" y="2267"/>
                </a:lnTo>
                <a:lnTo>
                  <a:pt x="10680" y="2235"/>
                </a:lnTo>
                <a:lnTo>
                  <a:pt x="10680" y="0"/>
                </a:lnTo>
                <a:close/>
              </a:path>
              <a:path w="10680" h="6845">
                <a:moveTo>
                  <a:pt x="165" y="0"/>
                </a:moveTo>
                <a:lnTo>
                  <a:pt x="0" y="1117"/>
                </a:lnTo>
                <a:lnTo>
                  <a:pt x="0" y="4305"/>
                </a:lnTo>
                <a:lnTo>
                  <a:pt x="2387" y="6845"/>
                </a:lnTo>
                <a:lnTo>
                  <a:pt x="5422" y="6845"/>
                </a:lnTo>
                <a:lnTo>
                  <a:pt x="5892" y="4305"/>
                </a:lnTo>
                <a:lnTo>
                  <a:pt x="2870" y="4305"/>
                </a:lnTo>
                <a:lnTo>
                  <a:pt x="634" y="2552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11"/>
          <p:cNvSpPr/>
          <p:nvPr/>
        </p:nvSpPr>
        <p:spPr>
          <a:xfrm>
            <a:off x="1406575" y="5284177"/>
            <a:ext cx="10667" cy="6858"/>
          </a:xfrm>
          <a:custGeom>
            <a:avLst/>
            <a:gdLst/>
            <a:ahLst/>
            <a:cxnLst/>
            <a:rect l="l" t="t" r="r" b="b"/>
            <a:pathLst>
              <a:path w="10667" h="6858">
                <a:moveTo>
                  <a:pt x="10198" y="2552"/>
                </a:moveTo>
                <a:lnTo>
                  <a:pt x="8129" y="4174"/>
                </a:lnTo>
                <a:lnTo>
                  <a:pt x="10515" y="3035"/>
                </a:lnTo>
                <a:lnTo>
                  <a:pt x="10667" y="0"/>
                </a:lnTo>
                <a:lnTo>
                  <a:pt x="10198" y="2552"/>
                </a:lnTo>
                <a:close/>
              </a:path>
              <a:path w="10667" h="6858">
                <a:moveTo>
                  <a:pt x="8129" y="4174"/>
                </a:moveTo>
                <a:lnTo>
                  <a:pt x="7855" y="4305"/>
                </a:lnTo>
                <a:lnTo>
                  <a:pt x="8129" y="4174"/>
                </a:lnTo>
                <a:close/>
              </a:path>
              <a:path w="10667" h="6858">
                <a:moveTo>
                  <a:pt x="165" y="0"/>
                </a:moveTo>
                <a:lnTo>
                  <a:pt x="0" y="1117"/>
                </a:lnTo>
                <a:lnTo>
                  <a:pt x="0" y="4305"/>
                </a:lnTo>
                <a:lnTo>
                  <a:pt x="2387" y="6858"/>
                </a:lnTo>
                <a:lnTo>
                  <a:pt x="5422" y="6858"/>
                </a:lnTo>
                <a:lnTo>
                  <a:pt x="6845" y="4787"/>
                </a:lnTo>
                <a:lnTo>
                  <a:pt x="7855" y="4305"/>
                </a:lnTo>
                <a:lnTo>
                  <a:pt x="2870" y="4305"/>
                </a:lnTo>
                <a:lnTo>
                  <a:pt x="634" y="2552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12"/>
          <p:cNvSpPr/>
          <p:nvPr/>
        </p:nvSpPr>
        <p:spPr>
          <a:xfrm>
            <a:off x="1412468" y="5294058"/>
            <a:ext cx="10680" cy="6857"/>
          </a:xfrm>
          <a:custGeom>
            <a:avLst/>
            <a:gdLst/>
            <a:ahLst/>
            <a:cxnLst/>
            <a:rect l="l" t="t" r="r" b="b"/>
            <a:pathLst>
              <a:path w="10680" h="6857">
                <a:moveTo>
                  <a:pt x="10680" y="1752"/>
                </a:moveTo>
                <a:lnTo>
                  <a:pt x="10515" y="0"/>
                </a:lnTo>
                <a:lnTo>
                  <a:pt x="10184" y="1752"/>
                </a:lnTo>
                <a:lnTo>
                  <a:pt x="10680" y="1752"/>
                </a:lnTo>
                <a:close/>
              </a:path>
              <a:path w="10680" h="6857">
                <a:moveTo>
                  <a:pt x="165" y="0"/>
                </a:moveTo>
                <a:lnTo>
                  <a:pt x="0" y="1269"/>
                </a:lnTo>
                <a:lnTo>
                  <a:pt x="0" y="4305"/>
                </a:lnTo>
                <a:lnTo>
                  <a:pt x="2387" y="6857"/>
                </a:lnTo>
                <a:lnTo>
                  <a:pt x="5575" y="6857"/>
                </a:lnTo>
                <a:lnTo>
                  <a:pt x="5713" y="4457"/>
                </a:lnTo>
                <a:lnTo>
                  <a:pt x="2705" y="4457"/>
                </a:lnTo>
                <a:lnTo>
                  <a:pt x="634" y="2552"/>
                </a:lnTo>
                <a:lnTo>
                  <a:pt x="165" y="0"/>
                </a:lnTo>
                <a:close/>
              </a:path>
              <a:path w="10680" h="6857">
                <a:moveTo>
                  <a:pt x="7962" y="1752"/>
                </a:moveTo>
                <a:lnTo>
                  <a:pt x="5740" y="3987"/>
                </a:lnTo>
                <a:lnTo>
                  <a:pt x="5713" y="4457"/>
                </a:lnTo>
                <a:lnTo>
                  <a:pt x="7962" y="4457"/>
                </a:lnTo>
                <a:lnTo>
                  <a:pt x="10032" y="2552"/>
                </a:lnTo>
                <a:lnTo>
                  <a:pt x="10184" y="1752"/>
                </a:lnTo>
                <a:lnTo>
                  <a:pt x="7962" y="17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13"/>
          <p:cNvSpPr/>
          <p:nvPr/>
        </p:nvSpPr>
        <p:spPr>
          <a:xfrm>
            <a:off x="1391718" y="5277790"/>
            <a:ext cx="20750" cy="84667"/>
          </a:xfrm>
          <a:custGeom>
            <a:avLst/>
            <a:gdLst/>
            <a:ahLst/>
            <a:cxnLst/>
            <a:rect l="l" t="t" r="r" b="b"/>
            <a:pathLst>
              <a:path w="20750" h="84667">
                <a:moveTo>
                  <a:pt x="20054" y="17623"/>
                </a:moveTo>
                <a:lnTo>
                  <a:pt x="20750" y="14997"/>
                </a:lnTo>
                <a:lnTo>
                  <a:pt x="20280" y="13245"/>
                </a:lnTo>
                <a:lnTo>
                  <a:pt x="17244" y="13245"/>
                </a:lnTo>
                <a:lnTo>
                  <a:pt x="17062" y="13050"/>
                </a:lnTo>
                <a:lnTo>
                  <a:pt x="20054" y="17623"/>
                </a:lnTo>
                <a:close/>
              </a:path>
              <a:path w="20750" h="84667">
                <a:moveTo>
                  <a:pt x="11445" y="3423"/>
                </a:moveTo>
                <a:lnTo>
                  <a:pt x="9599" y="0"/>
                </a:lnTo>
                <a:lnTo>
                  <a:pt x="9599" y="1459"/>
                </a:lnTo>
                <a:lnTo>
                  <a:pt x="11445" y="3423"/>
                </a:lnTo>
                <a:close/>
              </a:path>
              <a:path w="20750" h="84667">
                <a:moveTo>
                  <a:pt x="17062" y="13050"/>
                </a:moveTo>
                <a:lnTo>
                  <a:pt x="14857" y="9679"/>
                </a:lnTo>
                <a:lnTo>
                  <a:pt x="14857" y="10692"/>
                </a:lnTo>
                <a:lnTo>
                  <a:pt x="17062" y="13050"/>
                </a:lnTo>
                <a:close/>
              </a:path>
              <a:path w="20750" h="84667">
                <a:moveTo>
                  <a:pt x="25690" y="5117"/>
                </a:moveTo>
                <a:lnTo>
                  <a:pt x="24890" y="8305"/>
                </a:lnTo>
                <a:lnTo>
                  <a:pt x="26173" y="9422"/>
                </a:lnTo>
                <a:lnTo>
                  <a:pt x="29030" y="9422"/>
                </a:lnTo>
                <a:lnTo>
                  <a:pt x="31430" y="11810"/>
                </a:lnTo>
                <a:lnTo>
                  <a:pt x="31430" y="14997"/>
                </a:lnTo>
                <a:lnTo>
                  <a:pt x="30948" y="17537"/>
                </a:lnTo>
                <a:lnTo>
                  <a:pt x="31583" y="18020"/>
                </a:lnTo>
                <a:lnTo>
                  <a:pt x="34288" y="18020"/>
                </a:lnTo>
                <a:lnTo>
                  <a:pt x="36841" y="22478"/>
                </a:lnTo>
                <a:lnTo>
                  <a:pt x="39393" y="24230"/>
                </a:lnTo>
                <a:lnTo>
                  <a:pt x="40981" y="25196"/>
                </a:lnTo>
                <a:lnTo>
                  <a:pt x="29099" y="5336"/>
                </a:lnTo>
                <a:lnTo>
                  <a:pt x="21321" y="-11360"/>
                </a:lnTo>
                <a:lnTo>
                  <a:pt x="16781" y="-24476"/>
                </a:lnTo>
                <a:lnTo>
                  <a:pt x="14612" y="-33592"/>
                </a:lnTo>
                <a:lnTo>
                  <a:pt x="13945" y="-38288"/>
                </a:lnTo>
                <a:lnTo>
                  <a:pt x="13904" y="-38850"/>
                </a:lnTo>
                <a:lnTo>
                  <a:pt x="15750" y="-58620"/>
                </a:lnTo>
                <a:lnTo>
                  <a:pt x="20072" y="-66518"/>
                </a:lnTo>
                <a:lnTo>
                  <a:pt x="20597" y="-67044"/>
                </a:lnTo>
                <a:lnTo>
                  <a:pt x="14057" y="-66091"/>
                </a:lnTo>
                <a:lnTo>
                  <a:pt x="8329" y="-64821"/>
                </a:lnTo>
                <a:lnTo>
                  <a:pt x="3389" y="-63538"/>
                </a:lnTo>
                <a:lnTo>
                  <a:pt x="416" y="-49283"/>
                </a:lnTo>
                <a:lnTo>
                  <a:pt x="0" y="-35697"/>
                </a:lnTo>
                <a:lnTo>
                  <a:pt x="1677" y="-22911"/>
                </a:lnTo>
                <a:lnTo>
                  <a:pt x="4984" y="-11055"/>
                </a:lnTo>
                <a:lnTo>
                  <a:pt x="9458" y="-261"/>
                </a:lnTo>
                <a:lnTo>
                  <a:pt x="9599" y="0"/>
                </a:lnTo>
                <a:lnTo>
                  <a:pt x="9599" y="-5080"/>
                </a:lnTo>
                <a:lnTo>
                  <a:pt x="6576" y="-9690"/>
                </a:lnTo>
                <a:lnTo>
                  <a:pt x="6576" y="-15748"/>
                </a:lnTo>
                <a:lnTo>
                  <a:pt x="5141" y="-18453"/>
                </a:lnTo>
                <a:lnTo>
                  <a:pt x="3541" y="-20689"/>
                </a:lnTo>
                <a:lnTo>
                  <a:pt x="3541" y="-26746"/>
                </a:lnTo>
                <a:lnTo>
                  <a:pt x="2436" y="-29452"/>
                </a:lnTo>
                <a:lnTo>
                  <a:pt x="1319" y="-33757"/>
                </a:lnTo>
                <a:lnTo>
                  <a:pt x="1319" y="-38367"/>
                </a:lnTo>
                <a:lnTo>
                  <a:pt x="4189" y="-41237"/>
                </a:lnTo>
                <a:lnTo>
                  <a:pt x="2119" y="-43790"/>
                </a:lnTo>
                <a:lnTo>
                  <a:pt x="2119" y="-50000"/>
                </a:lnTo>
                <a:lnTo>
                  <a:pt x="4341" y="-52705"/>
                </a:lnTo>
                <a:lnTo>
                  <a:pt x="3706" y="-56528"/>
                </a:lnTo>
                <a:lnTo>
                  <a:pt x="4024" y="-60033"/>
                </a:lnTo>
                <a:lnTo>
                  <a:pt x="5294" y="-62903"/>
                </a:lnTo>
                <a:lnTo>
                  <a:pt x="8647" y="-64656"/>
                </a:lnTo>
                <a:lnTo>
                  <a:pt x="11517" y="-63856"/>
                </a:lnTo>
                <a:lnTo>
                  <a:pt x="14222" y="-63068"/>
                </a:lnTo>
                <a:lnTo>
                  <a:pt x="15492" y="-60033"/>
                </a:lnTo>
                <a:lnTo>
                  <a:pt x="14222" y="-57176"/>
                </a:lnTo>
                <a:lnTo>
                  <a:pt x="14222" y="-54623"/>
                </a:lnTo>
                <a:lnTo>
                  <a:pt x="11669" y="-51753"/>
                </a:lnTo>
                <a:lnTo>
                  <a:pt x="12787" y="-48095"/>
                </a:lnTo>
                <a:lnTo>
                  <a:pt x="12787" y="-43472"/>
                </a:lnTo>
                <a:lnTo>
                  <a:pt x="9917" y="-40602"/>
                </a:lnTo>
                <a:lnTo>
                  <a:pt x="11987" y="-38049"/>
                </a:lnTo>
                <a:lnTo>
                  <a:pt x="11987" y="-32639"/>
                </a:lnTo>
                <a:lnTo>
                  <a:pt x="12939" y="-29934"/>
                </a:lnTo>
                <a:lnTo>
                  <a:pt x="14222" y="-25629"/>
                </a:lnTo>
                <a:lnTo>
                  <a:pt x="14222" y="-22124"/>
                </a:lnTo>
                <a:lnTo>
                  <a:pt x="15657" y="-19419"/>
                </a:lnTo>
                <a:lnTo>
                  <a:pt x="17244" y="-17183"/>
                </a:lnTo>
                <a:lnTo>
                  <a:pt x="17244" y="-12091"/>
                </a:lnTo>
                <a:lnTo>
                  <a:pt x="16609" y="-9538"/>
                </a:lnTo>
                <a:lnTo>
                  <a:pt x="20280" y="-6668"/>
                </a:lnTo>
                <a:lnTo>
                  <a:pt x="20280" y="-610"/>
                </a:lnTo>
                <a:lnTo>
                  <a:pt x="23302" y="-610"/>
                </a:lnTo>
                <a:lnTo>
                  <a:pt x="25690" y="1929"/>
                </a:lnTo>
                <a:lnTo>
                  <a:pt x="25690" y="5117"/>
                </a:lnTo>
                <a:close/>
              </a:path>
              <a:path w="20750" h="84667">
                <a:moveTo>
                  <a:pt x="14857" y="4634"/>
                </a:moveTo>
                <a:lnTo>
                  <a:pt x="15022" y="3999"/>
                </a:lnTo>
                <a:lnTo>
                  <a:pt x="11987" y="3999"/>
                </a:lnTo>
                <a:lnTo>
                  <a:pt x="11445" y="3423"/>
                </a:lnTo>
                <a:lnTo>
                  <a:pt x="14636" y="9341"/>
                </a:lnTo>
                <a:lnTo>
                  <a:pt x="14857" y="9679"/>
                </a:lnTo>
                <a:lnTo>
                  <a:pt x="14857" y="463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14"/>
          <p:cNvSpPr/>
          <p:nvPr/>
        </p:nvSpPr>
        <p:spPr>
          <a:xfrm>
            <a:off x="1506308" y="5294058"/>
            <a:ext cx="10668" cy="6857"/>
          </a:xfrm>
          <a:custGeom>
            <a:avLst/>
            <a:gdLst/>
            <a:ahLst/>
            <a:cxnLst/>
            <a:rect l="l" t="t" r="r" b="b"/>
            <a:pathLst>
              <a:path w="10668" h="6857">
                <a:moveTo>
                  <a:pt x="2705" y="1752"/>
                </a:moveTo>
                <a:lnTo>
                  <a:pt x="435" y="1752"/>
                </a:lnTo>
                <a:lnTo>
                  <a:pt x="634" y="2552"/>
                </a:lnTo>
                <a:lnTo>
                  <a:pt x="2705" y="4457"/>
                </a:lnTo>
                <a:lnTo>
                  <a:pt x="4827" y="4457"/>
                </a:lnTo>
                <a:lnTo>
                  <a:pt x="4775" y="3987"/>
                </a:lnTo>
                <a:lnTo>
                  <a:pt x="2705" y="1752"/>
                </a:lnTo>
                <a:close/>
              </a:path>
              <a:path w="10668" h="6857">
                <a:moveTo>
                  <a:pt x="435" y="1752"/>
                </a:moveTo>
                <a:lnTo>
                  <a:pt x="0" y="0"/>
                </a:lnTo>
                <a:lnTo>
                  <a:pt x="0" y="1752"/>
                </a:lnTo>
                <a:lnTo>
                  <a:pt x="435" y="1752"/>
                </a:lnTo>
                <a:close/>
              </a:path>
              <a:path w="10668" h="6857">
                <a:moveTo>
                  <a:pt x="10668" y="1269"/>
                </a:moveTo>
                <a:lnTo>
                  <a:pt x="10502" y="0"/>
                </a:lnTo>
                <a:lnTo>
                  <a:pt x="10033" y="2552"/>
                </a:lnTo>
                <a:lnTo>
                  <a:pt x="7797" y="4457"/>
                </a:lnTo>
                <a:lnTo>
                  <a:pt x="4827" y="4457"/>
                </a:lnTo>
                <a:lnTo>
                  <a:pt x="5092" y="6857"/>
                </a:lnTo>
                <a:lnTo>
                  <a:pt x="8280" y="6857"/>
                </a:lnTo>
                <a:lnTo>
                  <a:pt x="10668" y="4305"/>
                </a:lnTo>
                <a:lnTo>
                  <a:pt x="10668" y="126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15"/>
          <p:cNvSpPr/>
          <p:nvPr/>
        </p:nvSpPr>
        <p:spPr>
          <a:xfrm>
            <a:off x="1496580" y="5277779"/>
            <a:ext cx="31546" cy="84629"/>
          </a:xfrm>
          <a:custGeom>
            <a:avLst/>
            <a:gdLst/>
            <a:ahLst/>
            <a:cxnLst/>
            <a:rect l="l" t="t" r="r" b="b"/>
            <a:pathLst>
              <a:path w="31546" h="84629">
                <a:moveTo>
                  <a:pt x="31546" y="0"/>
                </a:moveTo>
                <a:lnTo>
                  <a:pt x="29693" y="3442"/>
                </a:lnTo>
                <a:lnTo>
                  <a:pt x="31546" y="1471"/>
                </a:lnTo>
                <a:lnTo>
                  <a:pt x="31546" y="0"/>
                </a:lnTo>
                <a:close/>
              </a:path>
              <a:path w="31546" h="84629">
                <a:moveTo>
                  <a:pt x="26136" y="9920"/>
                </a:moveTo>
                <a:lnTo>
                  <a:pt x="24456" y="12491"/>
                </a:lnTo>
                <a:lnTo>
                  <a:pt x="26136" y="10704"/>
                </a:lnTo>
                <a:lnTo>
                  <a:pt x="26136" y="9920"/>
                </a:lnTo>
                <a:close/>
              </a:path>
              <a:path w="31546" h="84629">
                <a:moveTo>
                  <a:pt x="11887" y="5349"/>
                </a:moveTo>
                <a:lnTo>
                  <a:pt x="0" y="25207"/>
                </a:lnTo>
                <a:lnTo>
                  <a:pt x="4140" y="22489"/>
                </a:lnTo>
                <a:lnTo>
                  <a:pt x="6858" y="18031"/>
                </a:lnTo>
                <a:lnTo>
                  <a:pt x="9398" y="18031"/>
                </a:lnTo>
                <a:lnTo>
                  <a:pt x="10198" y="17549"/>
                </a:lnTo>
                <a:lnTo>
                  <a:pt x="9563" y="15009"/>
                </a:lnTo>
                <a:lnTo>
                  <a:pt x="9563" y="11821"/>
                </a:lnTo>
                <a:lnTo>
                  <a:pt x="11950" y="9434"/>
                </a:lnTo>
                <a:lnTo>
                  <a:pt x="14973" y="9434"/>
                </a:lnTo>
                <a:lnTo>
                  <a:pt x="16090" y="8316"/>
                </a:lnTo>
                <a:lnTo>
                  <a:pt x="15455" y="5128"/>
                </a:lnTo>
                <a:lnTo>
                  <a:pt x="15455" y="1941"/>
                </a:lnTo>
                <a:lnTo>
                  <a:pt x="17843" y="-598"/>
                </a:lnTo>
                <a:lnTo>
                  <a:pt x="20878" y="-598"/>
                </a:lnTo>
                <a:lnTo>
                  <a:pt x="20713" y="-1246"/>
                </a:lnTo>
                <a:lnTo>
                  <a:pt x="20713" y="-6656"/>
                </a:lnTo>
                <a:lnTo>
                  <a:pt x="24384" y="-9527"/>
                </a:lnTo>
                <a:lnTo>
                  <a:pt x="23736" y="-12079"/>
                </a:lnTo>
                <a:lnTo>
                  <a:pt x="23736" y="-17172"/>
                </a:lnTo>
                <a:lnTo>
                  <a:pt x="25488" y="-19407"/>
                </a:lnTo>
                <a:lnTo>
                  <a:pt x="26771" y="-22112"/>
                </a:lnTo>
                <a:lnTo>
                  <a:pt x="26771" y="-25617"/>
                </a:lnTo>
                <a:lnTo>
                  <a:pt x="28041" y="-29923"/>
                </a:lnTo>
                <a:lnTo>
                  <a:pt x="29159" y="-32628"/>
                </a:lnTo>
                <a:lnTo>
                  <a:pt x="29159" y="-38038"/>
                </a:lnTo>
                <a:lnTo>
                  <a:pt x="31229" y="-40591"/>
                </a:lnTo>
                <a:lnTo>
                  <a:pt x="28206" y="-43461"/>
                </a:lnTo>
                <a:lnTo>
                  <a:pt x="28206" y="-48084"/>
                </a:lnTo>
                <a:lnTo>
                  <a:pt x="29476" y="-51741"/>
                </a:lnTo>
                <a:lnTo>
                  <a:pt x="26924" y="-54612"/>
                </a:lnTo>
                <a:lnTo>
                  <a:pt x="26924" y="-57164"/>
                </a:lnTo>
                <a:lnTo>
                  <a:pt x="25654" y="-60022"/>
                </a:lnTo>
                <a:lnTo>
                  <a:pt x="26771" y="-63057"/>
                </a:lnTo>
                <a:lnTo>
                  <a:pt x="29641" y="-63844"/>
                </a:lnTo>
                <a:lnTo>
                  <a:pt x="32499" y="-64645"/>
                </a:lnTo>
                <a:lnTo>
                  <a:pt x="35687" y="-62892"/>
                </a:lnTo>
                <a:lnTo>
                  <a:pt x="36969" y="-60022"/>
                </a:lnTo>
                <a:lnTo>
                  <a:pt x="37439" y="-56517"/>
                </a:lnTo>
                <a:lnTo>
                  <a:pt x="36804" y="-52694"/>
                </a:lnTo>
                <a:lnTo>
                  <a:pt x="39039" y="-49989"/>
                </a:lnTo>
                <a:lnTo>
                  <a:pt x="38874" y="-46484"/>
                </a:lnTo>
                <a:lnTo>
                  <a:pt x="39039" y="-43778"/>
                </a:lnTo>
                <a:lnTo>
                  <a:pt x="36969" y="-41226"/>
                </a:lnTo>
                <a:lnTo>
                  <a:pt x="39827" y="-38356"/>
                </a:lnTo>
                <a:lnTo>
                  <a:pt x="39827" y="-33745"/>
                </a:lnTo>
                <a:lnTo>
                  <a:pt x="38557" y="-29440"/>
                </a:lnTo>
                <a:lnTo>
                  <a:pt x="37604" y="-26735"/>
                </a:lnTo>
                <a:lnTo>
                  <a:pt x="37604" y="-20677"/>
                </a:lnTo>
                <a:lnTo>
                  <a:pt x="35852" y="-18442"/>
                </a:lnTo>
                <a:lnTo>
                  <a:pt x="34569" y="-15737"/>
                </a:lnTo>
                <a:lnTo>
                  <a:pt x="34569" y="-9679"/>
                </a:lnTo>
                <a:lnTo>
                  <a:pt x="31546" y="-5069"/>
                </a:lnTo>
                <a:lnTo>
                  <a:pt x="31546" y="0"/>
                </a:lnTo>
                <a:lnTo>
                  <a:pt x="31701" y="-286"/>
                </a:lnTo>
                <a:lnTo>
                  <a:pt x="36160" y="-11076"/>
                </a:lnTo>
                <a:lnTo>
                  <a:pt x="39444" y="-22926"/>
                </a:lnTo>
                <a:lnTo>
                  <a:pt x="41090" y="-35704"/>
                </a:lnTo>
                <a:lnTo>
                  <a:pt x="40631" y="-49281"/>
                </a:lnTo>
                <a:lnTo>
                  <a:pt x="37604" y="-63527"/>
                </a:lnTo>
                <a:lnTo>
                  <a:pt x="32816" y="-64810"/>
                </a:lnTo>
                <a:lnTo>
                  <a:pt x="27089" y="-66080"/>
                </a:lnTo>
                <a:lnTo>
                  <a:pt x="20396" y="-67032"/>
                </a:lnTo>
                <a:lnTo>
                  <a:pt x="20949" y="-66485"/>
                </a:lnTo>
                <a:lnTo>
                  <a:pt x="25323" y="-58562"/>
                </a:lnTo>
                <a:lnTo>
                  <a:pt x="27089" y="-38838"/>
                </a:lnTo>
                <a:lnTo>
                  <a:pt x="27048" y="-38276"/>
                </a:lnTo>
                <a:lnTo>
                  <a:pt x="26381" y="-33579"/>
                </a:lnTo>
                <a:lnTo>
                  <a:pt x="24210" y="-24463"/>
                </a:lnTo>
                <a:lnTo>
                  <a:pt x="19668" y="-11347"/>
                </a:lnTo>
                <a:lnTo>
                  <a:pt x="11887" y="5349"/>
                </a:lnTo>
                <a:close/>
              </a:path>
              <a:path w="31546" h="84629">
                <a:moveTo>
                  <a:pt x="21118" y="17597"/>
                </a:moveTo>
                <a:lnTo>
                  <a:pt x="24456" y="12491"/>
                </a:lnTo>
                <a:lnTo>
                  <a:pt x="23736" y="13256"/>
                </a:lnTo>
                <a:lnTo>
                  <a:pt x="20878" y="13256"/>
                </a:lnTo>
                <a:lnTo>
                  <a:pt x="20396" y="15009"/>
                </a:lnTo>
                <a:lnTo>
                  <a:pt x="21118" y="17597"/>
                </a:lnTo>
                <a:close/>
              </a:path>
              <a:path w="31546" h="84629">
                <a:moveTo>
                  <a:pt x="26532" y="9314"/>
                </a:moveTo>
                <a:lnTo>
                  <a:pt x="29693" y="3442"/>
                </a:lnTo>
                <a:lnTo>
                  <a:pt x="29159" y="4011"/>
                </a:lnTo>
                <a:lnTo>
                  <a:pt x="26136" y="4011"/>
                </a:lnTo>
                <a:lnTo>
                  <a:pt x="26136" y="9920"/>
                </a:lnTo>
                <a:lnTo>
                  <a:pt x="26532" y="931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6"/>
          <p:cNvSpPr/>
          <p:nvPr/>
        </p:nvSpPr>
        <p:spPr>
          <a:xfrm>
            <a:off x="1512354" y="5285930"/>
            <a:ext cx="61810" cy="47320"/>
          </a:xfrm>
          <a:custGeom>
            <a:avLst/>
            <a:gdLst/>
            <a:ahLst/>
            <a:cxnLst/>
            <a:rect l="l" t="t" r="r" b="b"/>
            <a:pathLst>
              <a:path w="61810" h="47320">
                <a:moveTo>
                  <a:pt x="54165" y="17525"/>
                </a:moveTo>
                <a:lnTo>
                  <a:pt x="49707" y="18808"/>
                </a:lnTo>
                <a:lnTo>
                  <a:pt x="46202" y="19596"/>
                </a:lnTo>
                <a:lnTo>
                  <a:pt x="42379" y="20231"/>
                </a:lnTo>
                <a:lnTo>
                  <a:pt x="45084" y="24701"/>
                </a:lnTo>
                <a:lnTo>
                  <a:pt x="45084" y="27558"/>
                </a:lnTo>
                <a:lnTo>
                  <a:pt x="46202" y="29476"/>
                </a:lnTo>
                <a:lnTo>
                  <a:pt x="50177" y="29794"/>
                </a:lnTo>
                <a:lnTo>
                  <a:pt x="55753" y="29794"/>
                </a:lnTo>
                <a:lnTo>
                  <a:pt x="61810" y="28206"/>
                </a:lnTo>
                <a:lnTo>
                  <a:pt x="61810" y="23736"/>
                </a:lnTo>
                <a:lnTo>
                  <a:pt x="60693" y="19443"/>
                </a:lnTo>
                <a:lnTo>
                  <a:pt x="58305" y="15455"/>
                </a:lnTo>
                <a:lnTo>
                  <a:pt x="54165" y="17525"/>
                </a:lnTo>
                <a:close/>
              </a:path>
              <a:path w="61810" h="47320">
                <a:moveTo>
                  <a:pt x="28041" y="11150"/>
                </a:moveTo>
                <a:lnTo>
                  <a:pt x="25806" y="4305"/>
                </a:lnTo>
                <a:lnTo>
                  <a:pt x="24688" y="0"/>
                </a:lnTo>
                <a:lnTo>
                  <a:pt x="21513" y="317"/>
                </a:lnTo>
                <a:lnTo>
                  <a:pt x="18478" y="1117"/>
                </a:lnTo>
                <a:lnTo>
                  <a:pt x="15608" y="2400"/>
                </a:lnTo>
                <a:lnTo>
                  <a:pt x="13703" y="3187"/>
                </a:lnTo>
                <a:lnTo>
                  <a:pt x="10198" y="5422"/>
                </a:lnTo>
                <a:lnTo>
                  <a:pt x="11950" y="8928"/>
                </a:lnTo>
                <a:lnTo>
                  <a:pt x="13855" y="11950"/>
                </a:lnTo>
                <a:lnTo>
                  <a:pt x="15608" y="14338"/>
                </a:lnTo>
                <a:lnTo>
                  <a:pt x="18161" y="18008"/>
                </a:lnTo>
                <a:lnTo>
                  <a:pt x="21348" y="20878"/>
                </a:lnTo>
                <a:lnTo>
                  <a:pt x="23583" y="17691"/>
                </a:lnTo>
                <a:lnTo>
                  <a:pt x="27559" y="15620"/>
                </a:lnTo>
                <a:lnTo>
                  <a:pt x="31864" y="15455"/>
                </a:lnTo>
                <a:lnTo>
                  <a:pt x="28041" y="11150"/>
                </a:lnTo>
                <a:close/>
              </a:path>
              <a:path w="61810" h="47320">
                <a:moveTo>
                  <a:pt x="0" y="24383"/>
                </a:moveTo>
                <a:lnTo>
                  <a:pt x="634" y="28994"/>
                </a:lnTo>
                <a:lnTo>
                  <a:pt x="2552" y="33299"/>
                </a:lnTo>
                <a:lnTo>
                  <a:pt x="5892" y="33781"/>
                </a:lnTo>
                <a:lnTo>
                  <a:pt x="10833" y="34099"/>
                </a:lnTo>
                <a:lnTo>
                  <a:pt x="15608" y="32981"/>
                </a:lnTo>
                <a:lnTo>
                  <a:pt x="17043" y="32499"/>
                </a:lnTo>
                <a:lnTo>
                  <a:pt x="19761" y="31394"/>
                </a:lnTo>
                <a:lnTo>
                  <a:pt x="19113" y="28841"/>
                </a:lnTo>
                <a:lnTo>
                  <a:pt x="19113" y="25336"/>
                </a:lnTo>
                <a:lnTo>
                  <a:pt x="19278" y="22148"/>
                </a:lnTo>
                <a:lnTo>
                  <a:pt x="15608" y="22631"/>
                </a:lnTo>
                <a:lnTo>
                  <a:pt x="9880" y="23266"/>
                </a:lnTo>
                <a:lnTo>
                  <a:pt x="4140" y="21348"/>
                </a:lnTo>
                <a:lnTo>
                  <a:pt x="800" y="19913"/>
                </a:lnTo>
                <a:lnTo>
                  <a:pt x="0" y="24383"/>
                </a:lnTo>
                <a:close/>
              </a:path>
              <a:path w="61810" h="47320">
                <a:moveTo>
                  <a:pt x="36004" y="15620"/>
                </a:moveTo>
                <a:lnTo>
                  <a:pt x="39192" y="16890"/>
                </a:lnTo>
                <a:lnTo>
                  <a:pt x="41414" y="19126"/>
                </a:lnTo>
                <a:lnTo>
                  <a:pt x="42849" y="16255"/>
                </a:lnTo>
                <a:lnTo>
                  <a:pt x="44450" y="13703"/>
                </a:lnTo>
                <a:lnTo>
                  <a:pt x="46202" y="11315"/>
                </a:lnTo>
                <a:lnTo>
                  <a:pt x="47637" y="9563"/>
                </a:lnTo>
                <a:lnTo>
                  <a:pt x="48907" y="5740"/>
                </a:lnTo>
                <a:lnTo>
                  <a:pt x="46202" y="4152"/>
                </a:lnTo>
                <a:lnTo>
                  <a:pt x="42379" y="2235"/>
                </a:lnTo>
                <a:lnTo>
                  <a:pt x="38709" y="1117"/>
                </a:lnTo>
                <a:lnTo>
                  <a:pt x="35369" y="317"/>
                </a:lnTo>
                <a:lnTo>
                  <a:pt x="32816" y="7975"/>
                </a:lnTo>
                <a:lnTo>
                  <a:pt x="32499" y="13550"/>
                </a:lnTo>
                <a:lnTo>
                  <a:pt x="32499" y="15455"/>
                </a:lnTo>
                <a:lnTo>
                  <a:pt x="36004" y="15620"/>
                </a:lnTo>
                <a:close/>
              </a:path>
              <a:path w="61810" h="47320">
                <a:moveTo>
                  <a:pt x="37592" y="38392"/>
                </a:moveTo>
                <a:lnTo>
                  <a:pt x="38709" y="40144"/>
                </a:lnTo>
                <a:lnTo>
                  <a:pt x="41097" y="42697"/>
                </a:lnTo>
                <a:lnTo>
                  <a:pt x="46202" y="45402"/>
                </a:lnTo>
                <a:lnTo>
                  <a:pt x="47320" y="46050"/>
                </a:lnTo>
                <a:lnTo>
                  <a:pt x="50177" y="47320"/>
                </a:lnTo>
                <a:lnTo>
                  <a:pt x="54000" y="44932"/>
                </a:lnTo>
                <a:lnTo>
                  <a:pt x="57035" y="41744"/>
                </a:lnTo>
                <a:lnTo>
                  <a:pt x="59105" y="37922"/>
                </a:lnTo>
                <a:lnTo>
                  <a:pt x="55600" y="37604"/>
                </a:lnTo>
                <a:lnTo>
                  <a:pt x="50660" y="36321"/>
                </a:lnTo>
                <a:lnTo>
                  <a:pt x="46202" y="33616"/>
                </a:lnTo>
                <a:lnTo>
                  <a:pt x="44132" y="32181"/>
                </a:lnTo>
                <a:lnTo>
                  <a:pt x="42849" y="34886"/>
                </a:lnTo>
                <a:lnTo>
                  <a:pt x="40462" y="37122"/>
                </a:lnTo>
                <a:lnTo>
                  <a:pt x="37592" y="38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7"/>
          <p:cNvSpPr/>
          <p:nvPr/>
        </p:nvSpPr>
        <p:spPr>
          <a:xfrm>
            <a:off x="1368183" y="5467223"/>
            <a:ext cx="13068" cy="25971"/>
          </a:xfrm>
          <a:custGeom>
            <a:avLst/>
            <a:gdLst/>
            <a:ahLst/>
            <a:cxnLst/>
            <a:rect l="l" t="t" r="r" b="b"/>
            <a:pathLst>
              <a:path w="13068" h="25971">
                <a:moveTo>
                  <a:pt x="0" y="4622"/>
                </a:moveTo>
                <a:lnTo>
                  <a:pt x="737" y="13817"/>
                </a:lnTo>
                <a:lnTo>
                  <a:pt x="4944" y="24614"/>
                </a:lnTo>
                <a:lnTo>
                  <a:pt x="9398" y="25971"/>
                </a:lnTo>
                <a:lnTo>
                  <a:pt x="10833" y="23101"/>
                </a:lnTo>
                <a:lnTo>
                  <a:pt x="12420" y="25488"/>
                </a:lnTo>
                <a:lnTo>
                  <a:pt x="13068" y="18008"/>
                </a:lnTo>
                <a:lnTo>
                  <a:pt x="12268" y="14655"/>
                </a:lnTo>
                <a:lnTo>
                  <a:pt x="10833" y="11468"/>
                </a:lnTo>
                <a:lnTo>
                  <a:pt x="9398" y="8610"/>
                </a:lnTo>
                <a:lnTo>
                  <a:pt x="8915" y="6857"/>
                </a:lnTo>
                <a:lnTo>
                  <a:pt x="5740" y="2870"/>
                </a:lnTo>
                <a:lnTo>
                  <a:pt x="1435" y="0"/>
                </a:lnTo>
                <a:lnTo>
                  <a:pt x="317" y="2705"/>
                </a:lnTo>
                <a:lnTo>
                  <a:pt x="0" y="4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8"/>
          <p:cNvSpPr/>
          <p:nvPr/>
        </p:nvSpPr>
        <p:spPr>
          <a:xfrm>
            <a:off x="1518564" y="5291353"/>
            <a:ext cx="49225" cy="35839"/>
          </a:xfrm>
          <a:custGeom>
            <a:avLst/>
            <a:gdLst/>
            <a:ahLst/>
            <a:cxnLst/>
            <a:rect l="l" t="t" r="r" b="b"/>
            <a:pathLst>
              <a:path w="49225" h="35839">
                <a:moveTo>
                  <a:pt x="39192" y="32181"/>
                </a:moveTo>
                <a:lnTo>
                  <a:pt x="36487" y="28994"/>
                </a:lnTo>
                <a:lnTo>
                  <a:pt x="34416" y="31216"/>
                </a:lnTo>
                <a:lnTo>
                  <a:pt x="38392" y="34886"/>
                </a:lnTo>
                <a:lnTo>
                  <a:pt x="40944" y="35839"/>
                </a:lnTo>
                <a:lnTo>
                  <a:pt x="42862" y="33934"/>
                </a:lnTo>
                <a:lnTo>
                  <a:pt x="39192" y="32181"/>
                </a:lnTo>
                <a:close/>
              </a:path>
              <a:path w="49225" h="35839">
                <a:moveTo>
                  <a:pt x="45250" y="16243"/>
                </a:moveTo>
                <a:lnTo>
                  <a:pt x="40627" y="17043"/>
                </a:lnTo>
                <a:lnTo>
                  <a:pt x="37922" y="17360"/>
                </a:lnTo>
                <a:lnTo>
                  <a:pt x="38392" y="18643"/>
                </a:lnTo>
                <a:lnTo>
                  <a:pt x="38874" y="21183"/>
                </a:lnTo>
                <a:lnTo>
                  <a:pt x="44284" y="21666"/>
                </a:lnTo>
                <a:lnTo>
                  <a:pt x="49225" y="20548"/>
                </a:lnTo>
                <a:lnTo>
                  <a:pt x="47637" y="17995"/>
                </a:lnTo>
                <a:lnTo>
                  <a:pt x="48437" y="14973"/>
                </a:lnTo>
                <a:lnTo>
                  <a:pt x="45250" y="16243"/>
                </a:lnTo>
                <a:close/>
              </a:path>
              <a:path w="49225" h="35839">
                <a:moveTo>
                  <a:pt x="30594" y="10833"/>
                </a:moveTo>
                <a:lnTo>
                  <a:pt x="33616" y="11633"/>
                </a:lnTo>
                <a:lnTo>
                  <a:pt x="34569" y="6692"/>
                </a:lnTo>
                <a:lnTo>
                  <a:pt x="38239" y="2387"/>
                </a:lnTo>
                <a:lnTo>
                  <a:pt x="36321" y="0"/>
                </a:lnTo>
                <a:lnTo>
                  <a:pt x="32499" y="634"/>
                </a:lnTo>
                <a:lnTo>
                  <a:pt x="30276" y="4305"/>
                </a:lnTo>
                <a:lnTo>
                  <a:pt x="28994" y="10350"/>
                </a:lnTo>
                <a:lnTo>
                  <a:pt x="30594" y="10833"/>
                </a:lnTo>
                <a:close/>
              </a:path>
              <a:path w="49225" h="35839">
                <a:moveTo>
                  <a:pt x="11150" y="3340"/>
                </a:moveTo>
                <a:lnTo>
                  <a:pt x="12115" y="6210"/>
                </a:lnTo>
                <a:lnTo>
                  <a:pt x="15938" y="11315"/>
                </a:lnTo>
                <a:lnTo>
                  <a:pt x="18478" y="12103"/>
                </a:lnTo>
                <a:lnTo>
                  <a:pt x="21348" y="10833"/>
                </a:lnTo>
                <a:lnTo>
                  <a:pt x="16256" y="5892"/>
                </a:lnTo>
                <a:lnTo>
                  <a:pt x="15138" y="952"/>
                </a:lnTo>
                <a:lnTo>
                  <a:pt x="10680" y="1905"/>
                </a:lnTo>
                <a:lnTo>
                  <a:pt x="11150" y="3340"/>
                </a:lnTo>
                <a:close/>
              </a:path>
              <a:path w="49225" h="35839">
                <a:moveTo>
                  <a:pt x="10045" y="24218"/>
                </a:moveTo>
                <a:lnTo>
                  <a:pt x="13068" y="23736"/>
                </a:lnTo>
                <a:lnTo>
                  <a:pt x="12903" y="22618"/>
                </a:lnTo>
                <a:lnTo>
                  <a:pt x="13220" y="19748"/>
                </a:lnTo>
                <a:lnTo>
                  <a:pt x="6057" y="21666"/>
                </a:lnTo>
                <a:lnTo>
                  <a:pt x="965" y="20231"/>
                </a:lnTo>
                <a:lnTo>
                  <a:pt x="0" y="23101"/>
                </a:lnTo>
                <a:lnTo>
                  <a:pt x="1117" y="24688"/>
                </a:lnTo>
                <a:lnTo>
                  <a:pt x="5257" y="24853"/>
                </a:lnTo>
                <a:lnTo>
                  <a:pt x="10045" y="242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9"/>
          <p:cNvSpPr/>
          <p:nvPr/>
        </p:nvSpPr>
        <p:spPr>
          <a:xfrm>
            <a:off x="1476032" y="5681967"/>
            <a:ext cx="67538" cy="111992"/>
          </a:xfrm>
          <a:custGeom>
            <a:avLst/>
            <a:gdLst/>
            <a:ahLst/>
            <a:cxnLst/>
            <a:rect l="l" t="t" r="r" b="b"/>
            <a:pathLst>
              <a:path w="67538" h="111992">
                <a:moveTo>
                  <a:pt x="31064" y="10673"/>
                </a:moveTo>
                <a:lnTo>
                  <a:pt x="31079" y="17927"/>
                </a:lnTo>
                <a:lnTo>
                  <a:pt x="33634" y="30793"/>
                </a:lnTo>
                <a:lnTo>
                  <a:pt x="38894" y="41372"/>
                </a:lnTo>
                <a:lnTo>
                  <a:pt x="45872" y="51456"/>
                </a:lnTo>
                <a:lnTo>
                  <a:pt x="46990" y="53049"/>
                </a:lnTo>
                <a:lnTo>
                  <a:pt x="51930" y="57509"/>
                </a:lnTo>
                <a:lnTo>
                  <a:pt x="52247" y="58784"/>
                </a:lnTo>
                <a:lnTo>
                  <a:pt x="50311" y="63965"/>
                </a:lnTo>
                <a:lnTo>
                  <a:pt x="42120" y="77348"/>
                </a:lnTo>
                <a:lnTo>
                  <a:pt x="32653" y="91127"/>
                </a:lnTo>
                <a:lnTo>
                  <a:pt x="27559" y="97814"/>
                </a:lnTo>
                <a:lnTo>
                  <a:pt x="26123" y="98769"/>
                </a:lnTo>
                <a:lnTo>
                  <a:pt x="22618" y="98929"/>
                </a:lnTo>
                <a:lnTo>
                  <a:pt x="19278" y="100203"/>
                </a:lnTo>
                <a:lnTo>
                  <a:pt x="16090" y="102593"/>
                </a:lnTo>
                <a:lnTo>
                  <a:pt x="12738" y="103868"/>
                </a:lnTo>
                <a:lnTo>
                  <a:pt x="9550" y="105300"/>
                </a:lnTo>
                <a:lnTo>
                  <a:pt x="0" y="107849"/>
                </a:lnTo>
                <a:lnTo>
                  <a:pt x="5892" y="110399"/>
                </a:lnTo>
                <a:lnTo>
                  <a:pt x="9550" y="111992"/>
                </a:lnTo>
                <a:lnTo>
                  <a:pt x="10985" y="108805"/>
                </a:lnTo>
                <a:lnTo>
                  <a:pt x="14655" y="107372"/>
                </a:lnTo>
                <a:lnTo>
                  <a:pt x="18630" y="105778"/>
                </a:lnTo>
                <a:lnTo>
                  <a:pt x="24053" y="105620"/>
                </a:lnTo>
                <a:lnTo>
                  <a:pt x="28676" y="103230"/>
                </a:lnTo>
                <a:lnTo>
                  <a:pt x="30111" y="100840"/>
                </a:lnTo>
                <a:lnTo>
                  <a:pt x="32816" y="97495"/>
                </a:lnTo>
                <a:lnTo>
                  <a:pt x="35839" y="95742"/>
                </a:lnTo>
                <a:lnTo>
                  <a:pt x="39027" y="91122"/>
                </a:lnTo>
                <a:lnTo>
                  <a:pt x="40944" y="86822"/>
                </a:lnTo>
                <a:lnTo>
                  <a:pt x="44284" y="81724"/>
                </a:lnTo>
                <a:lnTo>
                  <a:pt x="50342" y="76466"/>
                </a:lnTo>
                <a:lnTo>
                  <a:pt x="53847" y="72325"/>
                </a:lnTo>
                <a:lnTo>
                  <a:pt x="58788" y="66431"/>
                </a:lnTo>
                <a:lnTo>
                  <a:pt x="62611" y="59580"/>
                </a:lnTo>
                <a:lnTo>
                  <a:pt x="67068" y="55279"/>
                </a:lnTo>
                <a:lnTo>
                  <a:pt x="67538" y="54800"/>
                </a:lnTo>
                <a:lnTo>
                  <a:pt x="65786" y="52092"/>
                </a:lnTo>
                <a:lnTo>
                  <a:pt x="65633" y="51932"/>
                </a:lnTo>
                <a:lnTo>
                  <a:pt x="61493" y="46676"/>
                </a:lnTo>
                <a:lnTo>
                  <a:pt x="57823" y="39827"/>
                </a:lnTo>
                <a:lnTo>
                  <a:pt x="56870" y="31701"/>
                </a:lnTo>
                <a:lnTo>
                  <a:pt x="55753" y="22940"/>
                </a:lnTo>
                <a:lnTo>
                  <a:pt x="57353" y="15453"/>
                </a:lnTo>
                <a:lnTo>
                  <a:pt x="58305" y="9399"/>
                </a:lnTo>
                <a:lnTo>
                  <a:pt x="58788" y="6691"/>
                </a:lnTo>
                <a:lnTo>
                  <a:pt x="57188" y="4460"/>
                </a:lnTo>
                <a:lnTo>
                  <a:pt x="55118" y="1911"/>
                </a:lnTo>
                <a:lnTo>
                  <a:pt x="51460" y="160"/>
                </a:lnTo>
                <a:lnTo>
                  <a:pt x="47472" y="0"/>
                </a:lnTo>
                <a:lnTo>
                  <a:pt x="44602" y="2548"/>
                </a:lnTo>
                <a:lnTo>
                  <a:pt x="40944" y="3186"/>
                </a:lnTo>
                <a:lnTo>
                  <a:pt x="37592" y="3823"/>
                </a:lnTo>
                <a:lnTo>
                  <a:pt x="32816" y="3345"/>
                </a:lnTo>
                <a:lnTo>
                  <a:pt x="29946" y="6054"/>
                </a:lnTo>
                <a:lnTo>
                  <a:pt x="31064" y="10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20"/>
          <p:cNvSpPr/>
          <p:nvPr/>
        </p:nvSpPr>
        <p:spPr>
          <a:xfrm>
            <a:off x="1358785" y="5542572"/>
            <a:ext cx="10833" cy="10198"/>
          </a:xfrm>
          <a:custGeom>
            <a:avLst/>
            <a:gdLst/>
            <a:ahLst/>
            <a:cxnLst/>
            <a:rect l="l" t="t" r="r" b="b"/>
            <a:pathLst>
              <a:path w="10833" h="10198">
                <a:moveTo>
                  <a:pt x="0" y="4787"/>
                </a:moveTo>
                <a:lnTo>
                  <a:pt x="800" y="8610"/>
                </a:lnTo>
                <a:lnTo>
                  <a:pt x="3822" y="10198"/>
                </a:lnTo>
                <a:lnTo>
                  <a:pt x="6375" y="8928"/>
                </a:lnTo>
                <a:lnTo>
                  <a:pt x="9880" y="5422"/>
                </a:lnTo>
                <a:lnTo>
                  <a:pt x="10833" y="2552"/>
                </a:lnTo>
                <a:lnTo>
                  <a:pt x="9563" y="0"/>
                </a:lnTo>
                <a:lnTo>
                  <a:pt x="5892" y="1282"/>
                </a:lnTo>
                <a:lnTo>
                  <a:pt x="2222" y="3035"/>
                </a:lnTo>
                <a:lnTo>
                  <a:pt x="0" y="47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21"/>
          <p:cNvSpPr/>
          <p:nvPr/>
        </p:nvSpPr>
        <p:spPr>
          <a:xfrm>
            <a:off x="1395577" y="5429783"/>
            <a:ext cx="55130" cy="65481"/>
          </a:xfrm>
          <a:custGeom>
            <a:avLst/>
            <a:gdLst/>
            <a:ahLst/>
            <a:cxnLst/>
            <a:rect l="l" t="t" r="r" b="b"/>
            <a:pathLst>
              <a:path w="55130" h="65481">
                <a:moveTo>
                  <a:pt x="45084" y="24218"/>
                </a:moveTo>
                <a:lnTo>
                  <a:pt x="47485" y="21983"/>
                </a:lnTo>
                <a:lnTo>
                  <a:pt x="50990" y="21196"/>
                </a:lnTo>
                <a:lnTo>
                  <a:pt x="54330" y="18326"/>
                </a:lnTo>
                <a:lnTo>
                  <a:pt x="55130" y="15938"/>
                </a:lnTo>
                <a:lnTo>
                  <a:pt x="51307" y="15455"/>
                </a:lnTo>
                <a:lnTo>
                  <a:pt x="47485" y="15620"/>
                </a:lnTo>
                <a:lnTo>
                  <a:pt x="43980" y="16408"/>
                </a:lnTo>
                <a:lnTo>
                  <a:pt x="40627" y="15455"/>
                </a:lnTo>
                <a:lnTo>
                  <a:pt x="41427" y="12268"/>
                </a:lnTo>
                <a:lnTo>
                  <a:pt x="43014" y="8127"/>
                </a:lnTo>
                <a:lnTo>
                  <a:pt x="44767" y="5575"/>
                </a:lnTo>
                <a:lnTo>
                  <a:pt x="45084" y="5422"/>
                </a:lnTo>
                <a:lnTo>
                  <a:pt x="48755" y="0"/>
                </a:lnTo>
                <a:lnTo>
                  <a:pt x="45732" y="0"/>
                </a:lnTo>
                <a:lnTo>
                  <a:pt x="41909" y="2235"/>
                </a:lnTo>
                <a:lnTo>
                  <a:pt x="39674" y="5575"/>
                </a:lnTo>
                <a:lnTo>
                  <a:pt x="37757" y="8610"/>
                </a:lnTo>
                <a:lnTo>
                  <a:pt x="36169" y="11798"/>
                </a:lnTo>
                <a:lnTo>
                  <a:pt x="34416" y="14820"/>
                </a:lnTo>
                <a:lnTo>
                  <a:pt x="31864" y="18326"/>
                </a:lnTo>
                <a:lnTo>
                  <a:pt x="29324" y="21831"/>
                </a:lnTo>
                <a:lnTo>
                  <a:pt x="26288" y="25018"/>
                </a:lnTo>
                <a:lnTo>
                  <a:pt x="24384" y="26288"/>
                </a:lnTo>
                <a:lnTo>
                  <a:pt x="21831" y="26288"/>
                </a:lnTo>
                <a:lnTo>
                  <a:pt x="18008" y="24066"/>
                </a:lnTo>
                <a:lnTo>
                  <a:pt x="19443" y="21031"/>
                </a:lnTo>
                <a:lnTo>
                  <a:pt x="16890" y="18643"/>
                </a:lnTo>
                <a:lnTo>
                  <a:pt x="14338" y="22466"/>
                </a:lnTo>
                <a:lnTo>
                  <a:pt x="12433" y="27089"/>
                </a:lnTo>
                <a:lnTo>
                  <a:pt x="11480" y="30746"/>
                </a:lnTo>
                <a:lnTo>
                  <a:pt x="12750" y="34251"/>
                </a:lnTo>
                <a:lnTo>
                  <a:pt x="11950" y="37757"/>
                </a:lnTo>
                <a:lnTo>
                  <a:pt x="11163" y="41427"/>
                </a:lnTo>
                <a:lnTo>
                  <a:pt x="10515" y="43014"/>
                </a:lnTo>
                <a:lnTo>
                  <a:pt x="9080" y="46367"/>
                </a:lnTo>
                <a:lnTo>
                  <a:pt x="7175" y="49390"/>
                </a:lnTo>
                <a:lnTo>
                  <a:pt x="5105" y="52412"/>
                </a:lnTo>
                <a:lnTo>
                  <a:pt x="3505" y="55918"/>
                </a:lnTo>
                <a:lnTo>
                  <a:pt x="2082" y="58635"/>
                </a:lnTo>
                <a:lnTo>
                  <a:pt x="0" y="61975"/>
                </a:lnTo>
                <a:lnTo>
                  <a:pt x="1752" y="65481"/>
                </a:lnTo>
                <a:lnTo>
                  <a:pt x="4787" y="64681"/>
                </a:lnTo>
                <a:lnTo>
                  <a:pt x="7975" y="64528"/>
                </a:lnTo>
                <a:lnTo>
                  <a:pt x="11480" y="63563"/>
                </a:lnTo>
                <a:lnTo>
                  <a:pt x="13068" y="60223"/>
                </a:lnTo>
                <a:lnTo>
                  <a:pt x="13868" y="56883"/>
                </a:lnTo>
                <a:lnTo>
                  <a:pt x="14503" y="55283"/>
                </a:lnTo>
                <a:lnTo>
                  <a:pt x="15620" y="52730"/>
                </a:lnTo>
                <a:lnTo>
                  <a:pt x="16738" y="50190"/>
                </a:lnTo>
                <a:lnTo>
                  <a:pt x="18008" y="47637"/>
                </a:lnTo>
                <a:lnTo>
                  <a:pt x="22148" y="43814"/>
                </a:lnTo>
                <a:lnTo>
                  <a:pt x="27571" y="44449"/>
                </a:lnTo>
                <a:lnTo>
                  <a:pt x="29959" y="39827"/>
                </a:lnTo>
                <a:lnTo>
                  <a:pt x="27089" y="39509"/>
                </a:lnTo>
                <a:lnTo>
                  <a:pt x="24218" y="40144"/>
                </a:lnTo>
                <a:lnTo>
                  <a:pt x="21666" y="41109"/>
                </a:lnTo>
                <a:lnTo>
                  <a:pt x="22948" y="37922"/>
                </a:lnTo>
                <a:lnTo>
                  <a:pt x="23748" y="36321"/>
                </a:lnTo>
                <a:lnTo>
                  <a:pt x="25501" y="32816"/>
                </a:lnTo>
                <a:lnTo>
                  <a:pt x="28841" y="30911"/>
                </a:lnTo>
                <a:lnTo>
                  <a:pt x="32029" y="28676"/>
                </a:lnTo>
                <a:lnTo>
                  <a:pt x="36169" y="25971"/>
                </a:lnTo>
                <a:lnTo>
                  <a:pt x="40627" y="24536"/>
                </a:lnTo>
                <a:lnTo>
                  <a:pt x="45084" y="242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22"/>
          <p:cNvSpPr/>
          <p:nvPr/>
        </p:nvSpPr>
        <p:spPr>
          <a:xfrm>
            <a:off x="1376146" y="5418315"/>
            <a:ext cx="36487" cy="73444"/>
          </a:xfrm>
          <a:custGeom>
            <a:avLst/>
            <a:gdLst/>
            <a:ahLst/>
            <a:cxnLst/>
            <a:rect l="l" t="t" r="r" b="b"/>
            <a:pathLst>
              <a:path w="36487" h="73444">
                <a:moveTo>
                  <a:pt x="20396" y="14338"/>
                </a:moveTo>
                <a:lnTo>
                  <a:pt x="20078" y="9715"/>
                </a:lnTo>
                <a:lnTo>
                  <a:pt x="19913" y="6540"/>
                </a:lnTo>
                <a:lnTo>
                  <a:pt x="19431" y="3187"/>
                </a:lnTo>
                <a:lnTo>
                  <a:pt x="19278" y="0"/>
                </a:lnTo>
                <a:lnTo>
                  <a:pt x="18326" y="2235"/>
                </a:lnTo>
                <a:lnTo>
                  <a:pt x="16256" y="5422"/>
                </a:lnTo>
                <a:lnTo>
                  <a:pt x="15138" y="8610"/>
                </a:lnTo>
                <a:lnTo>
                  <a:pt x="14185" y="14820"/>
                </a:lnTo>
                <a:lnTo>
                  <a:pt x="14973" y="21031"/>
                </a:lnTo>
                <a:lnTo>
                  <a:pt x="13855" y="27406"/>
                </a:lnTo>
                <a:lnTo>
                  <a:pt x="13855" y="29959"/>
                </a:lnTo>
                <a:lnTo>
                  <a:pt x="11150" y="32664"/>
                </a:lnTo>
                <a:lnTo>
                  <a:pt x="8610" y="33299"/>
                </a:lnTo>
                <a:lnTo>
                  <a:pt x="4775" y="31546"/>
                </a:lnTo>
                <a:lnTo>
                  <a:pt x="3670" y="28676"/>
                </a:lnTo>
                <a:lnTo>
                  <a:pt x="2870" y="26123"/>
                </a:lnTo>
                <a:lnTo>
                  <a:pt x="0" y="21666"/>
                </a:lnTo>
                <a:lnTo>
                  <a:pt x="317" y="26123"/>
                </a:lnTo>
                <a:lnTo>
                  <a:pt x="0" y="30911"/>
                </a:lnTo>
                <a:lnTo>
                  <a:pt x="2387" y="35204"/>
                </a:lnTo>
                <a:lnTo>
                  <a:pt x="3187" y="36804"/>
                </a:lnTo>
                <a:lnTo>
                  <a:pt x="5730" y="42832"/>
                </a:lnTo>
                <a:lnTo>
                  <a:pt x="7278" y="55123"/>
                </a:lnTo>
                <a:lnTo>
                  <a:pt x="5575" y="67703"/>
                </a:lnTo>
                <a:lnTo>
                  <a:pt x="5257" y="69456"/>
                </a:lnTo>
                <a:lnTo>
                  <a:pt x="7645" y="73444"/>
                </a:lnTo>
                <a:lnTo>
                  <a:pt x="11950" y="72643"/>
                </a:lnTo>
                <a:lnTo>
                  <a:pt x="14973" y="71056"/>
                </a:lnTo>
                <a:lnTo>
                  <a:pt x="15290" y="68351"/>
                </a:lnTo>
                <a:lnTo>
                  <a:pt x="15455" y="65798"/>
                </a:lnTo>
                <a:lnTo>
                  <a:pt x="15938" y="63093"/>
                </a:lnTo>
                <a:lnTo>
                  <a:pt x="16408" y="56870"/>
                </a:lnTo>
                <a:lnTo>
                  <a:pt x="16256" y="50825"/>
                </a:lnTo>
                <a:lnTo>
                  <a:pt x="17208" y="44615"/>
                </a:lnTo>
                <a:lnTo>
                  <a:pt x="17691" y="41579"/>
                </a:lnTo>
                <a:lnTo>
                  <a:pt x="17525" y="38557"/>
                </a:lnTo>
                <a:lnTo>
                  <a:pt x="19431" y="35852"/>
                </a:lnTo>
                <a:lnTo>
                  <a:pt x="23418" y="30111"/>
                </a:lnTo>
                <a:lnTo>
                  <a:pt x="27241" y="25336"/>
                </a:lnTo>
                <a:lnTo>
                  <a:pt x="31546" y="20078"/>
                </a:lnTo>
                <a:lnTo>
                  <a:pt x="33451" y="17843"/>
                </a:lnTo>
                <a:lnTo>
                  <a:pt x="36487" y="15455"/>
                </a:lnTo>
                <a:lnTo>
                  <a:pt x="35521" y="12433"/>
                </a:lnTo>
                <a:lnTo>
                  <a:pt x="33769" y="12750"/>
                </a:lnTo>
                <a:lnTo>
                  <a:pt x="29946" y="17208"/>
                </a:lnTo>
                <a:lnTo>
                  <a:pt x="27241" y="18008"/>
                </a:lnTo>
                <a:lnTo>
                  <a:pt x="24218" y="18643"/>
                </a:lnTo>
                <a:lnTo>
                  <a:pt x="21666" y="16890"/>
                </a:lnTo>
                <a:lnTo>
                  <a:pt x="20396" y="143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23"/>
          <p:cNvSpPr/>
          <p:nvPr/>
        </p:nvSpPr>
        <p:spPr>
          <a:xfrm>
            <a:off x="1368183" y="5503846"/>
            <a:ext cx="231" cy="181"/>
          </a:xfrm>
          <a:custGeom>
            <a:avLst/>
            <a:gdLst/>
            <a:ahLst/>
            <a:cxnLst/>
            <a:rect l="l" t="t" r="r" b="b"/>
            <a:pathLst>
              <a:path w="231" h="181">
                <a:moveTo>
                  <a:pt x="231" y="0"/>
                </a:moveTo>
                <a:lnTo>
                  <a:pt x="0" y="181"/>
                </a:lnTo>
                <a:lnTo>
                  <a:pt x="231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24"/>
          <p:cNvSpPr/>
          <p:nvPr/>
        </p:nvSpPr>
        <p:spPr>
          <a:xfrm>
            <a:off x="1564767" y="5612668"/>
            <a:ext cx="64363" cy="212355"/>
          </a:xfrm>
          <a:custGeom>
            <a:avLst/>
            <a:gdLst/>
            <a:ahLst/>
            <a:cxnLst/>
            <a:rect l="l" t="t" r="r" b="b"/>
            <a:pathLst>
              <a:path w="64363" h="212355">
                <a:moveTo>
                  <a:pt x="39192" y="104028"/>
                </a:moveTo>
                <a:lnTo>
                  <a:pt x="41565" y="116754"/>
                </a:lnTo>
                <a:lnTo>
                  <a:pt x="44349" y="128996"/>
                </a:lnTo>
                <a:lnTo>
                  <a:pt x="47155" y="137958"/>
                </a:lnTo>
                <a:lnTo>
                  <a:pt x="47307" y="142897"/>
                </a:lnTo>
                <a:lnTo>
                  <a:pt x="47472" y="143535"/>
                </a:lnTo>
                <a:lnTo>
                  <a:pt x="51251" y="154508"/>
                </a:lnTo>
                <a:lnTo>
                  <a:pt x="54626" y="167818"/>
                </a:lnTo>
                <a:lnTo>
                  <a:pt x="54800" y="175555"/>
                </a:lnTo>
                <a:lnTo>
                  <a:pt x="52882" y="178104"/>
                </a:lnTo>
                <a:lnTo>
                  <a:pt x="49542" y="184157"/>
                </a:lnTo>
                <a:lnTo>
                  <a:pt x="46672" y="189734"/>
                </a:lnTo>
                <a:lnTo>
                  <a:pt x="44132" y="195947"/>
                </a:lnTo>
                <a:lnTo>
                  <a:pt x="33795" y="194492"/>
                </a:lnTo>
                <a:lnTo>
                  <a:pt x="32334" y="197062"/>
                </a:lnTo>
                <a:lnTo>
                  <a:pt x="26758" y="201203"/>
                </a:lnTo>
                <a:lnTo>
                  <a:pt x="29629" y="205983"/>
                </a:lnTo>
                <a:lnTo>
                  <a:pt x="31064" y="207258"/>
                </a:lnTo>
                <a:lnTo>
                  <a:pt x="29468" y="206900"/>
                </a:lnTo>
                <a:lnTo>
                  <a:pt x="28511" y="212355"/>
                </a:lnTo>
                <a:lnTo>
                  <a:pt x="34721" y="211717"/>
                </a:lnTo>
                <a:lnTo>
                  <a:pt x="42214" y="212036"/>
                </a:lnTo>
                <a:lnTo>
                  <a:pt x="46837" y="208531"/>
                </a:lnTo>
                <a:lnTo>
                  <a:pt x="52134" y="197954"/>
                </a:lnTo>
                <a:lnTo>
                  <a:pt x="58458" y="185751"/>
                </a:lnTo>
                <a:lnTo>
                  <a:pt x="61175" y="186866"/>
                </a:lnTo>
                <a:lnTo>
                  <a:pt x="64198" y="186866"/>
                </a:lnTo>
                <a:lnTo>
                  <a:pt x="64363" y="185115"/>
                </a:lnTo>
                <a:lnTo>
                  <a:pt x="64363" y="181449"/>
                </a:lnTo>
                <a:lnTo>
                  <a:pt x="62441" y="168467"/>
                </a:lnTo>
                <a:lnTo>
                  <a:pt x="58684" y="156288"/>
                </a:lnTo>
                <a:lnTo>
                  <a:pt x="54708" y="144531"/>
                </a:lnTo>
                <a:lnTo>
                  <a:pt x="54317" y="143216"/>
                </a:lnTo>
                <a:lnTo>
                  <a:pt x="51213" y="131158"/>
                </a:lnTo>
                <a:lnTo>
                  <a:pt x="48518" y="118617"/>
                </a:lnTo>
                <a:lnTo>
                  <a:pt x="46200" y="105938"/>
                </a:lnTo>
                <a:lnTo>
                  <a:pt x="44450" y="94946"/>
                </a:lnTo>
                <a:lnTo>
                  <a:pt x="32541" y="89662"/>
                </a:lnTo>
                <a:lnTo>
                  <a:pt x="22664" y="81085"/>
                </a:lnTo>
                <a:lnTo>
                  <a:pt x="18313" y="73281"/>
                </a:lnTo>
                <a:lnTo>
                  <a:pt x="15619" y="59615"/>
                </a:lnTo>
                <a:lnTo>
                  <a:pt x="15652" y="46179"/>
                </a:lnTo>
                <a:lnTo>
                  <a:pt x="15995" y="34506"/>
                </a:lnTo>
                <a:lnTo>
                  <a:pt x="14490" y="26603"/>
                </a:lnTo>
                <a:lnTo>
                  <a:pt x="17995" y="25967"/>
                </a:lnTo>
                <a:lnTo>
                  <a:pt x="21501" y="25488"/>
                </a:lnTo>
                <a:lnTo>
                  <a:pt x="24371" y="24693"/>
                </a:lnTo>
                <a:lnTo>
                  <a:pt x="21348" y="18957"/>
                </a:lnTo>
                <a:lnTo>
                  <a:pt x="18313" y="12108"/>
                </a:lnTo>
                <a:lnTo>
                  <a:pt x="14490" y="6851"/>
                </a:lnTo>
                <a:lnTo>
                  <a:pt x="12585" y="4301"/>
                </a:lnTo>
                <a:lnTo>
                  <a:pt x="9563" y="1275"/>
                </a:lnTo>
                <a:lnTo>
                  <a:pt x="5892" y="478"/>
                </a:lnTo>
                <a:lnTo>
                  <a:pt x="5410" y="318"/>
                </a:lnTo>
                <a:lnTo>
                  <a:pt x="2552" y="0"/>
                </a:lnTo>
                <a:lnTo>
                  <a:pt x="0" y="3346"/>
                </a:lnTo>
                <a:lnTo>
                  <a:pt x="2552" y="3823"/>
                </a:lnTo>
                <a:lnTo>
                  <a:pt x="5892" y="6054"/>
                </a:lnTo>
                <a:lnTo>
                  <a:pt x="9232" y="10195"/>
                </a:lnTo>
                <a:lnTo>
                  <a:pt x="10668" y="13223"/>
                </a:lnTo>
                <a:lnTo>
                  <a:pt x="7327" y="14179"/>
                </a:lnTo>
                <a:lnTo>
                  <a:pt x="8763" y="69777"/>
                </a:lnTo>
                <a:lnTo>
                  <a:pt x="8915" y="72485"/>
                </a:lnTo>
                <a:lnTo>
                  <a:pt x="16083" y="84158"/>
                </a:lnTo>
                <a:lnTo>
                  <a:pt x="25892" y="92725"/>
                </a:lnTo>
                <a:lnTo>
                  <a:pt x="28829" y="94627"/>
                </a:lnTo>
                <a:lnTo>
                  <a:pt x="31546" y="96061"/>
                </a:lnTo>
                <a:lnTo>
                  <a:pt x="35052" y="96381"/>
                </a:lnTo>
                <a:lnTo>
                  <a:pt x="37592" y="97974"/>
                </a:lnTo>
                <a:lnTo>
                  <a:pt x="38874" y="98770"/>
                </a:lnTo>
                <a:lnTo>
                  <a:pt x="38874" y="102114"/>
                </a:lnTo>
                <a:lnTo>
                  <a:pt x="39192" y="104028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25"/>
          <p:cNvSpPr/>
          <p:nvPr/>
        </p:nvSpPr>
        <p:spPr>
          <a:xfrm>
            <a:off x="1597583" y="5806100"/>
            <a:ext cx="1581" cy="1059"/>
          </a:xfrm>
          <a:custGeom>
            <a:avLst/>
            <a:gdLst/>
            <a:ahLst/>
            <a:cxnLst/>
            <a:rect l="l" t="t" r="r" b="b"/>
            <a:pathLst>
              <a:path w="1581" h="1059">
                <a:moveTo>
                  <a:pt x="1581" y="0"/>
                </a:moveTo>
                <a:lnTo>
                  <a:pt x="0" y="921"/>
                </a:lnTo>
                <a:lnTo>
                  <a:pt x="978" y="1059"/>
                </a:lnTo>
                <a:lnTo>
                  <a:pt x="1581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6"/>
          <p:cNvSpPr/>
          <p:nvPr/>
        </p:nvSpPr>
        <p:spPr>
          <a:xfrm>
            <a:off x="1374711" y="5490324"/>
            <a:ext cx="7175" cy="6210"/>
          </a:xfrm>
          <a:custGeom>
            <a:avLst/>
            <a:gdLst/>
            <a:ahLst/>
            <a:cxnLst/>
            <a:rect l="l" t="t" r="r" b="b"/>
            <a:pathLst>
              <a:path w="7175" h="6210">
                <a:moveTo>
                  <a:pt x="7175" y="3187"/>
                </a:moveTo>
                <a:lnTo>
                  <a:pt x="5892" y="2387"/>
                </a:lnTo>
                <a:lnTo>
                  <a:pt x="4305" y="0"/>
                </a:lnTo>
                <a:lnTo>
                  <a:pt x="2870" y="2870"/>
                </a:lnTo>
                <a:lnTo>
                  <a:pt x="0" y="3340"/>
                </a:lnTo>
                <a:lnTo>
                  <a:pt x="3352" y="6210"/>
                </a:lnTo>
                <a:lnTo>
                  <a:pt x="5575" y="3505"/>
                </a:lnTo>
                <a:lnTo>
                  <a:pt x="7175" y="3187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7"/>
          <p:cNvSpPr/>
          <p:nvPr/>
        </p:nvSpPr>
        <p:spPr>
          <a:xfrm>
            <a:off x="1588020" y="5813872"/>
            <a:ext cx="6375" cy="5696"/>
          </a:xfrm>
          <a:custGeom>
            <a:avLst/>
            <a:gdLst/>
            <a:ahLst/>
            <a:cxnLst/>
            <a:rect l="l" t="t" r="r" b="b"/>
            <a:pathLst>
              <a:path w="6375" h="5696">
                <a:moveTo>
                  <a:pt x="3505" y="0"/>
                </a:moveTo>
                <a:lnTo>
                  <a:pt x="0" y="4301"/>
                </a:lnTo>
                <a:lnTo>
                  <a:pt x="6214" y="5696"/>
                </a:lnTo>
                <a:lnTo>
                  <a:pt x="6375" y="4780"/>
                </a:lnTo>
                <a:lnTo>
                  <a:pt x="3505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8"/>
          <p:cNvSpPr/>
          <p:nvPr/>
        </p:nvSpPr>
        <p:spPr>
          <a:xfrm>
            <a:off x="1365796" y="5460060"/>
            <a:ext cx="207733" cy="222385"/>
          </a:xfrm>
          <a:custGeom>
            <a:avLst/>
            <a:gdLst/>
            <a:ahLst/>
            <a:cxnLst/>
            <a:rect l="l" t="t" r="r" b="b"/>
            <a:pathLst>
              <a:path w="207733" h="222385">
                <a:moveTo>
                  <a:pt x="176426" y="139774"/>
                </a:moveTo>
                <a:lnTo>
                  <a:pt x="164168" y="135424"/>
                </a:lnTo>
                <a:lnTo>
                  <a:pt x="159461" y="134447"/>
                </a:lnTo>
                <a:lnTo>
                  <a:pt x="155003" y="133811"/>
                </a:lnTo>
                <a:lnTo>
                  <a:pt x="150380" y="134128"/>
                </a:lnTo>
                <a:lnTo>
                  <a:pt x="145922" y="134926"/>
                </a:lnTo>
                <a:lnTo>
                  <a:pt x="133666" y="137673"/>
                </a:lnTo>
                <a:lnTo>
                  <a:pt x="121050" y="139874"/>
                </a:lnTo>
                <a:lnTo>
                  <a:pt x="118516" y="140023"/>
                </a:lnTo>
                <a:lnTo>
                  <a:pt x="105417" y="138670"/>
                </a:lnTo>
                <a:lnTo>
                  <a:pt x="93201" y="135159"/>
                </a:lnTo>
                <a:lnTo>
                  <a:pt x="84594" y="132537"/>
                </a:lnTo>
                <a:lnTo>
                  <a:pt x="81089" y="131580"/>
                </a:lnTo>
                <a:lnTo>
                  <a:pt x="74548" y="131739"/>
                </a:lnTo>
                <a:lnTo>
                  <a:pt x="71843" y="129509"/>
                </a:lnTo>
                <a:lnTo>
                  <a:pt x="68669" y="119380"/>
                </a:lnTo>
                <a:lnTo>
                  <a:pt x="66171" y="103570"/>
                </a:lnTo>
                <a:lnTo>
                  <a:pt x="65468" y="97332"/>
                </a:lnTo>
                <a:lnTo>
                  <a:pt x="64382" y="84343"/>
                </a:lnTo>
                <a:lnTo>
                  <a:pt x="62789" y="71166"/>
                </a:lnTo>
                <a:lnTo>
                  <a:pt x="59864" y="59580"/>
                </a:lnTo>
                <a:lnTo>
                  <a:pt x="59740" y="59258"/>
                </a:lnTo>
                <a:lnTo>
                  <a:pt x="57988" y="54952"/>
                </a:lnTo>
                <a:lnTo>
                  <a:pt x="55117" y="51130"/>
                </a:lnTo>
                <a:lnTo>
                  <a:pt x="52882" y="47155"/>
                </a:lnTo>
                <a:lnTo>
                  <a:pt x="58940" y="42849"/>
                </a:lnTo>
                <a:lnTo>
                  <a:pt x="69291" y="39662"/>
                </a:lnTo>
                <a:lnTo>
                  <a:pt x="73761" y="33769"/>
                </a:lnTo>
                <a:lnTo>
                  <a:pt x="78197" y="22611"/>
                </a:lnTo>
                <a:lnTo>
                  <a:pt x="79630" y="9076"/>
                </a:lnTo>
                <a:lnTo>
                  <a:pt x="79654" y="8432"/>
                </a:lnTo>
                <a:lnTo>
                  <a:pt x="67074" y="12848"/>
                </a:lnTo>
                <a:lnTo>
                  <a:pt x="56845" y="19859"/>
                </a:lnTo>
                <a:lnTo>
                  <a:pt x="56235" y="20548"/>
                </a:lnTo>
                <a:lnTo>
                  <a:pt x="53365" y="24053"/>
                </a:lnTo>
                <a:lnTo>
                  <a:pt x="50660" y="27711"/>
                </a:lnTo>
                <a:lnTo>
                  <a:pt x="47155" y="30746"/>
                </a:lnTo>
                <a:lnTo>
                  <a:pt x="45084" y="31699"/>
                </a:lnTo>
                <a:lnTo>
                  <a:pt x="42367" y="31064"/>
                </a:lnTo>
                <a:lnTo>
                  <a:pt x="38861" y="33286"/>
                </a:lnTo>
                <a:lnTo>
                  <a:pt x="34569" y="34404"/>
                </a:lnTo>
                <a:lnTo>
                  <a:pt x="31534" y="35204"/>
                </a:lnTo>
                <a:lnTo>
                  <a:pt x="29146" y="32651"/>
                </a:lnTo>
                <a:lnTo>
                  <a:pt x="30746" y="30099"/>
                </a:lnTo>
                <a:lnTo>
                  <a:pt x="28193" y="28194"/>
                </a:lnTo>
                <a:lnTo>
                  <a:pt x="28193" y="27876"/>
                </a:lnTo>
                <a:lnTo>
                  <a:pt x="25806" y="25323"/>
                </a:lnTo>
                <a:lnTo>
                  <a:pt x="25488" y="27876"/>
                </a:lnTo>
                <a:lnTo>
                  <a:pt x="24853" y="30746"/>
                </a:lnTo>
                <a:lnTo>
                  <a:pt x="22301" y="30899"/>
                </a:lnTo>
                <a:lnTo>
                  <a:pt x="17995" y="31699"/>
                </a:lnTo>
                <a:lnTo>
                  <a:pt x="15608" y="27711"/>
                </a:lnTo>
                <a:lnTo>
                  <a:pt x="15925" y="25958"/>
                </a:lnTo>
                <a:lnTo>
                  <a:pt x="16560" y="22936"/>
                </a:lnTo>
                <a:lnTo>
                  <a:pt x="17195" y="19913"/>
                </a:lnTo>
                <a:lnTo>
                  <a:pt x="17360" y="16725"/>
                </a:lnTo>
                <a:lnTo>
                  <a:pt x="14490" y="13373"/>
                </a:lnTo>
                <a:lnTo>
                  <a:pt x="12738" y="10833"/>
                </a:lnTo>
                <a:lnTo>
                  <a:pt x="8915" y="6362"/>
                </a:lnTo>
                <a:lnTo>
                  <a:pt x="5257" y="2222"/>
                </a:lnTo>
                <a:lnTo>
                  <a:pt x="3505" y="0"/>
                </a:lnTo>
                <a:lnTo>
                  <a:pt x="2387" y="3822"/>
                </a:lnTo>
                <a:lnTo>
                  <a:pt x="634" y="7797"/>
                </a:lnTo>
                <a:lnTo>
                  <a:pt x="0" y="11785"/>
                </a:lnTo>
                <a:lnTo>
                  <a:pt x="1369" y="25208"/>
                </a:lnTo>
                <a:lnTo>
                  <a:pt x="6370" y="35674"/>
                </a:lnTo>
                <a:lnTo>
                  <a:pt x="7327" y="37592"/>
                </a:lnTo>
                <a:lnTo>
                  <a:pt x="4140" y="39827"/>
                </a:lnTo>
                <a:lnTo>
                  <a:pt x="3657" y="40932"/>
                </a:lnTo>
                <a:lnTo>
                  <a:pt x="2619" y="43786"/>
                </a:lnTo>
                <a:lnTo>
                  <a:pt x="8915" y="38862"/>
                </a:lnTo>
                <a:lnTo>
                  <a:pt x="12268" y="36474"/>
                </a:lnTo>
                <a:lnTo>
                  <a:pt x="8915" y="33604"/>
                </a:lnTo>
                <a:lnTo>
                  <a:pt x="5410" y="30581"/>
                </a:lnTo>
                <a:lnTo>
                  <a:pt x="1269" y="17995"/>
                </a:lnTo>
                <a:lnTo>
                  <a:pt x="2387" y="11785"/>
                </a:lnTo>
                <a:lnTo>
                  <a:pt x="2705" y="9867"/>
                </a:lnTo>
                <a:lnTo>
                  <a:pt x="3822" y="7162"/>
                </a:lnTo>
                <a:lnTo>
                  <a:pt x="7480" y="9398"/>
                </a:lnTo>
                <a:lnTo>
                  <a:pt x="8915" y="10985"/>
                </a:lnTo>
                <a:lnTo>
                  <a:pt x="11303" y="14008"/>
                </a:lnTo>
                <a:lnTo>
                  <a:pt x="11785" y="15760"/>
                </a:lnTo>
                <a:lnTo>
                  <a:pt x="13220" y="18630"/>
                </a:lnTo>
                <a:lnTo>
                  <a:pt x="14655" y="21818"/>
                </a:lnTo>
                <a:lnTo>
                  <a:pt x="15455" y="25158"/>
                </a:lnTo>
                <a:lnTo>
                  <a:pt x="14808" y="32651"/>
                </a:lnTo>
                <a:lnTo>
                  <a:pt x="16090" y="33451"/>
                </a:lnTo>
                <a:lnTo>
                  <a:pt x="19748" y="32651"/>
                </a:lnTo>
                <a:lnTo>
                  <a:pt x="25171" y="33286"/>
                </a:lnTo>
                <a:lnTo>
                  <a:pt x="27076" y="33451"/>
                </a:lnTo>
                <a:lnTo>
                  <a:pt x="25323" y="35991"/>
                </a:lnTo>
                <a:lnTo>
                  <a:pt x="26123" y="36156"/>
                </a:lnTo>
                <a:lnTo>
                  <a:pt x="29629" y="36474"/>
                </a:lnTo>
                <a:lnTo>
                  <a:pt x="34569" y="36791"/>
                </a:lnTo>
                <a:lnTo>
                  <a:pt x="39192" y="37426"/>
                </a:lnTo>
                <a:lnTo>
                  <a:pt x="41097" y="41732"/>
                </a:lnTo>
                <a:lnTo>
                  <a:pt x="50123" y="33002"/>
                </a:lnTo>
                <a:lnTo>
                  <a:pt x="59070" y="23470"/>
                </a:lnTo>
                <a:lnTo>
                  <a:pt x="69082" y="15462"/>
                </a:lnTo>
                <a:lnTo>
                  <a:pt x="75349" y="12585"/>
                </a:lnTo>
                <a:lnTo>
                  <a:pt x="75831" y="14808"/>
                </a:lnTo>
                <a:lnTo>
                  <a:pt x="75666" y="17513"/>
                </a:lnTo>
                <a:lnTo>
                  <a:pt x="74396" y="28994"/>
                </a:lnTo>
                <a:lnTo>
                  <a:pt x="71843" y="32969"/>
                </a:lnTo>
                <a:lnTo>
                  <a:pt x="63080" y="36957"/>
                </a:lnTo>
                <a:lnTo>
                  <a:pt x="56070" y="40144"/>
                </a:lnTo>
                <a:lnTo>
                  <a:pt x="48742" y="42214"/>
                </a:lnTo>
                <a:lnTo>
                  <a:pt x="43014" y="47155"/>
                </a:lnTo>
                <a:lnTo>
                  <a:pt x="45402" y="48577"/>
                </a:lnTo>
                <a:lnTo>
                  <a:pt x="47942" y="53200"/>
                </a:lnTo>
                <a:lnTo>
                  <a:pt x="49860" y="56553"/>
                </a:lnTo>
                <a:lnTo>
                  <a:pt x="53999" y="67076"/>
                </a:lnTo>
                <a:lnTo>
                  <a:pt x="56172" y="79222"/>
                </a:lnTo>
                <a:lnTo>
                  <a:pt x="57314" y="92228"/>
                </a:lnTo>
                <a:lnTo>
                  <a:pt x="58360" y="105334"/>
                </a:lnTo>
                <a:lnTo>
                  <a:pt x="60246" y="117776"/>
                </a:lnTo>
                <a:lnTo>
                  <a:pt x="60528" y="118999"/>
                </a:lnTo>
                <a:lnTo>
                  <a:pt x="61810" y="124891"/>
                </a:lnTo>
                <a:lnTo>
                  <a:pt x="61810" y="129669"/>
                </a:lnTo>
                <a:lnTo>
                  <a:pt x="64681" y="134926"/>
                </a:lnTo>
                <a:lnTo>
                  <a:pt x="77344" y="135327"/>
                </a:lnTo>
                <a:lnTo>
                  <a:pt x="89481" y="137941"/>
                </a:lnTo>
                <a:lnTo>
                  <a:pt x="101644" y="140952"/>
                </a:lnTo>
                <a:lnTo>
                  <a:pt x="109753" y="142253"/>
                </a:lnTo>
                <a:lnTo>
                  <a:pt x="122956" y="142363"/>
                </a:lnTo>
                <a:lnTo>
                  <a:pt x="135005" y="140441"/>
                </a:lnTo>
                <a:lnTo>
                  <a:pt x="140500" y="139227"/>
                </a:lnTo>
                <a:lnTo>
                  <a:pt x="144005" y="138431"/>
                </a:lnTo>
                <a:lnTo>
                  <a:pt x="145922" y="137793"/>
                </a:lnTo>
                <a:lnTo>
                  <a:pt x="148628" y="136837"/>
                </a:lnTo>
                <a:lnTo>
                  <a:pt x="151333" y="136041"/>
                </a:lnTo>
                <a:lnTo>
                  <a:pt x="155003" y="136359"/>
                </a:lnTo>
                <a:lnTo>
                  <a:pt x="159308" y="136678"/>
                </a:lnTo>
                <a:lnTo>
                  <a:pt x="162648" y="139227"/>
                </a:lnTo>
                <a:lnTo>
                  <a:pt x="165988" y="140821"/>
                </a:lnTo>
                <a:lnTo>
                  <a:pt x="167424" y="141138"/>
                </a:lnTo>
                <a:lnTo>
                  <a:pt x="177829" y="148594"/>
                </a:lnTo>
                <a:lnTo>
                  <a:pt x="186928" y="157047"/>
                </a:lnTo>
                <a:lnTo>
                  <a:pt x="194622" y="167091"/>
                </a:lnTo>
                <a:lnTo>
                  <a:pt x="200810" y="179320"/>
                </a:lnTo>
                <a:lnTo>
                  <a:pt x="201206" y="180487"/>
                </a:lnTo>
                <a:lnTo>
                  <a:pt x="202476" y="183992"/>
                </a:lnTo>
                <a:lnTo>
                  <a:pt x="202476" y="191639"/>
                </a:lnTo>
                <a:lnTo>
                  <a:pt x="203276" y="199923"/>
                </a:lnTo>
                <a:lnTo>
                  <a:pt x="204381" y="206134"/>
                </a:lnTo>
                <a:lnTo>
                  <a:pt x="204381" y="208843"/>
                </a:lnTo>
                <a:lnTo>
                  <a:pt x="204698" y="209958"/>
                </a:lnTo>
                <a:lnTo>
                  <a:pt x="204698" y="212666"/>
                </a:lnTo>
                <a:lnTo>
                  <a:pt x="204863" y="212666"/>
                </a:lnTo>
                <a:lnTo>
                  <a:pt x="205816" y="216013"/>
                </a:lnTo>
                <a:lnTo>
                  <a:pt x="206133" y="218880"/>
                </a:lnTo>
                <a:lnTo>
                  <a:pt x="207733" y="222385"/>
                </a:lnTo>
                <a:lnTo>
                  <a:pt x="206298" y="166787"/>
                </a:lnTo>
                <a:lnTo>
                  <a:pt x="204863" y="164716"/>
                </a:lnTo>
                <a:lnTo>
                  <a:pt x="202945" y="161688"/>
                </a:lnTo>
                <a:lnTo>
                  <a:pt x="201040" y="157547"/>
                </a:lnTo>
                <a:lnTo>
                  <a:pt x="198970" y="155954"/>
                </a:lnTo>
                <a:lnTo>
                  <a:pt x="201523" y="152608"/>
                </a:lnTo>
                <a:lnTo>
                  <a:pt x="197853" y="153564"/>
                </a:lnTo>
                <a:lnTo>
                  <a:pt x="195618" y="152608"/>
                </a:lnTo>
                <a:lnTo>
                  <a:pt x="192760" y="151334"/>
                </a:lnTo>
                <a:lnTo>
                  <a:pt x="189890" y="147511"/>
                </a:lnTo>
                <a:lnTo>
                  <a:pt x="187185" y="145759"/>
                </a:lnTo>
                <a:lnTo>
                  <a:pt x="176426" y="13977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9"/>
          <p:cNvSpPr/>
          <p:nvPr/>
        </p:nvSpPr>
        <p:spPr>
          <a:xfrm>
            <a:off x="1464881" y="5802199"/>
            <a:ext cx="12757" cy="4186"/>
          </a:xfrm>
          <a:custGeom>
            <a:avLst/>
            <a:gdLst/>
            <a:ahLst/>
            <a:cxnLst/>
            <a:rect l="l" t="t" r="r" b="b"/>
            <a:pathLst>
              <a:path w="12757" h="4186">
                <a:moveTo>
                  <a:pt x="2888" y="0"/>
                </a:moveTo>
                <a:lnTo>
                  <a:pt x="0" y="4186"/>
                </a:lnTo>
                <a:lnTo>
                  <a:pt x="12757" y="3764"/>
                </a:lnTo>
                <a:lnTo>
                  <a:pt x="3022" y="44"/>
                </a:lnTo>
                <a:lnTo>
                  <a:pt x="2888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30"/>
          <p:cNvSpPr/>
          <p:nvPr/>
        </p:nvSpPr>
        <p:spPr>
          <a:xfrm>
            <a:off x="1537525" y="5718586"/>
            <a:ext cx="13220" cy="29705"/>
          </a:xfrm>
          <a:custGeom>
            <a:avLst/>
            <a:gdLst/>
            <a:ahLst/>
            <a:cxnLst/>
            <a:rect l="l" t="t" r="r" b="b"/>
            <a:pathLst>
              <a:path w="13220" h="29705">
                <a:moveTo>
                  <a:pt x="4140" y="15313"/>
                </a:moveTo>
                <a:lnTo>
                  <a:pt x="4305" y="15473"/>
                </a:lnTo>
                <a:lnTo>
                  <a:pt x="6057" y="18181"/>
                </a:lnTo>
                <a:lnTo>
                  <a:pt x="5575" y="18659"/>
                </a:lnTo>
                <a:lnTo>
                  <a:pt x="1117" y="22961"/>
                </a:lnTo>
                <a:lnTo>
                  <a:pt x="4189" y="29705"/>
                </a:lnTo>
                <a:lnTo>
                  <a:pt x="12103" y="19775"/>
                </a:lnTo>
                <a:lnTo>
                  <a:pt x="12268" y="19616"/>
                </a:lnTo>
                <a:lnTo>
                  <a:pt x="13220" y="16429"/>
                </a:lnTo>
                <a:lnTo>
                  <a:pt x="4775" y="6393"/>
                </a:lnTo>
                <a:lnTo>
                  <a:pt x="3657" y="2729"/>
                </a:lnTo>
                <a:lnTo>
                  <a:pt x="2972" y="0"/>
                </a:lnTo>
                <a:lnTo>
                  <a:pt x="0" y="10056"/>
                </a:lnTo>
                <a:lnTo>
                  <a:pt x="4140" y="15313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31"/>
          <p:cNvSpPr/>
          <p:nvPr/>
        </p:nvSpPr>
        <p:spPr>
          <a:xfrm>
            <a:off x="1341577" y="5806066"/>
            <a:ext cx="6057" cy="6850"/>
          </a:xfrm>
          <a:custGeom>
            <a:avLst/>
            <a:gdLst/>
            <a:ahLst/>
            <a:cxnLst/>
            <a:rect l="l" t="t" r="r" b="b"/>
            <a:pathLst>
              <a:path w="6057" h="6850">
                <a:moveTo>
                  <a:pt x="6057" y="6052"/>
                </a:moveTo>
                <a:lnTo>
                  <a:pt x="4457" y="0"/>
                </a:lnTo>
                <a:lnTo>
                  <a:pt x="4140" y="1752"/>
                </a:lnTo>
                <a:lnTo>
                  <a:pt x="3535" y="1417"/>
                </a:lnTo>
                <a:lnTo>
                  <a:pt x="0" y="6850"/>
                </a:lnTo>
                <a:lnTo>
                  <a:pt x="6057" y="605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32"/>
          <p:cNvSpPr/>
          <p:nvPr/>
        </p:nvSpPr>
        <p:spPr>
          <a:xfrm>
            <a:off x="1339672" y="5504139"/>
            <a:ext cx="275437" cy="330442"/>
          </a:xfrm>
          <a:custGeom>
            <a:avLst/>
            <a:gdLst/>
            <a:ahLst/>
            <a:cxnLst/>
            <a:rect l="l" t="t" r="r" b="b"/>
            <a:pathLst>
              <a:path w="275437" h="330442">
                <a:moveTo>
                  <a:pt x="5440" y="303344"/>
                </a:moveTo>
                <a:lnTo>
                  <a:pt x="6362" y="301927"/>
                </a:lnTo>
                <a:lnTo>
                  <a:pt x="7962" y="307979"/>
                </a:lnTo>
                <a:lnTo>
                  <a:pt x="17678" y="308458"/>
                </a:lnTo>
                <a:lnTo>
                  <a:pt x="22771" y="304475"/>
                </a:lnTo>
                <a:lnTo>
                  <a:pt x="24523" y="302723"/>
                </a:lnTo>
                <a:lnTo>
                  <a:pt x="28346" y="297785"/>
                </a:lnTo>
                <a:lnTo>
                  <a:pt x="28511" y="288863"/>
                </a:lnTo>
                <a:lnTo>
                  <a:pt x="35039" y="289661"/>
                </a:lnTo>
                <a:lnTo>
                  <a:pt x="37909" y="290457"/>
                </a:lnTo>
                <a:lnTo>
                  <a:pt x="40462" y="284243"/>
                </a:lnTo>
                <a:lnTo>
                  <a:pt x="43484" y="276278"/>
                </a:lnTo>
                <a:lnTo>
                  <a:pt x="44437" y="269906"/>
                </a:lnTo>
                <a:lnTo>
                  <a:pt x="45237" y="264649"/>
                </a:lnTo>
                <a:lnTo>
                  <a:pt x="45554" y="256048"/>
                </a:lnTo>
                <a:lnTo>
                  <a:pt x="46672" y="250630"/>
                </a:lnTo>
                <a:lnTo>
                  <a:pt x="47472" y="247126"/>
                </a:lnTo>
                <a:lnTo>
                  <a:pt x="49377" y="237886"/>
                </a:lnTo>
                <a:lnTo>
                  <a:pt x="51612" y="233903"/>
                </a:lnTo>
                <a:lnTo>
                  <a:pt x="52882" y="231513"/>
                </a:lnTo>
                <a:lnTo>
                  <a:pt x="56235" y="229124"/>
                </a:lnTo>
                <a:lnTo>
                  <a:pt x="57022" y="226735"/>
                </a:lnTo>
                <a:lnTo>
                  <a:pt x="58305" y="222273"/>
                </a:lnTo>
                <a:lnTo>
                  <a:pt x="57188" y="220203"/>
                </a:lnTo>
                <a:lnTo>
                  <a:pt x="58458" y="216379"/>
                </a:lnTo>
                <a:lnTo>
                  <a:pt x="64124" y="204945"/>
                </a:lnTo>
                <a:lnTo>
                  <a:pt x="71392" y="194340"/>
                </a:lnTo>
                <a:lnTo>
                  <a:pt x="72161" y="193281"/>
                </a:lnTo>
                <a:lnTo>
                  <a:pt x="76934" y="204557"/>
                </a:lnTo>
                <a:lnTo>
                  <a:pt x="80537" y="217355"/>
                </a:lnTo>
                <a:lnTo>
                  <a:pt x="81241" y="222911"/>
                </a:lnTo>
                <a:lnTo>
                  <a:pt x="81394" y="225141"/>
                </a:lnTo>
                <a:lnTo>
                  <a:pt x="80124" y="229284"/>
                </a:lnTo>
                <a:lnTo>
                  <a:pt x="80606" y="232309"/>
                </a:lnTo>
                <a:lnTo>
                  <a:pt x="80924" y="234859"/>
                </a:lnTo>
                <a:lnTo>
                  <a:pt x="83629" y="237408"/>
                </a:lnTo>
                <a:lnTo>
                  <a:pt x="84264" y="239957"/>
                </a:lnTo>
                <a:lnTo>
                  <a:pt x="86338" y="252204"/>
                </a:lnTo>
                <a:lnTo>
                  <a:pt x="87522" y="265258"/>
                </a:lnTo>
                <a:lnTo>
                  <a:pt x="88087" y="273092"/>
                </a:lnTo>
                <a:lnTo>
                  <a:pt x="88404" y="277871"/>
                </a:lnTo>
                <a:lnTo>
                  <a:pt x="90322" y="284084"/>
                </a:lnTo>
                <a:lnTo>
                  <a:pt x="89204" y="289661"/>
                </a:lnTo>
                <a:lnTo>
                  <a:pt x="85056" y="301646"/>
                </a:lnTo>
                <a:lnTo>
                  <a:pt x="79226" y="313508"/>
                </a:lnTo>
                <a:lnTo>
                  <a:pt x="76149" y="318017"/>
                </a:lnTo>
                <a:lnTo>
                  <a:pt x="72478" y="320725"/>
                </a:lnTo>
                <a:lnTo>
                  <a:pt x="70243" y="324708"/>
                </a:lnTo>
                <a:lnTo>
                  <a:pt x="75984" y="325982"/>
                </a:lnTo>
                <a:lnTo>
                  <a:pt x="76301" y="324230"/>
                </a:lnTo>
                <a:lnTo>
                  <a:pt x="75184" y="330442"/>
                </a:lnTo>
                <a:lnTo>
                  <a:pt x="81394" y="329487"/>
                </a:lnTo>
                <a:lnTo>
                  <a:pt x="90804" y="328530"/>
                </a:lnTo>
                <a:lnTo>
                  <a:pt x="93827" y="324230"/>
                </a:lnTo>
                <a:lnTo>
                  <a:pt x="97015" y="319769"/>
                </a:lnTo>
                <a:lnTo>
                  <a:pt x="98602" y="308777"/>
                </a:lnTo>
                <a:lnTo>
                  <a:pt x="100990" y="303360"/>
                </a:lnTo>
                <a:lnTo>
                  <a:pt x="104495" y="305272"/>
                </a:lnTo>
                <a:lnTo>
                  <a:pt x="105460" y="305751"/>
                </a:lnTo>
                <a:lnTo>
                  <a:pt x="106144" y="292821"/>
                </a:lnTo>
                <a:lnTo>
                  <a:pt x="104954" y="280375"/>
                </a:lnTo>
                <a:lnTo>
                  <a:pt x="102876" y="268154"/>
                </a:lnTo>
                <a:lnTo>
                  <a:pt x="100897" y="255898"/>
                </a:lnTo>
                <a:lnTo>
                  <a:pt x="100355" y="250949"/>
                </a:lnTo>
                <a:lnTo>
                  <a:pt x="99720" y="245373"/>
                </a:lnTo>
                <a:lnTo>
                  <a:pt x="100355" y="240593"/>
                </a:lnTo>
                <a:lnTo>
                  <a:pt x="100990" y="236134"/>
                </a:lnTo>
                <a:lnTo>
                  <a:pt x="100990" y="233425"/>
                </a:lnTo>
                <a:lnTo>
                  <a:pt x="101790" y="231991"/>
                </a:lnTo>
                <a:lnTo>
                  <a:pt x="100355" y="226894"/>
                </a:lnTo>
                <a:lnTo>
                  <a:pt x="100355" y="226256"/>
                </a:lnTo>
                <a:lnTo>
                  <a:pt x="99237" y="217813"/>
                </a:lnTo>
                <a:lnTo>
                  <a:pt x="101955" y="210008"/>
                </a:lnTo>
                <a:lnTo>
                  <a:pt x="103543" y="203156"/>
                </a:lnTo>
                <a:lnTo>
                  <a:pt x="104978" y="196943"/>
                </a:lnTo>
                <a:lnTo>
                  <a:pt x="105460" y="190730"/>
                </a:lnTo>
                <a:lnTo>
                  <a:pt x="106565" y="184836"/>
                </a:lnTo>
                <a:lnTo>
                  <a:pt x="119049" y="184966"/>
                </a:lnTo>
                <a:lnTo>
                  <a:pt x="132378" y="183723"/>
                </a:lnTo>
                <a:lnTo>
                  <a:pt x="140030" y="182287"/>
                </a:lnTo>
                <a:lnTo>
                  <a:pt x="138429" y="186429"/>
                </a:lnTo>
                <a:lnTo>
                  <a:pt x="136677" y="189775"/>
                </a:lnTo>
                <a:lnTo>
                  <a:pt x="135089" y="193599"/>
                </a:lnTo>
                <a:lnTo>
                  <a:pt x="143205" y="191209"/>
                </a:lnTo>
                <a:lnTo>
                  <a:pt x="150533" y="187704"/>
                </a:lnTo>
                <a:lnTo>
                  <a:pt x="158978" y="185315"/>
                </a:lnTo>
                <a:lnTo>
                  <a:pt x="160107" y="199274"/>
                </a:lnTo>
                <a:lnTo>
                  <a:pt x="163598" y="210803"/>
                </a:lnTo>
                <a:lnTo>
                  <a:pt x="165036" y="213670"/>
                </a:lnTo>
                <a:lnTo>
                  <a:pt x="166941" y="217176"/>
                </a:lnTo>
                <a:lnTo>
                  <a:pt x="169494" y="220362"/>
                </a:lnTo>
                <a:lnTo>
                  <a:pt x="172046" y="223388"/>
                </a:lnTo>
                <a:lnTo>
                  <a:pt x="174269" y="226097"/>
                </a:lnTo>
                <a:lnTo>
                  <a:pt x="176669" y="228805"/>
                </a:lnTo>
                <a:lnTo>
                  <a:pt x="178739" y="231673"/>
                </a:lnTo>
                <a:lnTo>
                  <a:pt x="180327" y="233584"/>
                </a:lnTo>
                <a:lnTo>
                  <a:pt x="181279" y="237408"/>
                </a:lnTo>
                <a:lnTo>
                  <a:pt x="183032" y="240116"/>
                </a:lnTo>
                <a:lnTo>
                  <a:pt x="182879" y="240274"/>
                </a:lnTo>
                <a:lnTo>
                  <a:pt x="179844" y="246170"/>
                </a:lnTo>
                <a:lnTo>
                  <a:pt x="176022" y="251586"/>
                </a:lnTo>
                <a:lnTo>
                  <a:pt x="172046" y="256843"/>
                </a:lnTo>
                <a:lnTo>
                  <a:pt x="169341" y="260188"/>
                </a:lnTo>
                <a:lnTo>
                  <a:pt x="166789" y="263534"/>
                </a:lnTo>
                <a:lnTo>
                  <a:pt x="164401" y="266880"/>
                </a:lnTo>
                <a:lnTo>
                  <a:pt x="163118" y="268631"/>
                </a:lnTo>
                <a:lnTo>
                  <a:pt x="162166" y="271340"/>
                </a:lnTo>
                <a:lnTo>
                  <a:pt x="160578" y="272615"/>
                </a:lnTo>
                <a:lnTo>
                  <a:pt x="155956" y="276438"/>
                </a:lnTo>
                <a:lnTo>
                  <a:pt x="148462" y="277553"/>
                </a:lnTo>
                <a:lnTo>
                  <a:pt x="143052" y="280262"/>
                </a:lnTo>
                <a:lnTo>
                  <a:pt x="142494" y="280541"/>
                </a:lnTo>
                <a:lnTo>
                  <a:pt x="132071" y="287883"/>
                </a:lnTo>
                <a:lnTo>
                  <a:pt x="122504" y="296191"/>
                </a:lnTo>
                <a:lnTo>
                  <a:pt x="128098" y="298059"/>
                </a:lnTo>
                <a:lnTo>
                  <a:pt x="128397" y="297626"/>
                </a:lnTo>
                <a:lnTo>
                  <a:pt x="128231" y="298104"/>
                </a:lnTo>
                <a:lnTo>
                  <a:pt x="137966" y="301823"/>
                </a:lnTo>
                <a:lnTo>
                  <a:pt x="148140" y="297612"/>
                </a:lnTo>
                <a:lnTo>
                  <a:pt x="157860" y="290935"/>
                </a:lnTo>
                <a:lnTo>
                  <a:pt x="161683" y="290457"/>
                </a:lnTo>
                <a:lnTo>
                  <a:pt x="163436" y="293165"/>
                </a:lnTo>
                <a:lnTo>
                  <a:pt x="163601" y="293644"/>
                </a:lnTo>
                <a:lnTo>
                  <a:pt x="166306" y="291253"/>
                </a:lnTo>
                <a:lnTo>
                  <a:pt x="168376" y="289342"/>
                </a:lnTo>
                <a:lnTo>
                  <a:pt x="172046" y="284881"/>
                </a:lnTo>
                <a:lnTo>
                  <a:pt x="175853" y="279351"/>
                </a:lnTo>
                <a:lnTo>
                  <a:pt x="182398" y="268403"/>
                </a:lnTo>
                <a:lnTo>
                  <a:pt x="189407" y="257799"/>
                </a:lnTo>
                <a:lnTo>
                  <a:pt x="193154" y="253408"/>
                </a:lnTo>
                <a:lnTo>
                  <a:pt x="202042" y="244152"/>
                </a:lnTo>
                <a:lnTo>
                  <a:pt x="198970" y="237408"/>
                </a:lnTo>
                <a:lnTo>
                  <a:pt x="195148" y="244258"/>
                </a:lnTo>
                <a:lnTo>
                  <a:pt x="190207" y="250152"/>
                </a:lnTo>
                <a:lnTo>
                  <a:pt x="186702" y="254294"/>
                </a:lnTo>
                <a:lnTo>
                  <a:pt x="180644" y="259552"/>
                </a:lnTo>
                <a:lnTo>
                  <a:pt x="177304" y="264649"/>
                </a:lnTo>
                <a:lnTo>
                  <a:pt x="175387" y="268950"/>
                </a:lnTo>
                <a:lnTo>
                  <a:pt x="172046" y="273252"/>
                </a:lnTo>
                <a:lnTo>
                  <a:pt x="170446" y="274685"/>
                </a:lnTo>
                <a:lnTo>
                  <a:pt x="167424" y="277553"/>
                </a:lnTo>
                <a:lnTo>
                  <a:pt x="165036" y="281058"/>
                </a:lnTo>
                <a:lnTo>
                  <a:pt x="160413" y="283448"/>
                </a:lnTo>
                <a:lnTo>
                  <a:pt x="155003" y="283606"/>
                </a:lnTo>
                <a:lnTo>
                  <a:pt x="151015" y="285199"/>
                </a:lnTo>
                <a:lnTo>
                  <a:pt x="147358" y="286633"/>
                </a:lnTo>
                <a:lnTo>
                  <a:pt x="145922" y="289820"/>
                </a:lnTo>
                <a:lnTo>
                  <a:pt x="142252" y="288227"/>
                </a:lnTo>
                <a:lnTo>
                  <a:pt x="136359" y="285677"/>
                </a:lnTo>
                <a:lnTo>
                  <a:pt x="145922" y="283128"/>
                </a:lnTo>
                <a:lnTo>
                  <a:pt x="149110" y="281695"/>
                </a:lnTo>
                <a:lnTo>
                  <a:pt x="152450" y="280420"/>
                </a:lnTo>
                <a:lnTo>
                  <a:pt x="155638" y="278030"/>
                </a:lnTo>
                <a:lnTo>
                  <a:pt x="158978" y="276756"/>
                </a:lnTo>
                <a:lnTo>
                  <a:pt x="160578" y="276278"/>
                </a:lnTo>
                <a:lnTo>
                  <a:pt x="164401" y="275323"/>
                </a:lnTo>
                <a:lnTo>
                  <a:pt x="167741" y="270862"/>
                </a:lnTo>
                <a:lnTo>
                  <a:pt x="172046" y="264808"/>
                </a:lnTo>
                <a:lnTo>
                  <a:pt x="180800" y="251634"/>
                </a:lnTo>
                <a:lnTo>
                  <a:pt x="187447" y="240273"/>
                </a:lnTo>
                <a:lnTo>
                  <a:pt x="188607" y="236612"/>
                </a:lnTo>
                <a:lnTo>
                  <a:pt x="188290" y="235337"/>
                </a:lnTo>
                <a:lnTo>
                  <a:pt x="183349" y="230876"/>
                </a:lnTo>
                <a:lnTo>
                  <a:pt x="182244" y="229284"/>
                </a:lnTo>
                <a:lnTo>
                  <a:pt x="178257" y="223866"/>
                </a:lnTo>
                <a:lnTo>
                  <a:pt x="174599" y="218928"/>
                </a:lnTo>
                <a:lnTo>
                  <a:pt x="172046" y="213352"/>
                </a:lnTo>
                <a:lnTo>
                  <a:pt x="168694" y="206821"/>
                </a:lnTo>
                <a:lnTo>
                  <a:pt x="166941" y="199333"/>
                </a:lnTo>
                <a:lnTo>
                  <a:pt x="167424" y="188978"/>
                </a:lnTo>
                <a:lnTo>
                  <a:pt x="167424" y="188500"/>
                </a:lnTo>
                <a:lnTo>
                  <a:pt x="166306" y="183881"/>
                </a:lnTo>
                <a:lnTo>
                  <a:pt x="169976" y="181810"/>
                </a:lnTo>
                <a:lnTo>
                  <a:pt x="172046" y="181651"/>
                </a:lnTo>
                <a:lnTo>
                  <a:pt x="173799" y="181491"/>
                </a:lnTo>
                <a:lnTo>
                  <a:pt x="177304" y="181014"/>
                </a:lnTo>
                <a:lnTo>
                  <a:pt x="180962" y="180376"/>
                </a:lnTo>
                <a:lnTo>
                  <a:pt x="183832" y="177827"/>
                </a:lnTo>
                <a:lnTo>
                  <a:pt x="187820" y="177987"/>
                </a:lnTo>
                <a:lnTo>
                  <a:pt x="189572" y="178306"/>
                </a:lnTo>
                <a:lnTo>
                  <a:pt x="192278" y="181172"/>
                </a:lnTo>
                <a:lnTo>
                  <a:pt x="195148" y="184519"/>
                </a:lnTo>
                <a:lnTo>
                  <a:pt x="194665" y="187226"/>
                </a:lnTo>
                <a:lnTo>
                  <a:pt x="193713" y="193281"/>
                </a:lnTo>
                <a:lnTo>
                  <a:pt x="192112" y="200767"/>
                </a:lnTo>
                <a:lnTo>
                  <a:pt x="193230" y="209529"/>
                </a:lnTo>
                <a:lnTo>
                  <a:pt x="194182" y="217654"/>
                </a:lnTo>
                <a:lnTo>
                  <a:pt x="197853" y="224504"/>
                </a:lnTo>
                <a:lnTo>
                  <a:pt x="200825" y="214447"/>
                </a:lnTo>
                <a:lnTo>
                  <a:pt x="200818" y="202154"/>
                </a:lnTo>
                <a:lnTo>
                  <a:pt x="203111" y="190253"/>
                </a:lnTo>
                <a:lnTo>
                  <a:pt x="209169" y="194077"/>
                </a:lnTo>
                <a:lnTo>
                  <a:pt x="214579" y="198696"/>
                </a:lnTo>
                <a:lnTo>
                  <a:pt x="220637" y="202680"/>
                </a:lnTo>
                <a:lnTo>
                  <a:pt x="223494" y="204750"/>
                </a:lnTo>
                <a:lnTo>
                  <a:pt x="227164" y="206821"/>
                </a:lnTo>
                <a:lnTo>
                  <a:pt x="230987" y="209051"/>
                </a:lnTo>
                <a:lnTo>
                  <a:pt x="242670" y="216185"/>
                </a:lnTo>
                <a:lnTo>
                  <a:pt x="252747" y="224297"/>
                </a:lnTo>
                <a:lnTo>
                  <a:pt x="257111" y="230079"/>
                </a:lnTo>
                <a:lnTo>
                  <a:pt x="261642" y="241616"/>
                </a:lnTo>
                <a:lnTo>
                  <a:pt x="265065" y="254056"/>
                </a:lnTo>
                <a:lnTo>
                  <a:pt x="266191" y="258277"/>
                </a:lnTo>
                <a:lnTo>
                  <a:pt x="267309" y="262738"/>
                </a:lnTo>
                <a:lnTo>
                  <a:pt x="272402" y="274685"/>
                </a:lnTo>
                <a:lnTo>
                  <a:pt x="271449" y="279465"/>
                </a:lnTo>
                <a:lnTo>
                  <a:pt x="270979" y="281854"/>
                </a:lnTo>
                <a:lnTo>
                  <a:pt x="267627" y="285039"/>
                </a:lnTo>
                <a:lnTo>
                  <a:pt x="266509" y="287111"/>
                </a:lnTo>
                <a:lnTo>
                  <a:pt x="264121" y="291571"/>
                </a:lnTo>
                <a:lnTo>
                  <a:pt x="262534" y="296191"/>
                </a:lnTo>
                <a:lnTo>
                  <a:pt x="260146" y="300811"/>
                </a:lnTo>
                <a:lnTo>
                  <a:pt x="259493" y="301961"/>
                </a:lnTo>
                <a:lnTo>
                  <a:pt x="263651" y="299536"/>
                </a:lnTo>
                <a:lnTo>
                  <a:pt x="266992" y="293165"/>
                </a:lnTo>
                <a:lnTo>
                  <a:pt x="268262" y="290457"/>
                </a:lnTo>
                <a:lnTo>
                  <a:pt x="269062" y="287908"/>
                </a:lnTo>
                <a:lnTo>
                  <a:pt x="271614" y="284243"/>
                </a:lnTo>
                <a:lnTo>
                  <a:pt x="274319" y="282332"/>
                </a:lnTo>
                <a:lnTo>
                  <a:pt x="274472" y="279147"/>
                </a:lnTo>
                <a:lnTo>
                  <a:pt x="275437" y="278668"/>
                </a:lnTo>
                <a:lnTo>
                  <a:pt x="273837" y="273092"/>
                </a:lnTo>
                <a:lnTo>
                  <a:pt x="273684" y="272615"/>
                </a:lnTo>
                <a:lnTo>
                  <a:pt x="269900" y="259766"/>
                </a:lnTo>
                <a:lnTo>
                  <a:pt x="266352" y="247465"/>
                </a:lnTo>
                <a:lnTo>
                  <a:pt x="262793" y="235966"/>
                </a:lnTo>
                <a:lnTo>
                  <a:pt x="262369" y="234699"/>
                </a:lnTo>
                <a:lnTo>
                  <a:pt x="261416" y="232151"/>
                </a:lnTo>
                <a:lnTo>
                  <a:pt x="259981" y="226097"/>
                </a:lnTo>
                <a:lnTo>
                  <a:pt x="258546" y="224026"/>
                </a:lnTo>
                <a:lnTo>
                  <a:pt x="255841" y="220043"/>
                </a:lnTo>
                <a:lnTo>
                  <a:pt x="251853" y="218451"/>
                </a:lnTo>
                <a:lnTo>
                  <a:pt x="247878" y="215583"/>
                </a:lnTo>
                <a:lnTo>
                  <a:pt x="245643" y="212715"/>
                </a:lnTo>
                <a:lnTo>
                  <a:pt x="244525" y="211918"/>
                </a:lnTo>
                <a:lnTo>
                  <a:pt x="240233" y="208733"/>
                </a:lnTo>
                <a:lnTo>
                  <a:pt x="235762" y="206661"/>
                </a:lnTo>
                <a:lnTo>
                  <a:pt x="230987" y="203475"/>
                </a:lnTo>
                <a:lnTo>
                  <a:pt x="230504" y="203156"/>
                </a:lnTo>
                <a:lnTo>
                  <a:pt x="224929" y="199493"/>
                </a:lnTo>
                <a:lnTo>
                  <a:pt x="219519" y="194236"/>
                </a:lnTo>
                <a:lnTo>
                  <a:pt x="215214" y="190890"/>
                </a:lnTo>
                <a:lnTo>
                  <a:pt x="212509" y="188819"/>
                </a:lnTo>
                <a:lnTo>
                  <a:pt x="209486" y="188182"/>
                </a:lnTo>
                <a:lnTo>
                  <a:pt x="206933" y="185953"/>
                </a:lnTo>
                <a:lnTo>
                  <a:pt x="205816" y="183721"/>
                </a:lnTo>
                <a:lnTo>
                  <a:pt x="202628" y="181014"/>
                </a:lnTo>
                <a:lnTo>
                  <a:pt x="199123" y="179420"/>
                </a:lnTo>
                <a:lnTo>
                  <a:pt x="195935" y="176872"/>
                </a:lnTo>
                <a:lnTo>
                  <a:pt x="194030" y="175438"/>
                </a:lnTo>
                <a:lnTo>
                  <a:pt x="192430" y="172411"/>
                </a:lnTo>
                <a:lnTo>
                  <a:pt x="188726" y="168828"/>
                </a:lnTo>
                <a:lnTo>
                  <a:pt x="180111" y="159876"/>
                </a:lnTo>
                <a:lnTo>
                  <a:pt x="172046" y="149789"/>
                </a:lnTo>
                <a:lnTo>
                  <a:pt x="169341" y="148037"/>
                </a:lnTo>
                <a:lnTo>
                  <a:pt x="169341" y="152338"/>
                </a:lnTo>
                <a:lnTo>
                  <a:pt x="170129" y="156481"/>
                </a:lnTo>
                <a:lnTo>
                  <a:pt x="168541" y="159030"/>
                </a:lnTo>
                <a:lnTo>
                  <a:pt x="167106" y="161419"/>
                </a:lnTo>
                <a:lnTo>
                  <a:pt x="148780" y="166677"/>
                </a:lnTo>
                <a:lnTo>
                  <a:pt x="146075" y="167313"/>
                </a:lnTo>
                <a:lnTo>
                  <a:pt x="141935" y="168268"/>
                </a:lnTo>
                <a:lnTo>
                  <a:pt x="139065" y="168747"/>
                </a:lnTo>
                <a:lnTo>
                  <a:pt x="136359" y="169065"/>
                </a:lnTo>
                <a:lnTo>
                  <a:pt x="132854" y="169543"/>
                </a:lnTo>
                <a:lnTo>
                  <a:pt x="130784" y="169543"/>
                </a:lnTo>
                <a:lnTo>
                  <a:pt x="126644" y="169384"/>
                </a:lnTo>
                <a:lnTo>
                  <a:pt x="122656" y="170021"/>
                </a:lnTo>
                <a:lnTo>
                  <a:pt x="118516" y="170181"/>
                </a:lnTo>
                <a:lnTo>
                  <a:pt x="116128" y="170499"/>
                </a:lnTo>
                <a:lnTo>
                  <a:pt x="112471" y="170977"/>
                </a:lnTo>
                <a:lnTo>
                  <a:pt x="109283" y="170021"/>
                </a:lnTo>
                <a:lnTo>
                  <a:pt x="108000" y="169543"/>
                </a:lnTo>
                <a:lnTo>
                  <a:pt x="106730" y="163171"/>
                </a:lnTo>
                <a:lnTo>
                  <a:pt x="102425" y="161259"/>
                </a:lnTo>
                <a:lnTo>
                  <a:pt x="100461" y="174320"/>
                </a:lnTo>
                <a:lnTo>
                  <a:pt x="98199" y="186642"/>
                </a:lnTo>
                <a:lnTo>
                  <a:pt x="97967" y="187863"/>
                </a:lnTo>
                <a:lnTo>
                  <a:pt x="95713" y="199551"/>
                </a:lnTo>
                <a:lnTo>
                  <a:pt x="93835" y="212891"/>
                </a:lnTo>
                <a:lnTo>
                  <a:pt x="94025" y="225253"/>
                </a:lnTo>
                <a:lnTo>
                  <a:pt x="94462" y="227212"/>
                </a:lnTo>
                <a:lnTo>
                  <a:pt x="94945" y="233107"/>
                </a:lnTo>
                <a:lnTo>
                  <a:pt x="94310" y="236292"/>
                </a:lnTo>
                <a:lnTo>
                  <a:pt x="93027" y="239638"/>
                </a:lnTo>
                <a:lnTo>
                  <a:pt x="93827" y="245213"/>
                </a:lnTo>
                <a:lnTo>
                  <a:pt x="95444" y="255775"/>
                </a:lnTo>
                <a:lnTo>
                  <a:pt x="97603" y="270426"/>
                </a:lnTo>
                <a:lnTo>
                  <a:pt x="98750" y="284862"/>
                </a:lnTo>
                <a:lnTo>
                  <a:pt x="97331" y="294780"/>
                </a:lnTo>
                <a:lnTo>
                  <a:pt x="97167" y="295076"/>
                </a:lnTo>
                <a:lnTo>
                  <a:pt x="95732" y="297626"/>
                </a:lnTo>
                <a:lnTo>
                  <a:pt x="93510" y="300333"/>
                </a:lnTo>
                <a:lnTo>
                  <a:pt x="92227" y="303042"/>
                </a:lnTo>
                <a:lnTo>
                  <a:pt x="90957" y="305751"/>
                </a:lnTo>
                <a:lnTo>
                  <a:pt x="90957" y="309254"/>
                </a:lnTo>
                <a:lnTo>
                  <a:pt x="89204" y="311803"/>
                </a:lnTo>
                <a:lnTo>
                  <a:pt x="88569" y="312600"/>
                </a:lnTo>
                <a:lnTo>
                  <a:pt x="85547" y="313556"/>
                </a:lnTo>
                <a:lnTo>
                  <a:pt x="81876" y="312918"/>
                </a:lnTo>
                <a:lnTo>
                  <a:pt x="86969" y="303042"/>
                </a:lnTo>
                <a:lnTo>
                  <a:pt x="87769" y="301130"/>
                </a:lnTo>
                <a:lnTo>
                  <a:pt x="89687" y="296351"/>
                </a:lnTo>
                <a:lnTo>
                  <a:pt x="91274" y="293324"/>
                </a:lnTo>
                <a:lnTo>
                  <a:pt x="93027" y="289023"/>
                </a:lnTo>
                <a:lnTo>
                  <a:pt x="93027" y="285996"/>
                </a:lnTo>
                <a:lnTo>
                  <a:pt x="92875" y="281377"/>
                </a:lnTo>
                <a:lnTo>
                  <a:pt x="92709" y="277553"/>
                </a:lnTo>
                <a:lnTo>
                  <a:pt x="91463" y="265765"/>
                </a:lnTo>
                <a:lnTo>
                  <a:pt x="89778" y="253272"/>
                </a:lnTo>
                <a:lnTo>
                  <a:pt x="88887" y="244098"/>
                </a:lnTo>
                <a:lnTo>
                  <a:pt x="88569" y="240274"/>
                </a:lnTo>
                <a:lnTo>
                  <a:pt x="85064" y="236292"/>
                </a:lnTo>
                <a:lnTo>
                  <a:pt x="84264" y="232788"/>
                </a:lnTo>
                <a:lnTo>
                  <a:pt x="82829" y="225141"/>
                </a:lnTo>
                <a:lnTo>
                  <a:pt x="83629" y="219088"/>
                </a:lnTo>
                <a:lnTo>
                  <a:pt x="82041" y="212557"/>
                </a:lnTo>
                <a:lnTo>
                  <a:pt x="78245" y="200460"/>
                </a:lnTo>
                <a:lnTo>
                  <a:pt x="73870" y="188455"/>
                </a:lnTo>
                <a:lnTo>
                  <a:pt x="71843" y="182287"/>
                </a:lnTo>
                <a:lnTo>
                  <a:pt x="69926" y="176395"/>
                </a:lnTo>
                <a:lnTo>
                  <a:pt x="68021" y="172411"/>
                </a:lnTo>
                <a:lnTo>
                  <a:pt x="68021" y="164286"/>
                </a:lnTo>
                <a:lnTo>
                  <a:pt x="66268" y="161419"/>
                </a:lnTo>
                <a:lnTo>
                  <a:pt x="64833" y="165243"/>
                </a:lnTo>
                <a:lnTo>
                  <a:pt x="63398" y="165560"/>
                </a:lnTo>
                <a:lnTo>
                  <a:pt x="59893" y="166198"/>
                </a:lnTo>
                <a:lnTo>
                  <a:pt x="58940" y="162215"/>
                </a:lnTo>
                <a:lnTo>
                  <a:pt x="55435" y="163649"/>
                </a:lnTo>
                <a:lnTo>
                  <a:pt x="52730" y="164605"/>
                </a:lnTo>
                <a:lnTo>
                  <a:pt x="54800" y="165879"/>
                </a:lnTo>
                <a:lnTo>
                  <a:pt x="49377" y="165560"/>
                </a:lnTo>
                <a:lnTo>
                  <a:pt x="51130" y="168268"/>
                </a:lnTo>
                <a:lnTo>
                  <a:pt x="52247" y="169384"/>
                </a:lnTo>
                <a:lnTo>
                  <a:pt x="56235" y="172411"/>
                </a:lnTo>
                <a:lnTo>
                  <a:pt x="60528" y="175120"/>
                </a:lnTo>
                <a:lnTo>
                  <a:pt x="64985" y="177987"/>
                </a:lnTo>
                <a:lnTo>
                  <a:pt x="61806" y="190502"/>
                </a:lnTo>
                <a:lnTo>
                  <a:pt x="57295" y="202652"/>
                </a:lnTo>
                <a:lnTo>
                  <a:pt x="55753" y="206503"/>
                </a:lnTo>
                <a:lnTo>
                  <a:pt x="53200" y="210327"/>
                </a:lnTo>
                <a:lnTo>
                  <a:pt x="52400" y="212557"/>
                </a:lnTo>
                <a:lnTo>
                  <a:pt x="51295" y="216379"/>
                </a:lnTo>
                <a:lnTo>
                  <a:pt x="51447" y="221158"/>
                </a:lnTo>
                <a:lnTo>
                  <a:pt x="50495" y="224345"/>
                </a:lnTo>
                <a:lnTo>
                  <a:pt x="49695" y="226894"/>
                </a:lnTo>
                <a:lnTo>
                  <a:pt x="46189" y="230876"/>
                </a:lnTo>
                <a:lnTo>
                  <a:pt x="44754" y="234222"/>
                </a:lnTo>
                <a:lnTo>
                  <a:pt x="44754" y="237249"/>
                </a:lnTo>
                <a:lnTo>
                  <a:pt x="41948" y="249538"/>
                </a:lnTo>
                <a:lnTo>
                  <a:pt x="38554" y="262216"/>
                </a:lnTo>
                <a:lnTo>
                  <a:pt x="36791" y="266880"/>
                </a:lnTo>
                <a:lnTo>
                  <a:pt x="35991" y="268950"/>
                </a:lnTo>
                <a:lnTo>
                  <a:pt x="35991" y="272774"/>
                </a:lnTo>
                <a:lnTo>
                  <a:pt x="35039" y="275641"/>
                </a:lnTo>
                <a:lnTo>
                  <a:pt x="32651" y="278030"/>
                </a:lnTo>
                <a:lnTo>
                  <a:pt x="31381" y="280739"/>
                </a:lnTo>
                <a:lnTo>
                  <a:pt x="28346" y="283924"/>
                </a:lnTo>
                <a:lnTo>
                  <a:pt x="24523" y="288067"/>
                </a:lnTo>
                <a:lnTo>
                  <a:pt x="21666" y="291412"/>
                </a:lnTo>
                <a:lnTo>
                  <a:pt x="20548" y="293484"/>
                </a:lnTo>
                <a:lnTo>
                  <a:pt x="17360" y="293165"/>
                </a:lnTo>
                <a:lnTo>
                  <a:pt x="13690" y="291571"/>
                </a:lnTo>
                <a:lnTo>
                  <a:pt x="14008" y="290935"/>
                </a:lnTo>
                <a:lnTo>
                  <a:pt x="16560" y="287271"/>
                </a:lnTo>
                <a:lnTo>
                  <a:pt x="21018" y="282969"/>
                </a:lnTo>
                <a:lnTo>
                  <a:pt x="24523" y="279147"/>
                </a:lnTo>
                <a:lnTo>
                  <a:pt x="27711" y="275323"/>
                </a:lnTo>
                <a:lnTo>
                  <a:pt x="28346" y="272455"/>
                </a:lnTo>
                <a:lnTo>
                  <a:pt x="29946" y="268791"/>
                </a:lnTo>
                <a:lnTo>
                  <a:pt x="30746" y="265763"/>
                </a:lnTo>
                <a:lnTo>
                  <a:pt x="31534" y="263214"/>
                </a:lnTo>
                <a:lnTo>
                  <a:pt x="31851" y="260507"/>
                </a:lnTo>
                <a:lnTo>
                  <a:pt x="32969" y="257640"/>
                </a:lnTo>
                <a:lnTo>
                  <a:pt x="34086" y="254613"/>
                </a:lnTo>
                <a:lnTo>
                  <a:pt x="35039" y="251268"/>
                </a:lnTo>
                <a:lnTo>
                  <a:pt x="36791" y="245055"/>
                </a:lnTo>
                <a:lnTo>
                  <a:pt x="38392" y="238204"/>
                </a:lnTo>
                <a:lnTo>
                  <a:pt x="39179" y="231194"/>
                </a:lnTo>
                <a:lnTo>
                  <a:pt x="39496" y="228965"/>
                </a:lnTo>
                <a:lnTo>
                  <a:pt x="37909" y="225141"/>
                </a:lnTo>
                <a:lnTo>
                  <a:pt x="38544" y="224345"/>
                </a:lnTo>
                <a:lnTo>
                  <a:pt x="38392" y="217017"/>
                </a:lnTo>
                <a:lnTo>
                  <a:pt x="40614" y="214149"/>
                </a:lnTo>
                <a:lnTo>
                  <a:pt x="41097" y="213670"/>
                </a:lnTo>
                <a:lnTo>
                  <a:pt x="42214" y="204750"/>
                </a:lnTo>
                <a:lnTo>
                  <a:pt x="43002" y="190094"/>
                </a:lnTo>
                <a:lnTo>
                  <a:pt x="43802" y="178624"/>
                </a:lnTo>
                <a:lnTo>
                  <a:pt x="44119" y="171454"/>
                </a:lnTo>
                <a:lnTo>
                  <a:pt x="44919" y="169065"/>
                </a:lnTo>
                <a:lnTo>
                  <a:pt x="47307" y="164764"/>
                </a:lnTo>
                <a:lnTo>
                  <a:pt x="47790" y="163490"/>
                </a:lnTo>
                <a:lnTo>
                  <a:pt x="47790" y="160940"/>
                </a:lnTo>
                <a:lnTo>
                  <a:pt x="47625" y="158392"/>
                </a:lnTo>
                <a:lnTo>
                  <a:pt x="45402" y="151701"/>
                </a:lnTo>
                <a:lnTo>
                  <a:pt x="44754" y="149471"/>
                </a:lnTo>
                <a:lnTo>
                  <a:pt x="43167" y="143098"/>
                </a:lnTo>
                <a:lnTo>
                  <a:pt x="43319" y="137522"/>
                </a:lnTo>
                <a:lnTo>
                  <a:pt x="42214" y="128602"/>
                </a:lnTo>
                <a:lnTo>
                  <a:pt x="44754" y="126689"/>
                </a:lnTo>
                <a:lnTo>
                  <a:pt x="43319" y="119999"/>
                </a:lnTo>
                <a:lnTo>
                  <a:pt x="42849" y="114424"/>
                </a:lnTo>
                <a:lnTo>
                  <a:pt x="41424" y="108570"/>
                </a:lnTo>
                <a:lnTo>
                  <a:pt x="41732" y="105024"/>
                </a:lnTo>
                <a:lnTo>
                  <a:pt x="41414" y="103432"/>
                </a:lnTo>
                <a:lnTo>
                  <a:pt x="40462" y="99448"/>
                </a:lnTo>
                <a:lnTo>
                  <a:pt x="40614" y="98174"/>
                </a:lnTo>
                <a:lnTo>
                  <a:pt x="40932" y="94670"/>
                </a:lnTo>
                <a:lnTo>
                  <a:pt x="44119" y="91164"/>
                </a:lnTo>
                <a:lnTo>
                  <a:pt x="45237" y="88139"/>
                </a:lnTo>
                <a:lnTo>
                  <a:pt x="47942" y="80329"/>
                </a:lnTo>
                <a:lnTo>
                  <a:pt x="49542" y="75072"/>
                </a:lnTo>
                <a:lnTo>
                  <a:pt x="50177" y="66791"/>
                </a:lnTo>
                <a:lnTo>
                  <a:pt x="50660" y="59463"/>
                </a:lnTo>
                <a:lnTo>
                  <a:pt x="50012" y="51500"/>
                </a:lnTo>
                <a:lnTo>
                  <a:pt x="49695" y="43690"/>
                </a:lnTo>
                <a:lnTo>
                  <a:pt x="61645" y="41937"/>
                </a:lnTo>
                <a:lnTo>
                  <a:pt x="63080" y="37797"/>
                </a:lnTo>
                <a:lnTo>
                  <a:pt x="65316" y="26964"/>
                </a:lnTo>
                <a:lnTo>
                  <a:pt x="59575" y="28717"/>
                </a:lnTo>
                <a:lnTo>
                  <a:pt x="60375" y="31422"/>
                </a:lnTo>
                <a:lnTo>
                  <a:pt x="57022" y="33809"/>
                </a:lnTo>
                <a:lnTo>
                  <a:pt x="50977" y="38115"/>
                </a:lnTo>
                <a:lnTo>
                  <a:pt x="43002" y="37645"/>
                </a:lnTo>
                <a:lnTo>
                  <a:pt x="36474" y="41467"/>
                </a:lnTo>
                <a:lnTo>
                  <a:pt x="35039" y="42572"/>
                </a:lnTo>
                <a:lnTo>
                  <a:pt x="31851" y="45925"/>
                </a:lnTo>
                <a:lnTo>
                  <a:pt x="28511" y="47995"/>
                </a:lnTo>
                <a:lnTo>
                  <a:pt x="25006" y="48313"/>
                </a:lnTo>
                <a:lnTo>
                  <a:pt x="29463" y="45290"/>
                </a:lnTo>
                <a:lnTo>
                  <a:pt x="32169" y="40820"/>
                </a:lnTo>
                <a:lnTo>
                  <a:pt x="35039" y="36210"/>
                </a:lnTo>
                <a:lnTo>
                  <a:pt x="35039" y="34927"/>
                </a:lnTo>
                <a:lnTo>
                  <a:pt x="30581" y="34609"/>
                </a:lnTo>
                <a:lnTo>
                  <a:pt x="27876" y="36997"/>
                </a:lnTo>
                <a:lnTo>
                  <a:pt x="24523" y="39067"/>
                </a:lnTo>
                <a:lnTo>
                  <a:pt x="28663" y="38432"/>
                </a:lnTo>
                <a:lnTo>
                  <a:pt x="29946" y="40985"/>
                </a:lnTo>
                <a:lnTo>
                  <a:pt x="28994" y="43855"/>
                </a:lnTo>
                <a:lnTo>
                  <a:pt x="25488" y="47360"/>
                </a:lnTo>
                <a:lnTo>
                  <a:pt x="24523" y="47995"/>
                </a:lnTo>
                <a:lnTo>
                  <a:pt x="21666" y="47995"/>
                </a:lnTo>
                <a:lnTo>
                  <a:pt x="19113" y="45290"/>
                </a:lnTo>
                <a:lnTo>
                  <a:pt x="19265" y="42572"/>
                </a:lnTo>
                <a:lnTo>
                  <a:pt x="22771" y="40820"/>
                </a:lnTo>
                <a:lnTo>
                  <a:pt x="19431" y="40985"/>
                </a:lnTo>
                <a:lnTo>
                  <a:pt x="17043" y="41467"/>
                </a:lnTo>
                <a:lnTo>
                  <a:pt x="14338" y="41302"/>
                </a:lnTo>
                <a:lnTo>
                  <a:pt x="12585" y="40350"/>
                </a:lnTo>
                <a:lnTo>
                  <a:pt x="8597" y="37962"/>
                </a:lnTo>
                <a:lnTo>
                  <a:pt x="17830" y="32539"/>
                </a:lnTo>
                <a:lnTo>
                  <a:pt x="20065" y="28882"/>
                </a:lnTo>
                <a:lnTo>
                  <a:pt x="20065" y="28564"/>
                </a:lnTo>
                <a:lnTo>
                  <a:pt x="11785" y="28564"/>
                </a:lnTo>
                <a:lnTo>
                  <a:pt x="15443" y="23776"/>
                </a:lnTo>
                <a:lnTo>
                  <a:pt x="21183" y="18366"/>
                </a:lnTo>
                <a:lnTo>
                  <a:pt x="24523" y="13908"/>
                </a:lnTo>
                <a:lnTo>
                  <a:pt x="25958" y="11826"/>
                </a:lnTo>
                <a:lnTo>
                  <a:pt x="31534" y="2593"/>
                </a:lnTo>
                <a:lnTo>
                  <a:pt x="28636" y="0"/>
                </a:lnTo>
                <a:lnTo>
                  <a:pt x="26593" y="5615"/>
                </a:lnTo>
                <a:lnTo>
                  <a:pt x="24523" y="6098"/>
                </a:lnTo>
                <a:lnTo>
                  <a:pt x="20548" y="6898"/>
                </a:lnTo>
                <a:lnTo>
                  <a:pt x="23253" y="8968"/>
                </a:lnTo>
                <a:lnTo>
                  <a:pt x="24523" y="9120"/>
                </a:lnTo>
                <a:lnTo>
                  <a:pt x="24523" y="9438"/>
                </a:lnTo>
                <a:lnTo>
                  <a:pt x="21501" y="16613"/>
                </a:lnTo>
                <a:lnTo>
                  <a:pt x="14008" y="21236"/>
                </a:lnTo>
                <a:lnTo>
                  <a:pt x="9867" y="26964"/>
                </a:lnTo>
                <a:lnTo>
                  <a:pt x="7962" y="30952"/>
                </a:lnTo>
                <a:lnTo>
                  <a:pt x="8280" y="34139"/>
                </a:lnTo>
                <a:lnTo>
                  <a:pt x="8280" y="37645"/>
                </a:lnTo>
                <a:lnTo>
                  <a:pt x="7962" y="40350"/>
                </a:lnTo>
                <a:lnTo>
                  <a:pt x="9080" y="43055"/>
                </a:lnTo>
                <a:lnTo>
                  <a:pt x="13690" y="42890"/>
                </a:lnTo>
                <a:lnTo>
                  <a:pt x="16243" y="44490"/>
                </a:lnTo>
                <a:lnTo>
                  <a:pt x="18478" y="45608"/>
                </a:lnTo>
                <a:lnTo>
                  <a:pt x="18630" y="49748"/>
                </a:lnTo>
                <a:lnTo>
                  <a:pt x="21183" y="50865"/>
                </a:lnTo>
                <a:lnTo>
                  <a:pt x="24523" y="51818"/>
                </a:lnTo>
                <a:lnTo>
                  <a:pt x="28663" y="52135"/>
                </a:lnTo>
                <a:lnTo>
                  <a:pt x="31699" y="49430"/>
                </a:lnTo>
                <a:lnTo>
                  <a:pt x="35039" y="47360"/>
                </a:lnTo>
                <a:lnTo>
                  <a:pt x="37909" y="45442"/>
                </a:lnTo>
                <a:lnTo>
                  <a:pt x="41097" y="43855"/>
                </a:lnTo>
                <a:lnTo>
                  <a:pt x="45554" y="44807"/>
                </a:lnTo>
                <a:lnTo>
                  <a:pt x="46556" y="53101"/>
                </a:lnTo>
                <a:lnTo>
                  <a:pt x="47145" y="65759"/>
                </a:lnTo>
                <a:lnTo>
                  <a:pt x="45554" y="79059"/>
                </a:lnTo>
                <a:lnTo>
                  <a:pt x="43967" y="85907"/>
                </a:lnTo>
                <a:lnTo>
                  <a:pt x="37591" y="92439"/>
                </a:lnTo>
                <a:lnTo>
                  <a:pt x="37274" y="100087"/>
                </a:lnTo>
                <a:lnTo>
                  <a:pt x="36956" y="108051"/>
                </a:lnTo>
                <a:lnTo>
                  <a:pt x="38226" y="112512"/>
                </a:lnTo>
                <a:lnTo>
                  <a:pt x="38709" y="119203"/>
                </a:lnTo>
                <a:lnTo>
                  <a:pt x="39101" y="125680"/>
                </a:lnTo>
                <a:lnTo>
                  <a:pt x="39524" y="138059"/>
                </a:lnTo>
                <a:lnTo>
                  <a:pt x="40614" y="150267"/>
                </a:lnTo>
                <a:lnTo>
                  <a:pt x="41414" y="155365"/>
                </a:lnTo>
                <a:lnTo>
                  <a:pt x="42849" y="159187"/>
                </a:lnTo>
                <a:lnTo>
                  <a:pt x="43319" y="163968"/>
                </a:lnTo>
                <a:lnTo>
                  <a:pt x="43649" y="168587"/>
                </a:lnTo>
                <a:lnTo>
                  <a:pt x="42367" y="174482"/>
                </a:lnTo>
                <a:lnTo>
                  <a:pt x="42214" y="178782"/>
                </a:lnTo>
                <a:lnTo>
                  <a:pt x="41975" y="185958"/>
                </a:lnTo>
                <a:lnTo>
                  <a:pt x="41740" y="198874"/>
                </a:lnTo>
                <a:lnTo>
                  <a:pt x="40297" y="211123"/>
                </a:lnTo>
                <a:lnTo>
                  <a:pt x="39496" y="213830"/>
                </a:lnTo>
                <a:lnTo>
                  <a:pt x="36791" y="217176"/>
                </a:lnTo>
                <a:lnTo>
                  <a:pt x="35991" y="219883"/>
                </a:lnTo>
                <a:lnTo>
                  <a:pt x="34569" y="224982"/>
                </a:lnTo>
                <a:lnTo>
                  <a:pt x="36956" y="231194"/>
                </a:lnTo>
                <a:lnTo>
                  <a:pt x="35991" y="236134"/>
                </a:lnTo>
                <a:lnTo>
                  <a:pt x="35356" y="235655"/>
                </a:lnTo>
                <a:lnTo>
                  <a:pt x="35674" y="238682"/>
                </a:lnTo>
                <a:lnTo>
                  <a:pt x="35039" y="241549"/>
                </a:lnTo>
                <a:lnTo>
                  <a:pt x="32088" y="254354"/>
                </a:lnTo>
                <a:lnTo>
                  <a:pt x="28434" y="266726"/>
                </a:lnTo>
                <a:lnTo>
                  <a:pt x="25006" y="273730"/>
                </a:lnTo>
                <a:lnTo>
                  <a:pt x="20548" y="278190"/>
                </a:lnTo>
                <a:lnTo>
                  <a:pt x="18948" y="280262"/>
                </a:lnTo>
                <a:lnTo>
                  <a:pt x="10738" y="290090"/>
                </a:lnTo>
                <a:lnTo>
                  <a:pt x="1752" y="298907"/>
                </a:lnTo>
                <a:lnTo>
                  <a:pt x="0" y="300333"/>
                </a:lnTo>
                <a:lnTo>
                  <a:pt x="5440" y="30334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33"/>
          <p:cNvSpPr/>
          <p:nvPr/>
        </p:nvSpPr>
        <p:spPr>
          <a:xfrm>
            <a:off x="1379816" y="5511990"/>
            <a:ext cx="6845" cy="5257"/>
          </a:xfrm>
          <a:custGeom>
            <a:avLst/>
            <a:gdLst/>
            <a:ahLst/>
            <a:cxnLst/>
            <a:rect l="l" t="t" r="r" b="b"/>
            <a:pathLst>
              <a:path w="6845" h="5257">
                <a:moveTo>
                  <a:pt x="3822" y="5257"/>
                </a:moveTo>
                <a:lnTo>
                  <a:pt x="6845" y="2870"/>
                </a:lnTo>
                <a:lnTo>
                  <a:pt x="2070" y="0"/>
                </a:lnTo>
                <a:lnTo>
                  <a:pt x="1104" y="635"/>
                </a:lnTo>
                <a:lnTo>
                  <a:pt x="469" y="3505"/>
                </a:lnTo>
                <a:lnTo>
                  <a:pt x="0" y="4305"/>
                </a:lnTo>
                <a:lnTo>
                  <a:pt x="3822" y="525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4"/>
          <p:cNvSpPr/>
          <p:nvPr/>
        </p:nvSpPr>
        <p:spPr>
          <a:xfrm>
            <a:off x="1632153" y="5332133"/>
            <a:ext cx="47230" cy="39827"/>
          </a:xfrm>
          <a:custGeom>
            <a:avLst/>
            <a:gdLst/>
            <a:ahLst/>
            <a:cxnLst/>
            <a:rect l="l" t="t" r="r" b="b"/>
            <a:pathLst>
              <a:path w="47230" h="39827">
                <a:moveTo>
                  <a:pt x="14171" y="36394"/>
                </a:moveTo>
                <a:lnTo>
                  <a:pt x="23315" y="39758"/>
                </a:lnTo>
                <a:lnTo>
                  <a:pt x="23888" y="39827"/>
                </a:lnTo>
                <a:lnTo>
                  <a:pt x="37132" y="32345"/>
                </a:lnTo>
                <a:lnTo>
                  <a:pt x="47230" y="27999"/>
                </a:lnTo>
                <a:lnTo>
                  <a:pt x="44602" y="26758"/>
                </a:lnTo>
                <a:lnTo>
                  <a:pt x="44450" y="26758"/>
                </a:lnTo>
                <a:lnTo>
                  <a:pt x="37405" y="22102"/>
                </a:lnTo>
                <a:lnTo>
                  <a:pt x="30078" y="8082"/>
                </a:lnTo>
                <a:lnTo>
                  <a:pt x="29794" y="3022"/>
                </a:lnTo>
                <a:lnTo>
                  <a:pt x="29794" y="317"/>
                </a:lnTo>
                <a:lnTo>
                  <a:pt x="26758" y="0"/>
                </a:lnTo>
                <a:lnTo>
                  <a:pt x="24536" y="482"/>
                </a:lnTo>
                <a:lnTo>
                  <a:pt x="14783" y="4092"/>
                </a:lnTo>
                <a:lnTo>
                  <a:pt x="3378" y="14205"/>
                </a:lnTo>
                <a:lnTo>
                  <a:pt x="1752" y="17678"/>
                </a:lnTo>
                <a:lnTo>
                  <a:pt x="0" y="21513"/>
                </a:lnTo>
                <a:lnTo>
                  <a:pt x="635" y="22618"/>
                </a:lnTo>
                <a:lnTo>
                  <a:pt x="14171" y="3639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35"/>
          <p:cNvSpPr/>
          <p:nvPr/>
        </p:nvSpPr>
        <p:spPr>
          <a:xfrm>
            <a:off x="1565567" y="5316842"/>
            <a:ext cx="127444" cy="71695"/>
          </a:xfrm>
          <a:custGeom>
            <a:avLst/>
            <a:gdLst/>
            <a:ahLst/>
            <a:cxnLst/>
            <a:rect l="l" t="t" r="r" b="b"/>
            <a:pathLst>
              <a:path w="127444" h="71695">
                <a:moveTo>
                  <a:pt x="23542" y="67577"/>
                </a:moveTo>
                <a:lnTo>
                  <a:pt x="18202" y="67612"/>
                </a:lnTo>
                <a:lnTo>
                  <a:pt x="16974" y="67267"/>
                </a:lnTo>
                <a:lnTo>
                  <a:pt x="15204" y="67183"/>
                </a:lnTo>
                <a:lnTo>
                  <a:pt x="10668" y="65494"/>
                </a:lnTo>
                <a:lnTo>
                  <a:pt x="4971" y="63893"/>
                </a:lnTo>
                <a:lnTo>
                  <a:pt x="3175" y="62928"/>
                </a:lnTo>
                <a:lnTo>
                  <a:pt x="3534" y="62838"/>
                </a:lnTo>
                <a:lnTo>
                  <a:pt x="2070" y="62293"/>
                </a:lnTo>
                <a:lnTo>
                  <a:pt x="787" y="63080"/>
                </a:lnTo>
                <a:lnTo>
                  <a:pt x="0" y="65633"/>
                </a:lnTo>
                <a:lnTo>
                  <a:pt x="3413" y="67571"/>
                </a:lnTo>
                <a:lnTo>
                  <a:pt x="18892" y="71695"/>
                </a:lnTo>
                <a:lnTo>
                  <a:pt x="31693" y="71271"/>
                </a:lnTo>
                <a:lnTo>
                  <a:pt x="27278" y="67754"/>
                </a:lnTo>
                <a:lnTo>
                  <a:pt x="23542" y="67577"/>
                </a:lnTo>
                <a:close/>
              </a:path>
              <a:path w="127444" h="71695">
                <a:moveTo>
                  <a:pt x="101307" y="27559"/>
                </a:moveTo>
                <a:lnTo>
                  <a:pt x="103225" y="30746"/>
                </a:lnTo>
                <a:lnTo>
                  <a:pt x="105130" y="33134"/>
                </a:lnTo>
                <a:lnTo>
                  <a:pt x="110388" y="32651"/>
                </a:lnTo>
                <a:lnTo>
                  <a:pt x="110870" y="30746"/>
                </a:lnTo>
                <a:lnTo>
                  <a:pt x="109435" y="27724"/>
                </a:lnTo>
                <a:lnTo>
                  <a:pt x="110718" y="24371"/>
                </a:lnTo>
                <a:lnTo>
                  <a:pt x="113893" y="23101"/>
                </a:lnTo>
                <a:lnTo>
                  <a:pt x="114693" y="22783"/>
                </a:lnTo>
                <a:lnTo>
                  <a:pt x="117563" y="22466"/>
                </a:lnTo>
                <a:lnTo>
                  <a:pt x="119468" y="22783"/>
                </a:lnTo>
                <a:lnTo>
                  <a:pt x="122656" y="26288"/>
                </a:lnTo>
                <a:lnTo>
                  <a:pt x="121704" y="31381"/>
                </a:lnTo>
                <a:lnTo>
                  <a:pt x="120904" y="34404"/>
                </a:lnTo>
                <a:lnTo>
                  <a:pt x="119634" y="37591"/>
                </a:lnTo>
                <a:lnTo>
                  <a:pt x="116128" y="39344"/>
                </a:lnTo>
                <a:lnTo>
                  <a:pt x="112141" y="38227"/>
                </a:lnTo>
                <a:lnTo>
                  <a:pt x="99885" y="33616"/>
                </a:lnTo>
                <a:lnTo>
                  <a:pt x="100355" y="18478"/>
                </a:lnTo>
                <a:lnTo>
                  <a:pt x="100355" y="18643"/>
                </a:lnTo>
                <a:lnTo>
                  <a:pt x="101307" y="15290"/>
                </a:lnTo>
                <a:lnTo>
                  <a:pt x="99237" y="12903"/>
                </a:lnTo>
                <a:lnTo>
                  <a:pt x="95415" y="10833"/>
                </a:lnTo>
                <a:lnTo>
                  <a:pt x="92392" y="11468"/>
                </a:lnTo>
                <a:lnTo>
                  <a:pt x="90322" y="11950"/>
                </a:lnTo>
                <a:lnTo>
                  <a:pt x="78689" y="8128"/>
                </a:lnTo>
                <a:lnTo>
                  <a:pt x="69138" y="2235"/>
                </a:lnTo>
                <a:lnTo>
                  <a:pt x="66586" y="0"/>
                </a:lnTo>
                <a:lnTo>
                  <a:pt x="64350" y="1269"/>
                </a:lnTo>
                <a:lnTo>
                  <a:pt x="45243" y="7322"/>
                </a:lnTo>
                <a:lnTo>
                  <a:pt x="37944" y="13972"/>
                </a:lnTo>
                <a:lnTo>
                  <a:pt x="36156" y="26924"/>
                </a:lnTo>
                <a:lnTo>
                  <a:pt x="28757" y="43702"/>
                </a:lnTo>
                <a:lnTo>
                  <a:pt x="18992" y="55643"/>
                </a:lnTo>
                <a:lnTo>
                  <a:pt x="9859" y="61257"/>
                </a:lnTo>
                <a:lnTo>
                  <a:pt x="3534" y="62838"/>
                </a:lnTo>
                <a:lnTo>
                  <a:pt x="10668" y="65494"/>
                </a:lnTo>
                <a:lnTo>
                  <a:pt x="16974" y="67267"/>
                </a:lnTo>
                <a:lnTo>
                  <a:pt x="23542" y="67577"/>
                </a:lnTo>
                <a:lnTo>
                  <a:pt x="29629" y="67538"/>
                </a:lnTo>
                <a:lnTo>
                  <a:pt x="27278" y="67754"/>
                </a:lnTo>
                <a:lnTo>
                  <a:pt x="31693" y="71271"/>
                </a:lnTo>
                <a:lnTo>
                  <a:pt x="37592" y="70091"/>
                </a:lnTo>
                <a:lnTo>
                  <a:pt x="37403" y="70238"/>
                </a:lnTo>
                <a:lnTo>
                  <a:pt x="52985" y="62228"/>
                </a:lnTo>
                <a:lnTo>
                  <a:pt x="61556" y="50107"/>
                </a:lnTo>
                <a:lnTo>
                  <a:pt x="64350" y="43332"/>
                </a:lnTo>
                <a:lnTo>
                  <a:pt x="64516" y="43167"/>
                </a:lnTo>
                <a:lnTo>
                  <a:pt x="64833" y="40627"/>
                </a:lnTo>
                <a:lnTo>
                  <a:pt x="66268" y="36321"/>
                </a:lnTo>
                <a:lnTo>
                  <a:pt x="65316" y="39192"/>
                </a:lnTo>
                <a:lnTo>
                  <a:pt x="68021" y="34086"/>
                </a:lnTo>
                <a:lnTo>
                  <a:pt x="69138" y="30746"/>
                </a:lnTo>
                <a:lnTo>
                  <a:pt x="71720" y="27194"/>
                </a:lnTo>
                <a:lnTo>
                  <a:pt x="85155" y="17678"/>
                </a:lnTo>
                <a:lnTo>
                  <a:pt x="93027" y="15455"/>
                </a:lnTo>
                <a:lnTo>
                  <a:pt x="96380" y="15608"/>
                </a:lnTo>
                <a:lnTo>
                  <a:pt x="96259" y="23624"/>
                </a:lnTo>
                <a:lnTo>
                  <a:pt x="98545" y="35817"/>
                </a:lnTo>
                <a:lnTo>
                  <a:pt x="111188" y="42049"/>
                </a:lnTo>
                <a:lnTo>
                  <a:pt x="114058" y="43332"/>
                </a:lnTo>
                <a:lnTo>
                  <a:pt x="116763" y="43332"/>
                </a:lnTo>
                <a:lnTo>
                  <a:pt x="119151" y="42214"/>
                </a:lnTo>
                <a:lnTo>
                  <a:pt x="123456" y="39979"/>
                </a:lnTo>
                <a:lnTo>
                  <a:pt x="124891" y="34404"/>
                </a:lnTo>
                <a:lnTo>
                  <a:pt x="125209" y="33451"/>
                </a:lnTo>
                <a:lnTo>
                  <a:pt x="127444" y="25806"/>
                </a:lnTo>
                <a:lnTo>
                  <a:pt x="123621" y="21501"/>
                </a:lnTo>
                <a:lnTo>
                  <a:pt x="121538" y="19113"/>
                </a:lnTo>
                <a:lnTo>
                  <a:pt x="118363" y="18313"/>
                </a:lnTo>
                <a:lnTo>
                  <a:pt x="114058" y="18961"/>
                </a:lnTo>
                <a:lnTo>
                  <a:pt x="113423" y="19113"/>
                </a:lnTo>
                <a:lnTo>
                  <a:pt x="110236" y="20065"/>
                </a:lnTo>
                <a:lnTo>
                  <a:pt x="105930" y="22783"/>
                </a:lnTo>
                <a:lnTo>
                  <a:pt x="103378" y="23101"/>
                </a:lnTo>
                <a:lnTo>
                  <a:pt x="100672" y="23253"/>
                </a:lnTo>
                <a:lnTo>
                  <a:pt x="101307" y="2755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6"/>
          <p:cNvSpPr/>
          <p:nvPr/>
        </p:nvSpPr>
        <p:spPr>
          <a:xfrm>
            <a:off x="1667522" y="5352046"/>
            <a:ext cx="11468" cy="7645"/>
          </a:xfrm>
          <a:custGeom>
            <a:avLst/>
            <a:gdLst/>
            <a:ahLst/>
            <a:cxnLst/>
            <a:rect l="l" t="t" r="r" b="b"/>
            <a:pathLst>
              <a:path w="11468" h="7645">
                <a:moveTo>
                  <a:pt x="9232" y="6845"/>
                </a:moveTo>
                <a:lnTo>
                  <a:pt x="4262" y="5134"/>
                </a:lnTo>
                <a:lnTo>
                  <a:pt x="6527" y="7645"/>
                </a:lnTo>
                <a:lnTo>
                  <a:pt x="11468" y="7645"/>
                </a:lnTo>
                <a:lnTo>
                  <a:pt x="9232" y="6845"/>
                </a:lnTo>
                <a:close/>
              </a:path>
              <a:path w="11468" h="7645">
                <a:moveTo>
                  <a:pt x="4262" y="5134"/>
                </a:moveTo>
                <a:lnTo>
                  <a:pt x="3373" y="4149"/>
                </a:lnTo>
                <a:lnTo>
                  <a:pt x="4140" y="5092"/>
                </a:lnTo>
                <a:close/>
              </a:path>
              <a:path w="11468" h="7645">
                <a:moveTo>
                  <a:pt x="3373" y="4149"/>
                </a:moveTo>
                <a:lnTo>
                  <a:pt x="0" y="0"/>
                </a:lnTo>
                <a:lnTo>
                  <a:pt x="2070" y="2705"/>
                </a:lnTo>
                <a:lnTo>
                  <a:pt x="3373" y="414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7"/>
          <p:cNvSpPr/>
          <p:nvPr/>
        </p:nvSpPr>
        <p:spPr>
          <a:xfrm>
            <a:off x="1670697" y="5339461"/>
            <a:ext cx="17373" cy="18600"/>
          </a:xfrm>
          <a:custGeom>
            <a:avLst/>
            <a:gdLst/>
            <a:ahLst/>
            <a:cxnLst/>
            <a:rect l="l" t="t" r="r" b="b"/>
            <a:pathLst>
              <a:path w="17373" h="18600">
                <a:moveTo>
                  <a:pt x="7865" y="14811"/>
                </a:moveTo>
                <a:lnTo>
                  <a:pt x="8928" y="16163"/>
                </a:lnTo>
                <a:lnTo>
                  <a:pt x="10998" y="16725"/>
                </a:lnTo>
                <a:lnTo>
                  <a:pt x="14503" y="14973"/>
                </a:lnTo>
                <a:lnTo>
                  <a:pt x="15773" y="11785"/>
                </a:lnTo>
                <a:lnTo>
                  <a:pt x="16573" y="8762"/>
                </a:lnTo>
                <a:lnTo>
                  <a:pt x="17373" y="4140"/>
                </a:lnTo>
                <a:lnTo>
                  <a:pt x="14986" y="1117"/>
                </a:lnTo>
                <a:lnTo>
                  <a:pt x="12115" y="0"/>
                </a:lnTo>
                <a:lnTo>
                  <a:pt x="8763" y="482"/>
                </a:lnTo>
                <a:lnTo>
                  <a:pt x="5575" y="1752"/>
                </a:lnTo>
                <a:lnTo>
                  <a:pt x="4787" y="3822"/>
                </a:lnTo>
                <a:lnTo>
                  <a:pt x="4622" y="6375"/>
                </a:lnTo>
                <a:lnTo>
                  <a:pt x="3987" y="9880"/>
                </a:lnTo>
                <a:lnTo>
                  <a:pt x="7865" y="14811"/>
                </a:lnTo>
                <a:close/>
              </a:path>
              <a:path w="17373" h="18600">
                <a:moveTo>
                  <a:pt x="10845" y="18600"/>
                </a:moveTo>
                <a:lnTo>
                  <a:pt x="8928" y="16163"/>
                </a:lnTo>
                <a:lnTo>
                  <a:pt x="10845" y="18600"/>
                </a:lnTo>
                <a:close/>
              </a:path>
              <a:path w="17373" h="18600">
                <a:moveTo>
                  <a:pt x="7493" y="15773"/>
                </a:moveTo>
                <a:lnTo>
                  <a:pt x="8928" y="16163"/>
                </a:lnTo>
                <a:lnTo>
                  <a:pt x="3987" y="9880"/>
                </a:lnTo>
                <a:lnTo>
                  <a:pt x="2717" y="10032"/>
                </a:lnTo>
                <a:lnTo>
                  <a:pt x="0" y="10350"/>
                </a:lnTo>
                <a:lnTo>
                  <a:pt x="3352" y="14185"/>
                </a:lnTo>
                <a:lnTo>
                  <a:pt x="7175" y="15608"/>
                </a:lnTo>
                <a:lnTo>
                  <a:pt x="7493" y="157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8"/>
          <p:cNvSpPr/>
          <p:nvPr/>
        </p:nvSpPr>
        <p:spPr>
          <a:xfrm>
            <a:off x="1759762" y="5352046"/>
            <a:ext cx="12420" cy="1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9"/>
          <p:cNvSpPr/>
          <p:nvPr/>
        </p:nvSpPr>
        <p:spPr>
          <a:xfrm>
            <a:off x="1767560" y="5345518"/>
            <a:ext cx="8928" cy="8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40"/>
          <p:cNvSpPr/>
          <p:nvPr/>
        </p:nvSpPr>
        <p:spPr>
          <a:xfrm>
            <a:off x="1668627" y="5340096"/>
            <a:ext cx="111319" cy="118522"/>
          </a:xfrm>
          <a:custGeom>
            <a:avLst/>
            <a:gdLst/>
            <a:ahLst/>
            <a:cxnLst/>
            <a:rect l="l" t="t" r="r" b="b"/>
            <a:pathLst>
              <a:path w="111319" h="118522">
                <a:moveTo>
                  <a:pt x="107695" y="15138"/>
                </a:moveTo>
                <a:lnTo>
                  <a:pt x="106260" y="0"/>
                </a:lnTo>
                <a:lnTo>
                  <a:pt x="97662" y="8127"/>
                </a:lnTo>
                <a:lnTo>
                  <a:pt x="86385" y="9069"/>
                </a:lnTo>
                <a:lnTo>
                  <a:pt x="86719" y="13461"/>
                </a:lnTo>
                <a:lnTo>
                  <a:pt x="91287" y="21348"/>
                </a:lnTo>
                <a:lnTo>
                  <a:pt x="89052" y="25806"/>
                </a:lnTo>
                <a:lnTo>
                  <a:pt x="83159" y="26123"/>
                </a:lnTo>
                <a:lnTo>
                  <a:pt x="81572" y="35051"/>
                </a:lnTo>
                <a:lnTo>
                  <a:pt x="89052" y="35534"/>
                </a:lnTo>
                <a:lnTo>
                  <a:pt x="96380" y="25336"/>
                </a:lnTo>
                <a:lnTo>
                  <a:pt x="111319" y="25640"/>
                </a:lnTo>
                <a:lnTo>
                  <a:pt x="111224" y="23755"/>
                </a:lnTo>
                <a:lnTo>
                  <a:pt x="107695" y="15138"/>
                </a:lnTo>
                <a:close/>
              </a:path>
              <a:path w="111319" h="118522">
                <a:moveTo>
                  <a:pt x="79019" y="104825"/>
                </a:moveTo>
                <a:lnTo>
                  <a:pt x="82372" y="105625"/>
                </a:lnTo>
                <a:lnTo>
                  <a:pt x="86347" y="104825"/>
                </a:lnTo>
                <a:lnTo>
                  <a:pt x="89852" y="103873"/>
                </a:lnTo>
                <a:lnTo>
                  <a:pt x="93040" y="101638"/>
                </a:lnTo>
                <a:lnTo>
                  <a:pt x="97815" y="96697"/>
                </a:lnTo>
                <a:lnTo>
                  <a:pt x="104038" y="98767"/>
                </a:lnTo>
                <a:lnTo>
                  <a:pt x="106144" y="99339"/>
                </a:lnTo>
                <a:lnTo>
                  <a:pt x="116558" y="99157"/>
                </a:lnTo>
                <a:lnTo>
                  <a:pt x="122834" y="87299"/>
                </a:lnTo>
                <a:lnTo>
                  <a:pt x="126474" y="87238"/>
                </a:lnTo>
                <a:lnTo>
                  <a:pt x="135936" y="85592"/>
                </a:lnTo>
                <a:lnTo>
                  <a:pt x="143510" y="79865"/>
                </a:lnTo>
                <a:lnTo>
                  <a:pt x="141312" y="67551"/>
                </a:lnTo>
                <a:lnTo>
                  <a:pt x="146405" y="64681"/>
                </a:lnTo>
                <a:lnTo>
                  <a:pt x="148323" y="59588"/>
                </a:lnTo>
                <a:lnTo>
                  <a:pt x="149300" y="54436"/>
                </a:lnTo>
                <a:lnTo>
                  <a:pt x="149098" y="45851"/>
                </a:lnTo>
                <a:lnTo>
                  <a:pt x="144213" y="39651"/>
                </a:lnTo>
                <a:lnTo>
                  <a:pt x="131114" y="41744"/>
                </a:lnTo>
                <a:lnTo>
                  <a:pt x="132154" y="39325"/>
                </a:lnTo>
                <a:lnTo>
                  <a:pt x="133517" y="28945"/>
                </a:lnTo>
                <a:lnTo>
                  <a:pt x="125374" y="17525"/>
                </a:lnTo>
                <a:lnTo>
                  <a:pt x="110883" y="17043"/>
                </a:lnTo>
                <a:lnTo>
                  <a:pt x="111224" y="23755"/>
                </a:lnTo>
                <a:lnTo>
                  <a:pt x="112001" y="25653"/>
                </a:lnTo>
                <a:lnTo>
                  <a:pt x="111319" y="25640"/>
                </a:lnTo>
                <a:lnTo>
                  <a:pt x="111683" y="32816"/>
                </a:lnTo>
                <a:lnTo>
                  <a:pt x="111380" y="32644"/>
                </a:lnTo>
                <a:lnTo>
                  <a:pt x="106453" y="31283"/>
                </a:lnTo>
                <a:lnTo>
                  <a:pt x="99315" y="34947"/>
                </a:lnTo>
                <a:lnTo>
                  <a:pt x="94957" y="51777"/>
                </a:lnTo>
                <a:lnTo>
                  <a:pt x="94503" y="51469"/>
                </a:lnTo>
                <a:lnTo>
                  <a:pt x="89560" y="49639"/>
                </a:lnTo>
                <a:lnTo>
                  <a:pt x="82704" y="52696"/>
                </a:lnTo>
                <a:lnTo>
                  <a:pt x="78384" y="68668"/>
                </a:lnTo>
                <a:lnTo>
                  <a:pt x="75044" y="62776"/>
                </a:lnTo>
                <a:lnTo>
                  <a:pt x="76149" y="55448"/>
                </a:lnTo>
                <a:lnTo>
                  <a:pt x="82207" y="49072"/>
                </a:lnTo>
                <a:lnTo>
                  <a:pt x="81572" y="35051"/>
                </a:lnTo>
                <a:lnTo>
                  <a:pt x="83159" y="26123"/>
                </a:lnTo>
                <a:lnTo>
                  <a:pt x="83339" y="25897"/>
                </a:lnTo>
                <a:lnTo>
                  <a:pt x="87078" y="18194"/>
                </a:lnTo>
                <a:lnTo>
                  <a:pt x="86719" y="13461"/>
                </a:lnTo>
                <a:lnTo>
                  <a:pt x="84277" y="9245"/>
                </a:lnTo>
                <a:lnTo>
                  <a:pt x="86385" y="9069"/>
                </a:lnTo>
                <a:lnTo>
                  <a:pt x="85877" y="2387"/>
                </a:lnTo>
                <a:lnTo>
                  <a:pt x="87836" y="-536"/>
                </a:lnTo>
                <a:lnTo>
                  <a:pt x="91478" y="-8931"/>
                </a:lnTo>
                <a:lnTo>
                  <a:pt x="91177" y="-19407"/>
                </a:lnTo>
                <a:lnTo>
                  <a:pt x="81254" y="-28511"/>
                </a:lnTo>
                <a:lnTo>
                  <a:pt x="81350" y="-37428"/>
                </a:lnTo>
                <a:lnTo>
                  <a:pt x="77951" y="-48329"/>
                </a:lnTo>
                <a:lnTo>
                  <a:pt x="66751" y="-50342"/>
                </a:lnTo>
                <a:lnTo>
                  <a:pt x="62776" y="-59093"/>
                </a:lnTo>
                <a:lnTo>
                  <a:pt x="54965" y="-62763"/>
                </a:lnTo>
                <a:lnTo>
                  <a:pt x="46603" y="-64674"/>
                </a:lnTo>
                <a:lnTo>
                  <a:pt x="37256" y="-60481"/>
                </a:lnTo>
                <a:lnTo>
                  <a:pt x="34417" y="-46037"/>
                </a:lnTo>
                <a:lnTo>
                  <a:pt x="34106" y="-46018"/>
                </a:lnTo>
                <a:lnTo>
                  <a:pt x="29312" y="-45185"/>
                </a:lnTo>
                <a:lnTo>
                  <a:pt x="23145" y="-41943"/>
                </a:lnTo>
                <a:lnTo>
                  <a:pt x="21380" y="-34688"/>
                </a:lnTo>
                <a:lnTo>
                  <a:pt x="29794" y="-21818"/>
                </a:lnTo>
                <a:lnTo>
                  <a:pt x="28810" y="-21274"/>
                </a:lnTo>
                <a:lnTo>
                  <a:pt x="24703" y="-18113"/>
                </a:lnTo>
                <a:lnTo>
                  <a:pt x="21540" y="-12555"/>
                </a:lnTo>
                <a:lnTo>
                  <a:pt x="23973" y="-5082"/>
                </a:lnTo>
                <a:lnTo>
                  <a:pt x="36652" y="3822"/>
                </a:lnTo>
                <a:lnTo>
                  <a:pt x="36281" y="4375"/>
                </a:lnTo>
                <a:lnTo>
                  <a:pt x="33687" y="10334"/>
                </a:lnTo>
                <a:lnTo>
                  <a:pt x="35001" y="18876"/>
                </a:lnTo>
                <a:lnTo>
                  <a:pt x="48120" y="25018"/>
                </a:lnTo>
                <a:lnTo>
                  <a:pt x="50342" y="24853"/>
                </a:lnTo>
                <a:lnTo>
                  <a:pt x="59740" y="26123"/>
                </a:lnTo>
                <a:lnTo>
                  <a:pt x="61444" y="25703"/>
                </a:lnTo>
                <a:lnTo>
                  <a:pt x="62928" y="24218"/>
                </a:lnTo>
                <a:lnTo>
                  <a:pt x="62956" y="25404"/>
                </a:lnTo>
                <a:lnTo>
                  <a:pt x="67819" y="37236"/>
                </a:lnTo>
                <a:lnTo>
                  <a:pt x="68821" y="37122"/>
                </a:lnTo>
                <a:lnTo>
                  <a:pt x="68821" y="39674"/>
                </a:lnTo>
                <a:lnTo>
                  <a:pt x="67819" y="37236"/>
                </a:lnTo>
                <a:lnTo>
                  <a:pt x="69138" y="45402"/>
                </a:lnTo>
                <a:lnTo>
                  <a:pt x="67868" y="51777"/>
                </a:lnTo>
                <a:lnTo>
                  <a:pt x="65481" y="55117"/>
                </a:lnTo>
                <a:lnTo>
                  <a:pt x="67398" y="67703"/>
                </a:lnTo>
                <a:lnTo>
                  <a:pt x="69468" y="77101"/>
                </a:lnTo>
                <a:lnTo>
                  <a:pt x="62141" y="85712"/>
                </a:lnTo>
                <a:lnTo>
                  <a:pt x="61023" y="82207"/>
                </a:lnTo>
                <a:lnTo>
                  <a:pt x="64363" y="75361"/>
                </a:lnTo>
                <a:lnTo>
                  <a:pt x="65907" y="70267"/>
                </a:lnTo>
                <a:lnTo>
                  <a:pt x="64568" y="60285"/>
                </a:lnTo>
                <a:lnTo>
                  <a:pt x="51460" y="53212"/>
                </a:lnTo>
                <a:lnTo>
                  <a:pt x="51668" y="52224"/>
                </a:lnTo>
                <a:lnTo>
                  <a:pt x="50956" y="42246"/>
                </a:lnTo>
                <a:lnTo>
                  <a:pt x="38404" y="33616"/>
                </a:lnTo>
                <a:lnTo>
                  <a:pt x="37122" y="29311"/>
                </a:lnTo>
                <a:lnTo>
                  <a:pt x="34099" y="27241"/>
                </a:lnTo>
                <a:lnTo>
                  <a:pt x="31049" y="25679"/>
                </a:lnTo>
                <a:lnTo>
                  <a:pt x="21378" y="26323"/>
                </a:lnTo>
                <a:lnTo>
                  <a:pt x="15938" y="40627"/>
                </a:lnTo>
                <a:lnTo>
                  <a:pt x="15160" y="40275"/>
                </a:lnTo>
                <a:lnTo>
                  <a:pt x="6907" y="39316"/>
                </a:lnTo>
                <a:lnTo>
                  <a:pt x="0" y="50507"/>
                </a:lnTo>
                <a:lnTo>
                  <a:pt x="3187" y="50507"/>
                </a:lnTo>
                <a:lnTo>
                  <a:pt x="3187" y="68821"/>
                </a:lnTo>
                <a:lnTo>
                  <a:pt x="6222" y="72961"/>
                </a:lnTo>
                <a:lnTo>
                  <a:pt x="11798" y="76949"/>
                </a:lnTo>
                <a:lnTo>
                  <a:pt x="21983" y="78219"/>
                </a:lnTo>
                <a:lnTo>
                  <a:pt x="21619" y="79048"/>
                </a:lnTo>
                <a:lnTo>
                  <a:pt x="20086" y="88206"/>
                </a:lnTo>
                <a:lnTo>
                  <a:pt x="29794" y="95592"/>
                </a:lnTo>
                <a:lnTo>
                  <a:pt x="35051" y="95745"/>
                </a:lnTo>
                <a:lnTo>
                  <a:pt x="44132" y="97180"/>
                </a:lnTo>
                <a:lnTo>
                  <a:pt x="51460" y="100202"/>
                </a:lnTo>
                <a:lnTo>
                  <a:pt x="56083" y="112471"/>
                </a:lnTo>
                <a:lnTo>
                  <a:pt x="60540" y="114541"/>
                </a:lnTo>
                <a:lnTo>
                  <a:pt x="64681" y="115658"/>
                </a:lnTo>
                <a:lnTo>
                  <a:pt x="68351" y="116141"/>
                </a:lnTo>
                <a:lnTo>
                  <a:pt x="68503" y="114071"/>
                </a:lnTo>
                <a:lnTo>
                  <a:pt x="69786" y="105308"/>
                </a:lnTo>
                <a:lnTo>
                  <a:pt x="79019" y="104825"/>
                </a:lnTo>
                <a:close/>
              </a:path>
              <a:path w="111319" h="118522">
                <a:moveTo>
                  <a:pt x="63245" y="37757"/>
                </a:moveTo>
                <a:lnTo>
                  <a:pt x="62956" y="25404"/>
                </a:lnTo>
                <a:lnTo>
                  <a:pt x="61444" y="25703"/>
                </a:lnTo>
                <a:lnTo>
                  <a:pt x="54330" y="32816"/>
                </a:lnTo>
                <a:lnTo>
                  <a:pt x="49441" y="36365"/>
                </a:lnTo>
                <a:lnTo>
                  <a:pt x="53695" y="46037"/>
                </a:lnTo>
                <a:lnTo>
                  <a:pt x="57670" y="53847"/>
                </a:lnTo>
                <a:lnTo>
                  <a:pt x="62776" y="45567"/>
                </a:lnTo>
                <a:lnTo>
                  <a:pt x="69138" y="45402"/>
                </a:lnTo>
                <a:lnTo>
                  <a:pt x="67819" y="37236"/>
                </a:lnTo>
                <a:lnTo>
                  <a:pt x="63245" y="377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41"/>
          <p:cNvSpPr/>
          <p:nvPr/>
        </p:nvSpPr>
        <p:spPr>
          <a:xfrm>
            <a:off x="1699464" y="5280672"/>
            <a:ext cx="61687" cy="145135"/>
          </a:xfrm>
          <a:custGeom>
            <a:avLst/>
            <a:gdLst/>
            <a:ahLst/>
            <a:cxnLst/>
            <a:rect l="l" t="t" r="r" b="b"/>
            <a:pathLst>
              <a:path w="61687" h="145135">
                <a:moveTo>
                  <a:pt x="15973" y="67120"/>
                </a:moveTo>
                <a:lnTo>
                  <a:pt x="31311" y="73704"/>
                </a:lnTo>
                <a:lnTo>
                  <a:pt x="33843" y="74726"/>
                </a:lnTo>
                <a:lnTo>
                  <a:pt x="43259" y="80446"/>
                </a:lnTo>
                <a:lnTo>
                  <a:pt x="42859" y="91239"/>
                </a:lnTo>
                <a:lnTo>
                  <a:pt x="40536" y="99568"/>
                </a:lnTo>
                <a:lnTo>
                  <a:pt x="36778" y="113015"/>
                </a:lnTo>
                <a:lnTo>
                  <a:pt x="35426" y="122622"/>
                </a:lnTo>
                <a:lnTo>
                  <a:pt x="36113" y="133947"/>
                </a:lnTo>
                <a:lnTo>
                  <a:pt x="37514" y="145135"/>
                </a:lnTo>
                <a:lnTo>
                  <a:pt x="41171" y="143865"/>
                </a:lnTo>
                <a:lnTo>
                  <a:pt x="39584" y="134937"/>
                </a:lnTo>
                <a:lnTo>
                  <a:pt x="38149" y="122516"/>
                </a:lnTo>
                <a:lnTo>
                  <a:pt x="42606" y="110401"/>
                </a:lnTo>
                <a:lnTo>
                  <a:pt x="49383" y="99702"/>
                </a:lnTo>
                <a:lnTo>
                  <a:pt x="52569" y="91146"/>
                </a:lnTo>
                <a:lnTo>
                  <a:pt x="52826" y="80495"/>
                </a:lnTo>
                <a:lnTo>
                  <a:pt x="50820" y="63513"/>
                </a:lnTo>
                <a:lnTo>
                  <a:pt x="50417" y="60540"/>
                </a:lnTo>
                <a:lnTo>
                  <a:pt x="60320" y="48546"/>
                </a:lnTo>
                <a:lnTo>
                  <a:pt x="61687" y="41925"/>
                </a:lnTo>
                <a:lnTo>
                  <a:pt x="54164" y="36739"/>
                </a:lnTo>
                <a:lnTo>
                  <a:pt x="48029" y="33934"/>
                </a:lnTo>
                <a:lnTo>
                  <a:pt x="51052" y="23418"/>
                </a:lnTo>
                <a:lnTo>
                  <a:pt x="47864" y="16408"/>
                </a:lnTo>
                <a:lnTo>
                  <a:pt x="44842" y="7493"/>
                </a:lnTo>
                <a:lnTo>
                  <a:pt x="32256" y="13550"/>
                </a:lnTo>
                <a:lnTo>
                  <a:pt x="30973" y="21996"/>
                </a:lnTo>
                <a:lnTo>
                  <a:pt x="34009" y="34099"/>
                </a:lnTo>
                <a:lnTo>
                  <a:pt x="40536" y="26924"/>
                </a:lnTo>
                <a:lnTo>
                  <a:pt x="40536" y="18008"/>
                </a:lnTo>
                <a:lnTo>
                  <a:pt x="43358" y="34171"/>
                </a:lnTo>
                <a:lnTo>
                  <a:pt x="40771" y="42755"/>
                </a:lnTo>
                <a:lnTo>
                  <a:pt x="40536" y="43180"/>
                </a:lnTo>
                <a:lnTo>
                  <a:pt x="36231" y="54813"/>
                </a:lnTo>
                <a:lnTo>
                  <a:pt x="41171" y="57200"/>
                </a:lnTo>
                <a:lnTo>
                  <a:pt x="44207" y="50977"/>
                </a:lnTo>
                <a:lnTo>
                  <a:pt x="49134" y="47637"/>
                </a:lnTo>
                <a:lnTo>
                  <a:pt x="45137" y="64546"/>
                </a:lnTo>
                <a:lnTo>
                  <a:pt x="44379" y="78324"/>
                </a:lnTo>
                <a:lnTo>
                  <a:pt x="44524" y="82842"/>
                </a:lnTo>
                <a:lnTo>
                  <a:pt x="36640" y="57110"/>
                </a:lnTo>
                <a:lnTo>
                  <a:pt x="29908" y="43127"/>
                </a:lnTo>
                <a:lnTo>
                  <a:pt x="25185" y="37334"/>
                </a:lnTo>
                <a:lnTo>
                  <a:pt x="23328" y="36169"/>
                </a:lnTo>
                <a:lnTo>
                  <a:pt x="28433" y="34417"/>
                </a:lnTo>
                <a:lnTo>
                  <a:pt x="31303" y="36804"/>
                </a:lnTo>
                <a:lnTo>
                  <a:pt x="22466" y="17221"/>
                </a:lnTo>
                <a:lnTo>
                  <a:pt x="14547" y="5425"/>
                </a:lnTo>
                <a:lnTo>
                  <a:pt x="9895" y="371"/>
                </a:lnTo>
                <a:lnTo>
                  <a:pt x="9472" y="0"/>
                </a:lnTo>
                <a:lnTo>
                  <a:pt x="3897" y="11315"/>
                </a:lnTo>
                <a:lnTo>
                  <a:pt x="12495" y="20078"/>
                </a:lnTo>
                <a:lnTo>
                  <a:pt x="2278" y="27526"/>
                </a:lnTo>
                <a:lnTo>
                  <a:pt x="0" y="32694"/>
                </a:lnTo>
                <a:lnTo>
                  <a:pt x="6306" y="38251"/>
                </a:lnTo>
                <a:lnTo>
                  <a:pt x="18553" y="45085"/>
                </a:lnTo>
                <a:lnTo>
                  <a:pt x="23493" y="45250"/>
                </a:lnTo>
                <a:lnTo>
                  <a:pt x="20470" y="49555"/>
                </a:lnTo>
                <a:lnTo>
                  <a:pt x="11699" y="57204"/>
                </a:lnTo>
                <a:lnTo>
                  <a:pt x="9818" y="62339"/>
                </a:lnTo>
                <a:lnTo>
                  <a:pt x="15973" y="671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42"/>
          <p:cNvSpPr/>
          <p:nvPr/>
        </p:nvSpPr>
        <p:spPr>
          <a:xfrm>
            <a:off x="1681543" y="5362244"/>
            <a:ext cx="118681" cy="93027"/>
          </a:xfrm>
          <a:custGeom>
            <a:avLst/>
            <a:gdLst/>
            <a:ahLst/>
            <a:cxnLst/>
            <a:rect l="l" t="t" r="r" b="b"/>
            <a:pathLst>
              <a:path w="118681" h="93027">
                <a:moveTo>
                  <a:pt x="86182" y="39192"/>
                </a:moveTo>
                <a:lnTo>
                  <a:pt x="82994" y="34721"/>
                </a:lnTo>
                <a:lnTo>
                  <a:pt x="76301" y="28194"/>
                </a:lnTo>
                <a:lnTo>
                  <a:pt x="71996" y="32651"/>
                </a:lnTo>
                <a:lnTo>
                  <a:pt x="66903" y="40144"/>
                </a:lnTo>
                <a:lnTo>
                  <a:pt x="68338" y="47472"/>
                </a:lnTo>
                <a:lnTo>
                  <a:pt x="67538" y="60210"/>
                </a:lnTo>
                <a:lnTo>
                  <a:pt x="63398" y="65151"/>
                </a:lnTo>
                <a:lnTo>
                  <a:pt x="58140" y="67068"/>
                </a:lnTo>
                <a:lnTo>
                  <a:pt x="50495" y="83794"/>
                </a:lnTo>
                <a:lnTo>
                  <a:pt x="52247" y="73761"/>
                </a:lnTo>
                <a:lnTo>
                  <a:pt x="48742" y="67538"/>
                </a:lnTo>
                <a:lnTo>
                  <a:pt x="46189" y="64198"/>
                </a:lnTo>
                <a:lnTo>
                  <a:pt x="47155" y="54165"/>
                </a:lnTo>
                <a:lnTo>
                  <a:pt x="51295" y="44767"/>
                </a:lnTo>
                <a:lnTo>
                  <a:pt x="47942" y="37909"/>
                </a:lnTo>
                <a:lnTo>
                  <a:pt x="45872" y="30111"/>
                </a:lnTo>
                <a:lnTo>
                  <a:pt x="36791" y="36791"/>
                </a:lnTo>
                <a:lnTo>
                  <a:pt x="32125" y="38991"/>
                </a:lnTo>
                <a:lnTo>
                  <a:pt x="36791" y="50977"/>
                </a:lnTo>
                <a:lnTo>
                  <a:pt x="37592" y="46990"/>
                </a:lnTo>
                <a:lnTo>
                  <a:pt x="41897" y="43967"/>
                </a:lnTo>
                <a:lnTo>
                  <a:pt x="41722" y="45064"/>
                </a:lnTo>
                <a:lnTo>
                  <a:pt x="41571" y="54754"/>
                </a:lnTo>
                <a:lnTo>
                  <a:pt x="44919" y="74396"/>
                </a:lnTo>
                <a:lnTo>
                  <a:pt x="43193" y="70482"/>
                </a:lnTo>
                <a:lnTo>
                  <a:pt x="37138" y="58162"/>
                </a:lnTo>
                <a:lnTo>
                  <a:pt x="28028" y="42849"/>
                </a:lnTo>
                <a:lnTo>
                  <a:pt x="27720" y="42534"/>
                </a:lnTo>
                <a:lnTo>
                  <a:pt x="22831" y="36334"/>
                </a:lnTo>
                <a:lnTo>
                  <a:pt x="16801" y="23721"/>
                </a:lnTo>
                <a:lnTo>
                  <a:pt x="15925" y="6692"/>
                </a:lnTo>
                <a:lnTo>
                  <a:pt x="15008" y="7050"/>
                </a:lnTo>
                <a:lnTo>
                  <a:pt x="8717" y="12630"/>
                </a:lnTo>
                <a:lnTo>
                  <a:pt x="9398" y="27876"/>
                </a:lnTo>
                <a:lnTo>
                  <a:pt x="0" y="28511"/>
                </a:lnTo>
                <a:lnTo>
                  <a:pt x="2705" y="36639"/>
                </a:lnTo>
                <a:lnTo>
                  <a:pt x="2889" y="37137"/>
                </a:lnTo>
                <a:lnTo>
                  <a:pt x="7985" y="44178"/>
                </a:lnTo>
                <a:lnTo>
                  <a:pt x="25171" y="55435"/>
                </a:lnTo>
                <a:lnTo>
                  <a:pt x="22870" y="59435"/>
                </a:lnTo>
                <a:lnTo>
                  <a:pt x="30746" y="69291"/>
                </a:lnTo>
                <a:lnTo>
                  <a:pt x="37573" y="74379"/>
                </a:lnTo>
                <a:lnTo>
                  <a:pt x="45237" y="91274"/>
                </a:lnTo>
                <a:lnTo>
                  <a:pt x="46989" y="92710"/>
                </a:lnTo>
                <a:lnTo>
                  <a:pt x="51447" y="93027"/>
                </a:lnTo>
                <a:lnTo>
                  <a:pt x="54952" y="78701"/>
                </a:lnTo>
                <a:lnTo>
                  <a:pt x="66103" y="76619"/>
                </a:lnTo>
                <a:lnTo>
                  <a:pt x="65633" y="76949"/>
                </a:lnTo>
                <a:lnTo>
                  <a:pt x="73113" y="77901"/>
                </a:lnTo>
                <a:lnTo>
                  <a:pt x="73913" y="72478"/>
                </a:lnTo>
                <a:lnTo>
                  <a:pt x="73913" y="67221"/>
                </a:lnTo>
                <a:lnTo>
                  <a:pt x="87299" y="63715"/>
                </a:lnTo>
                <a:lnTo>
                  <a:pt x="102273" y="62763"/>
                </a:lnTo>
                <a:lnTo>
                  <a:pt x="96532" y="50342"/>
                </a:lnTo>
                <a:lnTo>
                  <a:pt x="93827" y="48907"/>
                </a:lnTo>
                <a:lnTo>
                  <a:pt x="106095" y="42849"/>
                </a:lnTo>
                <a:lnTo>
                  <a:pt x="110642" y="40337"/>
                </a:lnTo>
                <a:lnTo>
                  <a:pt x="117156" y="33161"/>
                </a:lnTo>
                <a:lnTo>
                  <a:pt x="113906" y="22301"/>
                </a:lnTo>
                <a:lnTo>
                  <a:pt x="118681" y="8915"/>
                </a:lnTo>
                <a:lnTo>
                  <a:pt x="112153" y="0"/>
                </a:lnTo>
                <a:lnTo>
                  <a:pt x="112177" y="1332"/>
                </a:lnTo>
                <a:lnTo>
                  <a:pt x="110722" y="11526"/>
                </a:lnTo>
                <a:lnTo>
                  <a:pt x="103543" y="29794"/>
                </a:lnTo>
                <a:lnTo>
                  <a:pt x="110401" y="27876"/>
                </a:lnTo>
                <a:lnTo>
                  <a:pt x="115176" y="31064"/>
                </a:lnTo>
                <a:lnTo>
                  <a:pt x="105940" y="35286"/>
                </a:lnTo>
                <a:lnTo>
                  <a:pt x="96817" y="40062"/>
                </a:lnTo>
                <a:lnTo>
                  <a:pt x="89105" y="45618"/>
                </a:lnTo>
                <a:lnTo>
                  <a:pt x="80093" y="53991"/>
                </a:lnTo>
                <a:lnTo>
                  <a:pt x="67068" y="67221"/>
                </a:lnTo>
                <a:lnTo>
                  <a:pt x="72997" y="56174"/>
                </a:lnTo>
                <a:lnTo>
                  <a:pt x="76932" y="46027"/>
                </a:lnTo>
                <a:lnTo>
                  <a:pt x="77254" y="35521"/>
                </a:lnTo>
                <a:lnTo>
                  <a:pt x="82994" y="40297"/>
                </a:lnTo>
                <a:lnTo>
                  <a:pt x="83477" y="47790"/>
                </a:lnTo>
                <a:lnTo>
                  <a:pt x="84234" y="47032"/>
                </a:lnTo>
                <a:lnTo>
                  <a:pt x="95989" y="34691"/>
                </a:lnTo>
                <a:lnTo>
                  <a:pt x="100753" y="26120"/>
                </a:lnTo>
                <a:lnTo>
                  <a:pt x="102590" y="14173"/>
                </a:lnTo>
                <a:lnTo>
                  <a:pt x="95817" y="10534"/>
                </a:lnTo>
                <a:lnTo>
                  <a:pt x="87617" y="22301"/>
                </a:lnTo>
                <a:lnTo>
                  <a:pt x="86017" y="27559"/>
                </a:lnTo>
                <a:lnTo>
                  <a:pt x="86017" y="33769"/>
                </a:lnTo>
                <a:lnTo>
                  <a:pt x="86182" y="39192"/>
                </a:lnTo>
                <a:close/>
              </a:path>
              <a:path w="118681" h="93027">
                <a:moveTo>
                  <a:pt x="32125" y="38991"/>
                </a:moveTo>
                <a:lnTo>
                  <a:pt x="31985" y="38633"/>
                </a:lnTo>
                <a:lnTo>
                  <a:pt x="31699" y="39192"/>
                </a:lnTo>
                <a:lnTo>
                  <a:pt x="32125" y="38991"/>
                </a:lnTo>
                <a:close/>
              </a:path>
              <a:path w="118681" h="93027">
                <a:moveTo>
                  <a:pt x="30004" y="22740"/>
                </a:moveTo>
                <a:lnTo>
                  <a:pt x="29991" y="33510"/>
                </a:lnTo>
                <a:lnTo>
                  <a:pt x="31985" y="38633"/>
                </a:lnTo>
                <a:lnTo>
                  <a:pt x="34721" y="33299"/>
                </a:lnTo>
                <a:lnTo>
                  <a:pt x="40297" y="21983"/>
                </a:lnTo>
                <a:lnTo>
                  <a:pt x="32816" y="16243"/>
                </a:lnTo>
                <a:lnTo>
                  <a:pt x="19913" y="16560"/>
                </a:lnTo>
                <a:lnTo>
                  <a:pt x="23736" y="31864"/>
                </a:lnTo>
                <a:lnTo>
                  <a:pt x="23101" y="24853"/>
                </a:lnTo>
                <a:lnTo>
                  <a:pt x="30746" y="20066"/>
                </a:lnTo>
                <a:lnTo>
                  <a:pt x="30004" y="22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43"/>
          <p:cNvSpPr/>
          <p:nvPr/>
        </p:nvSpPr>
        <p:spPr>
          <a:xfrm>
            <a:off x="1763817" y="5529351"/>
            <a:ext cx="94338" cy="97179"/>
          </a:xfrm>
          <a:custGeom>
            <a:avLst/>
            <a:gdLst/>
            <a:ahLst/>
            <a:cxnLst/>
            <a:rect l="l" t="t" r="r" b="b"/>
            <a:pathLst>
              <a:path w="94338" h="97179">
                <a:moveTo>
                  <a:pt x="3108" y="62132"/>
                </a:moveTo>
                <a:lnTo>
                  <a:pt x="4419" y="70668"/>
                </a:lnTo>
                <a:lnTo>
                  <a:pt x="5418" y="83577"/>
                </a:lnTo>
                <a:lnTo>
                  <a:pt x="5813" y="97179"/>
                </a:lnTo>
                <a:lnTo>
                  <a:pt x="9801" y="91762"/>
                </a:lnTo>
                <a:lnTo>
                  <a:pt x="10118" y="88417"/>
                </a:lnTo>
                <a:lnTo>
                  <a:pt x="18606" y="79374"/>
                </a:lnTo>
                <a:lnTo>
                  <a:pt x="30184" y="82045"/>
                </a:lnTo>
                <a:lnTo>
                  <a:pt x="46123" y="85230"/>
                </a:lnTo>
                <a:lnTo>
                  <a:pt x="50415" y="74239"/>
                </a:lnTo>
                <a:lnTo>
                  <a:pt x="65357" y="73733"/>
                </a:lnTo>
                <a:lnTo>
                  <a:pt x="76379" y="71690"/>
                </a:lnTo>
                <a:lnTo>
                  <a:pt x="77723" y="65958"/>
                </a:lnTo>
                <a:lnTo>
                  <a:pt x="71929" y="54165"/>
                </a:lnTo>
                <a:lnTo>
                  <a:pt x="78148" y="50469"/>
                </a:lnTo>
                <a:lnTo>
                  <a:pt x="90079" y="42620"/>
                </a:lnTo>
                <a:lnTo>
                  <a:pt x="94338" y="36703"/>
                </a:lnTo>
                <a:lnTo>
                  <a:pt x="91734" y="30309"/>
                </a:lnTo>
                <a:lnTo>
                  <a:pt x="83080" y="21031"/>
                </a:lnTo>
                <a:lnTo>
                  <a:pt x="81389" y="20153"/>
                </a:lnTo>
                <a:lnTo>
                  <a:pt x="71831" y="17645"/>
                </a:lnTo>
                <a:lnTo>
                  <a:pt x="63966" y="28041"/>
                </a:lnTo>
                <a:lnTo>
                  <a:pt x="61731" y="19126"/>
                </a:lnTo>
                <a:lnTo>
                  <a:pt x="54238" y="21513"/>
                </a:lnTo>
                <a:lnTo>
                  <a:pt x="55568" y="13057"/>
                </a:lnTo>
                <a:lnTo>
                  <a:pt x="54962" y="872"/>
                </a:lnTo>
                <a:lnTo>
                  <a:pt x="43723" y="0"/>
                </a:lnTo>
                <a:lnTo>
                  <a:pt x="30502" y="5105"/>
                </a:lnTo>
                <a:lnTo>
                  <a:pt x="32420" y="14338"/>
                </a:lnTo>
                <a:lnTo>
                  <a:pt x="21421" y="6210"/>
                </a:lnTo>
                <a:lnTo>
                  <a:pt x="17916" y="16725"/>
                </a:lnTo>
                <a:lnTo>
                  <a:pt x="13776" y="26441"/>
                </a:lnTo>
                <a:lnTo>
                  <a:pt x="17129" y="33451"/>
                </a:lnTo>
                <a:lnTo>
                  <a:pt x="13900" y="33325"/>
                </a:lnTo>
                <a:lnTo>
                  <a:pt x="0" y="34561"/>
                </a:lnTo>
                <a:lnTo>
                  <a:pt x="1190" y="44932"/>
                </a:lnTo>
                <a:lnTo>
                  <a:pt x="2308" y="50342"/>
                </a:lnTo>
                <a:lnTo>
                  <a:pt x="2473" y="55435"/>
                </a:lnTo>
                <a:lnTo>
                  <a:pt x="1990" y="59264"/>
                </a:lnTo>
                <a:lnTo>
                  <a:pt x="3108" y="6213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44"/>
          <p:cNvSpPr/>
          <p:nvPr/>
        </p:nvSpPr>
        <p:spPr>
          <a:xfrm>
            <a:off x="1769160" y="5553175"/>
            <a:ext cx="80885" cy="62999"/>
          </a:xfrm>
          <a:custGeom>
            <a:avLst/>
            <a:gdLst/>
            <a:ahLst/>
            <a:cxnLst/>
            <a:rect l="l" t="t" r="r" b="b"/>
            <a:pathLst>
              <a:path w="80885" h="62999">
                <a:moveTo>
                  <a:pt x="54635" y="1664"/>
                </a:moveTo>
                <a:lnTo>
                  <a:pt x="46119" y="0"/>
                </a:lnTo>
                <a:lnTo>
                  <a:pt x="39355" y="8793"/>
                </a:lnTo>
                <a:lnTo>
                  <a:pt x="34721" y="17920"/>
                </a:lnTo>
                <a:lnTo>
                  <a:pt x="27225" y="10106"/>
                </a:lnTo>
                <a:lnTo>
                  <a:pt x="20985" y="15897"/>
                </a:lnTo>
                <a:lnTo>
                  <a:pt x="18313" y="20143"/>
                </a:lnTo>
                <a:lnTo>
                  <a:pt x="15608" y="26200"/>
                </a:lnTo>
                <a:lnTo>
                  <a:pt x="14655" y="30823"/>
                </a:lnTo>
                <a:lnTo>
                  <a:pt x="6785" y="36005"/>
                </a:lnTo>
                <a:lnTo>
                  <a:pt x="2600" y="47283"/>
                </a:lnTo>
                <a:lnTo>
                  <a:pt x="0" y="59495"/>
                </a:lnTo>
                <a:lnTo>
                  <a:pt x="152" y="62999"/>
                </a:lnTo>
                <a:lnTo>
                  <a:pt x="2387" y="58538"/>
                </a:lnTo>
                <a:lnTo>
                  <a:pt x="7962" y="52008"/>
                </a:lnTo>
                <a:lnTo>
                  <a:pt x="20700" y="54397"/>
                </a:lnTo>
                <a:lnTo>
                  <a:pt x="36657" y="58664"/>
                </a:lnTo>
                <a:lnTo>
                  <a:pt x="42322" y="53466"/>
                </a:lnTo>
                <a:lnTo>
                  <a:pt x="44119" y="45795"/>
                </a:lnTo>
                <a:lnTo>
                  <a:pt x="61263" y="48188"/>
                </a:lnTo>
                <a:lnTo>
                  <a:pt x="68887" y="47191"/>
                </a:lnTo>
                <a:lnTo>
                  <a:pt x="68548" y="41164"/>
                </a:lnTo>
                <a:lnTo>
                  <a:pt x="61800" y="28466"/>
                </a:lnTo>
                <a:lnTo>
                  <a:pt x="61328" y="27636"/>
                </a:lnTo>
                <a:lnTo>
                  <a:pt x="76487" y="18806"/>
                </a:lnTo>
                <a:lnTo>
                  <a:pt x="80885" y="12507"/>
                </a:lnTo>
                <a:lnTo>
                  <a:pt x="77203" y="3934"/>
                </a:lnTo>
                <a:lnTo>
                  <a:pt x="75818" y="1664"/>
                </a:lnTo>
                <a:lnTo>
                  <a:pt x="64573" y="16471"/>
                </a:lnTo>
                <a:lnTo>
                  <a:pt x="52351" y="26644"/>
                </a:lnTo>
                <a:lnTo>
                  <a:pt x="43251" y="32204"/>
                </a:lnTo>
                <a:lnTo>
                  <a:pt x="40932" y="33363"/>
                </a:lnTo>
                <a:lnTo>
                  <a:pt x="20745" y="41916"/>
                </a:lnTo>
                <a:lnTo>
                  <a:pt x="10163" y="47477"/>
                </a:lnTo>
                <a:lnTo>
                  <a:pt x="7315" y="49299"/>
                </a:lnTo>
                <a:lnTo>
                  <a:pt x="9398" y="41971"/>
                </a:lnTo>
                <a:lnTo>
                  <a:pt x="14008" y="39422"/>
                </a:lnTo>
                <a:lnTo>
                  <a:pt x="22136" y="34646"/>
                </a:lnTo>
                <a:lnTo>
                  <a:pt x="25006" y="27318"/>
                </a:lnTo>
                <a:lnTo>
                  <a:pt x="26593" y="32411"/>
                </a:lnTo>
                <a:lnTo>
                  <a:pt x="24371" y="36396"/>
                </a:lnTo>
                <a:lnTo>
                  <a:pt x="40291" y="22383"/>
                </a:lnTo>
                <a:lnTo>
                  <a:pt x="46936" y="12458"/>
                </a:lnTo>
                <a:lnTo>
                  <a:pt x="48107" y="9475"/>
                </a:lnTo>
                <a:lnTo>
                  <a:pt x="49377" y="20625"/>
                </a:lnTo>
                <a:lnTo>
                  <a:pt x="45719" y="27636"/>
                </a:lnTo>
                <a:lnTo>
                  <a:pt x="60210" y="16802"/>
                </a:lnTo>
                <a:lnTo>
                  <a:pt x="59575" y="8992"/>
                </a:lnTo>
                <a:lnTo>
                  <a:pt x="60045" y="2947"/>
                </a:lnTo>
                <a:lnTo>
                  <a:pt x="54635" y="16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45"/>
          <p:cNvSpPr/>
          <p:nvPr/>
        </p:nvSpPr>
        <p:spPr>
          <a:xfrm>
            <a:off x="1801025" y="5531739"/>
            <a:ext cx="8663" cy="23736"/>
          </a:xfrm>
          <a:custGeom>
            <a:avLst/>
            <a:gdLst/>
            <a:ahLst/>
            <a:cxnLst/>
            <a:rect l="l" t="t" r="r" b="b"/>
            <a:pathLst>
              <a:path w="8663" h="23736">
                <a:moveTo>
                  <a:pt x="1587" y="23736"/>
                </a:moveTo>
                <a:lnTo>
                  <a:pt x="3261" y="22146"/>
                </a:lnTo>
                <a:lnTo>
                  <a:pt x="8663" y="13411"/>
                </a:lnTo>
                <a:lnTo>
                  <a:pt x="6362" y="0"/>
                </a:lnTo>
                <a:lnTo>
                  <a:pt x="0" y="10045"/>
                </a:lnTo>
                <a:lnTo>
                  <a:pt x="1587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6"/>
          <p:cNvSpPr/>
          <p:nvPr/>
        </p:nvSpPr>
        <p:spPr>
          <a:xfrm>
            <a:off x="1781111" y="5542737"/>
            <a:ext cx="9080" cy="21348"/>
          </a:xfrm>
          <a:custGeom>
            <a:avLst/>
            <a:gdLst/>
            <a:ahLst/>
            <a:cxnLst/>
            <a:rect l="l" t="t" r="r" b="b"/>
            <a:pathLst>
              <a:path w="9080" h="21348">
                <a:moveTo>
                  <a:pt x="2387" y="17525"/>
                </a:moveTo>
                <a:lnTo>
                  <a:pt x="8762" y="21348"/>
                </a:lnTo>
                <a:lnTo>
                  <a:pt x="8762" y="2705"/>
                </a:lnTo>
                <a:lnTo>
                  <a:pt x="9080" y="1587"/>
                </a:lnTo>
                <a:lnTo>
                  <a:pt x="0" y="0"/>
                </a:lnTo>
                <a:lnTo>
                  <a:pt x="2387" y="1752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7"/>
          <p:cNvSpPr/>
          <p:nvPr/>
        </p:nvSpPr>
        <p:spPr>
          <a:xfrm>
            <a:off x="1718652" y="5658234"/>
            <a:ext cx="23418" cy="41419"/>
          </a:xfrm>
          <a:custGeom>
            <a:avLst/>
            <a:gdLst/>
            <a:ahLst/>
            <a:cxnLst/>
            <a:rect l="l" t="t" r="r" b="b"/>
            <a:pathLst>
              <a:path w="23418" h="41419">
                <a:moveTo>
                  <a:pt x="8762" y="3982"/>
                </a:moveTo>
                <a:lnTo>
                  <a:pt x="3035" y="9240"/>
                </a:lnTo>
                <a:lnTo>
                  <a:pt x="1917" y="8125"/>
                </a:lnTo>
                <a:lnTo>
                  <a:pt x="0" y="10833"/>
                </a:lnTo>
                <a:lnTo>
                  <a:pt x="2552" y="11629"/>
                </a:lnTo>
                <a:lnTo>
                  <a:pt x="4940" y="13700"/>
                </a:lnTo>
                <a:lnTo>
                  <a:pt x="6223" y="18160"/>
                </a:lnTo>
                <a:lnTo>
                  <a:pt x="5313" y="24337"/>
                </a:lnTo>
                <a:lnTo>
                  <a:pt x="14820" y="37118"/>
                </a:lnTo>
                <a:lnTo>
                  <a:pt x="17373" y="38870"/>
                </a:lnTo>
                <a:lnTo>
                  <a:pt x="20231" y="38870"/>
                </a:lnTo>
                <a:lnTo>
                  <a:pt x="23418" y="41419"/>
                </a:lnTo>
                <a:lnTo>
                  <a:pt x="23101" y="38870"/>
                </a:lnTo>
                <a:lnTo>
                  <a:pt x="22466" y="33933"/>
                </a:lnTo>
                <a:lnTo>
                  <a:pt x="20878" y="24852"/>
                </a:lnTo>
                <a:lnTo>
                  <a:pt x="16573" y="15453"/>
                </a:lnTo>
                <a:lnTo>
                  <a:pt x="14503" y="7010"/>
                </a:lnTo>
                <a:lnTo>
                  <a:pt x="8293" y="0"/>
                </a:lnTo>
                <a:lnTo>
                  <a:pt x="7493" y="1433"/>
                </a:lnTo>
                <a:lnTo>
                  <a:pt x="8762" y="398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8"/>
          <p:cNvSpPr/>
          <p:nvPr/>
        </p:nvSpPr>
        <p:spPr>
          <a:xfrm>
            <a:off x="1709254" y="5677189"/>
            <a:ext cx="21501" cy="19913"/>
          </a:xfrm>
          <a:custGeom>
            <a:avLst/>
            <a:gdLst/>
            <a:ahLst/>
            <a:cxnLst/>
            <a:rect l="l" t="t" r="r" b="b"/>
            <a:pathLst>
              <a:path w="21501" h="19913">
                <a:moveTo>
                  <a:pt x="18643" y="17364"/>
                </a:moveTo>
                <a:lnTo>
                  <a:pt x="12103" y="10833"/>
                </a:lnTo>
                <a:lnTo>
                  <a:pt x="8280" y="0"/>
                </a:lnTo>
                <a:lnTo>
                  <a:pt x="6057" y="158"/>
                </a:lnTo>
                <a:lnTo>
                  <a:pt x="6845" y="8442"/>
                </a:lnTo>
                <a:lnTo>
                  <a:pt x="4622" y="7009"/>
                </a:lnTo>
                <a:lnTo>
                  <a:pt x="1917" y="3185"/>
                </a:lnTo>
                <a:lnTo>
                  <a:pt x="0" y="6052"/>
                </a:lnTo>
                <a:lnTo>
                  <a:pt x="5892" y="10514"/>
                </a:lnTo>
                <a:lnTo>
                  <a:pt x="12903" y="15293"/>
                </a:lnTo>
                <a:lnTo>
                  <a:pt x="20866" y="19913"/>
                </a:lnTo>
                <a:lnTo>
                  <a:pt x="21501" y="19913"/>
                </a:lnTo>
                <a:lnTo>
                  <a:pt x="18643" y="1736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9"/>
          <p:cNvSpPr/>
          <p:nvPr/>
        </p:nvSpPr>
        <p:spPr>
          <a:xfrm>
            <a:off x="1701292" y="5694554"/>
            <a:ext cx="5092" cy="2548"/>
          </a:xfrm>
          <a:custGeom>
            <a:avLst/>
            <a:gdLst/>
            <a:ahLst/>
            <a:cxnLst/>
            <a:rect l="l" t="t" r="r" b="b"/>
            <a:pathLst>
              <a:path w="5092" h="2548">
                <a:moveTo>
                  <a:pt x="0" y="2548"/>
                </a:moveTo>
                <a:lnTo>
                  <a:pt x="5092" y="2548"/>
                </a:lnTo>
                <a:lnTo>
                  <a:pt x="3657" y="0"/>
                </a:lnTo>
                <a:lnTo>
                  <a:pt x="0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50"/>
          <p:cNvSpPr/>
          <p:nvPr/>
        </p:nvSpPr>
        <p:spPr>
          <a:xfrm>
            <a:off x="1686953" y="5711921"/>
            <a:ext cx="58940" cy="59262"/>
          </a:xfrm>
          <a:custGeom>
            <a:avLst/>
            <a:gdLst/>
            <a:ahLst/>
            <a:cxnLst/>
            <a:rect l="l" t="t" r="r" b="b"/>
            <a:pathLst>
              <a:path w="58940" h="59262">
                <a:moveTo>
                  <a:pt x="2956" y="31274"/>
                </a:moveTo>
                <a:lnTo>
                  <a:pt x="8888" y="43422"/>
                </a:lnTo>
                <a:lnTo>
                  <a:pt x="18796" y="59262"/>
                </a:lnTo>
                <a:lnTo>
                  <a:pt x="18835" y="58994"/>
                </a:lnTo>
                <a:lnTo>
                  <a:pt x="21170" y="49842"/>
                </a:lnTo>
                <a:lnTo>
                  <a:pt x="26318" y="39514"/>
                </a:lnTo>
                <a:lnTo>
                  <a:pt x="35242" y="28639"/>
                </a:lnTo>
                <a:lnTo>
                  <a:pt x="48907" y="17842"/>
                </a:lnTo>
                <a:lnTo>
                  <a:pt x="53365" y="15134"/>
                </a:lnTo>
                <a:lnTo>
                  <a:pt x="58940" y="8444"/>
                </a:lnTo>
                <a:lnTo>
                  <a:pt x="54635" y="4618"/>
                </a:lnTo>
                <a:lnTo>
                  <a:pt x="51777" y="3027"/>
                </a:lnTo>
                <a:lnTo>
                  <a:pt x="46202" y="0"/>
                </a:lnTo>
                <a:lnTo>
                  <a:pt x="37592" y="5416"/>
                </a:lnTo>
                <a:lnTo>
                  <a:pt x="35058" y="6774"/>
                </a:lnTo>
                <a:lnTo>
                  <a:pt x="25416" y="8722"/>
                </a:lnTo>
                <a:lnTo>
                  <a:pt x="16725" y="0"/>
                </a:lnTo>
                <a:lnTo>
                  <a:pt x="10198" y="3186"/>
                </a:lnTo>
                <a:lnTo>
                  <a:pt x="4940" y="1912"/>
                </a:lnTo>
                <a:lnTo>
                  <a:pt x="6527" y="3505"/>
                </a:lnTo>
                <a:lnTo>
                  <a:pt x="0" y="10355"/>
                </a:lnTo>
                <a:lnTo>
                  <a:pt x="1270" y="27241"/>
                </a:lnTo>
                <a:lnTo>
                  <a:pt x="1117" y="26922"/>
                </a:lnTo>
                <a:lnTo>
                  <a:pt x="2956" y="3127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51"/>
          <p:cNvSpPr/>
          <p:nvPr/>
        </p:nvSpPr>
        <p:spPr>
          <a:xfrm>
            <a:off x="1726298" y="5608688"/>
            <a:ext cx="39192" cy="88414"/>
          </a:xfrm>
          <a:custGeom>
            <a:avLst/>
            <a:gdLst/>
            <a:ahLst/>
            <a:cxnLst/>
            <a:rect l="l" t="t" r="r" b="b"/>
            <a:pathLst>
              <a:path w="39192" h="88414">
                <a:moveTo>
                  <a:pt x="24383" y="87139"/>
                </a:moveTo>
                <a:lnTo>
                  <a:pt x="27089" y="88414"/>
                </a:lnTo>
                <a:lnTo>
                  <a:pt x="32981" y="79653"/>
                </a:lnTo>
                <a:lnTo>
                  <a:pt x="31394" y="74874"/>
                </a:lnTo>
                <a:lnTo>
                  <a:pt x="26109" y="58397"/>
                </a:lnTo>
                <a:lnTo>
                  <a:pt x="27738" y="51825"/>
                </a:lnTo>
                <a:lnTo>
                  <a:pt x="39192" y="52411"/>
                </a:lnTo>
                <a:lnTo>
                  <a:pt x="38722" y="50022"/>
                </a:lnTo>
                <a:lnTo>
                  <a:pt x="38874" y="46198"/>
                </a:lnTo>
                <a:lnTo>
                  <a:pt x="37853" y="43522"/>
                </a:lnTo>
                <a:lnTo>
                  <a:pt x="34073" y="35375"/>
                </a:lnTo>
                <a:lnTo>
                  <a:pt x="27768" y="24734"/>
                </a:lnTo>
                <a:lnTo>
                  <a:pt x="18518" y="12607"/>
                </a:lnTo>
                <a:lnTo>
                  <a:pt x="5905" y="0"/>
                </a:lnTo>
                <a:lnTo>
                  <a:pt x="5422" y="158"/>
                </a:lnTo>
                <a:lnTo>
                  <a:pt x="4152" y="4779"/>
                </a:lnTo>
                <a:lnTo>
                  <a:pt x="1600" y="9080"/>
                </a:lnTo>
                <a:lnTo>
                  <a:pt x="0" y="20391"/>
                </a:lnTo>
                <a:lnTo>
                  <a:pt x="3505" y="18638"/>
                </a:lnTo>
                <a:lnTo>
                  <a:pt x="5422" y="25011"/>
                </a:lnTo>
                <a:lnTo>
                  <a:pt x="3987" y="30109"/>
                </a:lnTo>
                <a:lnTo>
                  <a:pt x="3187" y="37595"/>
                </a:lnTo>
                <a:lnTo>
                  <a:pt x="4940" y="38233"/>
                </a:lnTo>
                <a:lnTo>
                  <a:pt x="6857" y="42056"/>
                </a:lnTo>
                <a:lnTo>
                  <a:pt x="6857" y="36799"/>
                </a:lnTo>
                <a:lnTo>
                  <a:pt x="7010" y="26762"/>
                </a:lnTo>
                <a:lnTo>
                  <a:pt x="10198" y="22781"/>
                </a:lnTo>
                <a:lnTo>
                  <a:pt x="11633" y="15133"/>
                </a:lnTo>
                <a:lnTo>
                  <a:pt x="9398" y="9876"/>
                </a:lnTo>
                <a:lnTo>
                  <a:pt x="15620" y="15930"/>
                </a:lnTo>
                <a:lnTo>
                  <a:pt x="18643" y="21187"/>
                </a:lnTo>
                <a:lnTo>
                  <a:pt x="18961" y="29471"/>
                </a:lnTo>
                <a:lnTo>
                  <a:pt x="17691" y="33614"/>
                </a:lnTo>
                <a:lnTo>
                  <a:pt x="15138" y="36321"/>
                </a:lnTo>
                <a:lnTo>
                  <a:pt x="18478" y="32816"/>
                </a:lnTo>
                <a:lnTo>
                  <a:pt x="21983" y="29152"/>
                </a:lnTo>
                <a:lnTo>
                  <a:pt x="22313" y="30586"/>
                </a:lnTo>
                <a:lnTo>
                  <a:pt x="23583" y="34090"/>
                </a:lnTo>
                <a:lnTo>
                  <a:pt x="20994" y="37657"/>
                </a:lnTo>
                <a:lnTo>
                  <a:pt x="16203" y="47456"/>
                </a:lnTo>
                <a:lnTo>
                  <a:pt x="19761" y="58624"/>
                </a:lnTo>
                <a:lnTo>
                  <a:pt x="26924" y="70572"/>
                </a:lnTo>
                <a:lnTo>
                  <a:pt x="23583" y="78856"/>
                </a:lnTo>
                <a:lnTo>
                  <a:pt x="23101" y="84273"/>
                </a:lnTo>
                <a:lnTo>
                  <a:pt x="24383" y="8713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52"/>
          <p:cNvSpPr/>
          <p:nvPr/>
        </p:nvSpPr>
        <p:spPr>
          <a:xfrm>
            <a:off x="1731873" y="5608369"/>
            <a:ext cx="330" cy="318"/>
          </a:xfrm>
          <a:custGeom>
            <a:avLst/>
            <a:gdLst/>
            <a:ahLst/>
            <a:cxnLst/>
            <a:rect l="l" t="t" r="r" b="b"/>
            <a:pathLst>
              <a:path w="330" h="318">
                <a:moveTo>
                  <a:pt x="330" y="318"/>
                </a:moveTo>
                <a:lnTo>
                  <a:pt x="165" y="158"/>
                </a:lnTo>
                <a:lnTo>
                  <a:pt x="0" y="0"/>
                </a:lnTo>
                <a:lnTo>
                  <a:pt x="165" y="158"/>
                </a:lnTo>
                <a:lnTo>
                  <a:pt x="330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53"/>
          <p:cNvSpPr/>
          <p:nvPr/>
        </p:nvSpPr>
        <p:spPr>
          <a:xfrm>
            <a:off x="1706067" y="5439194"/>
            <a:ext cx="50342" cy="47790"/>
          </a:xfrm>
          <a:custGeom>
            <a:avLst/>
            <a:gdLst/>
            <a:ahLst/>
            <a:cxnLst/>
            <a:rect l="l" t="t" r="r" b="b"/>
            <a:pathLst>
              <a:path w="50342" h="47790">
                <a:moveTo>
                  <a:pt x="5587" y="42684"/>
                </a:moveTo>
                <a:lnTo>
                  <a:pt x="6857" y="45402"/>
                </a:lnTo>
                <a:lnTo>
                  <a:pt x="7810" y="47790"/>
                </a:lnTo>
                <a:lnTo>
                  <a:pt x="8502" y="40034"/>
                </a:lnTo>
                <a:lnTo>
                  <a:pt x="8855" y="27144"/>
                </a:lnTo>
                <a:lnTo>
                  <a:pt x="7975" y="10502"/>
                </a:lnTo>
                <a:lnTo>
                  <a:pt x="11798" y="9397"/>
                </a:lnTo>
                <a:lnTo>
                  <a:pt x="14185" y="10985"/>
                </a:lnTo>
                <a:lnTo>
                  <a:pt x="18643" y="13373"/>
                </a:lnTo>
                <a:lnTo>
                  <a:pt x="15938" y="6045"/>
                </a:lnTo>
                <a:lnTo>
                  <a:pt x="12115" y="2070"/>
                </a:lnTo>
                <a:lnTo>
                  <a:pt x="9563" y="0"/>
                </a:lnTo>
                <a:lnTo>
                  <a:pt x="8928" y="152"/>
                </a:lnTo>
                <a:lnTo>
                  <a:pt x="9728" y="1904"/>
                </a:lnTo>
                <a:lnTo>
                  <a:pt x="2717" y="4775"/>
                </a:lnTo>
                <a:lnTo>
                  <a:pt x="330" y="11150"/>
                </a:lnTo>
                <a:lnTo>
                  <a:pt x="0" y="17678"/>
                </a:lnTo>
                <a:lnTo>
                  <a:pt x="0" y="21501"/>
                </a:lnTo>
                <a:lnTo>
                  <a:pt x="482" y="30899"/>
                </a:lnTo>
                <a:lnTo>
                  <a:pt x="4152" y="39814"/>
                </a:lnTo>
                <a:lnTo>
                  <a:pt x="4152" y="39979"/>
                </a:lnTo>
                <a:lnTo>
                  <a:pt x="5587" y="42684"/>
                </a:lnTo>
                <a:close/>
              </a:path>
              <a:path w="50342" h="47790">
                <a:moveTo>
                  <a:pt x="31076" y="14973"/>
                </a:moveTo>
                <a:lnTo>
                  <a:pt x="30911" y="17043"/>
                </a:lnTo>
                <a:lnTo>
                  <a:pt x="38557" y="17995"/>
                </a:lnTo>
                <a:lnTo>
                  <a:pt x="43649" y="16560"/>
                </a:lnTo>
                <a:lnTo>
                  <a:pt x="43814" y="16560"/>
                </a:lnTo>
                <a:lnTo>
                  <a:pt x="49072" y="15443"/>
                </a:lnTo>
                <a:lnTo>
                  <a:pt x="50342" y="12103"/>
                </a:lnTo>
                <a:lnTo>
                  <a:pt x="48272" y="9550"/>
                </a:lnTo>
                <a:lnTo>
                  <a:pt x="48272" y="5892"/>
                </a:lnTo>
                <a:lnTo>
                  <a:pt x="44615" y="6362"/>
                </a:lnTo>
                <a:lnTo>
                  <a:pt x="41579" y="5727"/>
                </a:lnTo>
                <a:lnTo>
                  <a:pt x="32346" y="6210"/>
                </a:lnTo>
                <a:lnTo>
                  <a:pt x="31076" y="149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54"/>
          <p:cNvSpPr/>
          <p:nvPr/>
        </p:nvSpPr>
        <p:spPr>
          <a:xfrm>
            <a:off x="1719287" y="5509755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317" y="165"/>
                </a:moveTo>
                <a:lnTo>
                  <a:pt x="317" y="0"/>
                </a:lnTo>
                <a:lnTo>
                  <a:pt x="0" y="0"/>
                </a:lnTo>
                <a:lnTo>
                  <a:pt x="0" y="330"/>
                </a:lnTo>
                <a:lnTo>
                  <a:pt x="165" y="330"/>
                </a:lnTo>
                <a:lnTo>
                  <a:pt x="317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55"/>
          <p:cNvSpPr/>
          <p:nvPr/>
        </p:nvSpPr>
        <p:spPr>
          <a:xfrm>
            <a:off x="1731873" y="5608369"/>
            <a:ext cx="330" cy="318"/>
          </a:xfrm>
          <a:custGeom>
            <a:avLst/>
            <a:gdLst/>
            <a:ahLst/>
            <a:cxnLst/>
            <a:rect l="l" t="t" r="r" b="b"/>
            <a:pathLst>
              <a:path w="330" h="318">
                <a:moveTo>
                  <a:pt x="330" y="318"/>
                </a:moveTo>
                <a:lnTo>
                  <a:pt x="165" y="158"/>
                </a:lnTo>
                <a:lnTo>
                  <a:pt x="0" y="0"/>
                </a:lnTo>
                <a:lnTo>
                  <a:pt x="165" y="158"/>
                </a:lnTo>
                <a:lnTo>
                  <a:pt x="330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6"/>
          <p:cNvSpPr/>
          <p:nvPr/>
        </p:nvSpPr>
        <p:spPr>
          <a:xfrm>
            <a:off x="1731556" y="5609165"/>
            <a:ext cx="165" cy="160"/>
          </a:xfrm>
          <a:custGeom>
            <a:avLst/>
            <a:gdLst/>
            <a:ahLst/>
            <a:cxnLst/>
            <a:rect l="l" t="t" r="r" b="b"/>
            <a:pathLst>
              <a:path w="165" h="160">
                <a:moveTo>
                  <a:pt x="165" y="0"/>
                </a:moveTo>
                <a:lnTo>
                  <a:pt x="0" y="16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7"/>
          <p:cNvSpPr/>
          <p:nvPr/>
        </p:nvSpPr>
        <p:spPr>
          <a:xfrm>
            <a:off x="1713877" y="5444286"/>
            <a:ext cx="47472" cy="53682"/>
          </a:xfrm>
          <a:custGeom>
            <a:avLst/>
            <a:gdLst/>
            <a:ahLst/>
            <a:cxnLst/>
            <a:rect l="l" t="t" r="r" b="b"/>
            <a:pathLst>
              <a:path w="47472" h="53682">
                <a:moveTo>
                  <a:pt x="24523" y="41414"/>
                </a:moveTo>
                <a:lnTo>
                  <a:pt x="24206" y="40144"/>
                </a:lnTo>
                <a:lnTo>
                  <a:pt x="25488" y="32016"/>
                </a:lnTo>
                <a:lnTo>
                  <a:pt x="28829" y="28676"/>
                </a:lnTo>
                <a:lnTo>
                  <a:pt x="32334" y="27559"/>
                </a:lnTo>
                <a:lnTo>
                  <a:pt x="35204" y="22466"/>
                </a:lnTo>
                <a:lnTo>
                  <a:pt x="38227" y="18313"/>
                </a:lnTo>
                <a:lnTo>
                  <a:pt x="40462" y="15290"/>
                </a:lnTo>
                <a:lnTo>
                  <a:pt x="44119" y="14020"/>
                </a:lnTo>
                <a:lnTo>
                  <a:pt x="46355" y="12103"/>
                </a:lnTo>
                <a:lnTo>
                  <a:pt x="46990" y="9563"/>
                </a:lnTo>
                <a:lnTo>
                  <a:pt x="47472" y="7327"/>
                </a:lnTo>
                <a:lnTo>
                  <a:pt x="47155" y="3822"/>
                </a:lnTo>
                <a:lnTo>
                  <a:pt x="42849" y="152"/>
                </a:lnTo>
                <a:lnTo>
                  <a:pt x="42684" y="0"/>
                </a:lnTo>
                <a:lnTo>
                  <a:pt x="38544" y="1752"/>
                </a:lnTo>
                <a:lnTo>
                  <a:pt x="40462" y="4457"/>
                </a:lnTo>
                <a:lnTo>
                  <a:pt x="42532" y="7010"/>
                </a:lnTo>
                <a:lnTo>
                  <a:pt x="41262" y="10350"/>
                </a:lnTo>
                <a:lnTo>
                  <a:pt x="36004" y="11468"/>
                </a:lnTo>
                <a:lnTo>
                  <a:pt x="35839" y="11468"/>
                </a:lnTo>
                <a:lnTo>
                  <a:pt x="30581" y="12903"/>
                </a:lnTo>
                <a:lnTo>
                  <a:pt x="22936" y="11950"/>
                </a:lnTo>
                <a:lnTo>
                  <a:pt x="20383" y="11468"/>
                </a:lnTo>
                <a:lnTo>
                  <a:pt x="17678" y="10833"/>
                </a:lnTo>
                <a:lnTo>
                  <a:pt x="14973" y="10033"/>
                </a:lnTo>
                <a:lnTo>
                  <a:pt x="12420" y="8915"/>
                </a:lnTo>
                <a:lnTo>
                  <a:pt x="8597" y="7162"/>
                </a:lnTo>
                <a:lnTo>
                  <a:pt x="3975" y="4305"/>
                </a:lnTo>
                <a:lnTo>
                  <a:pt x="152" y="5410"/>
                </a:lnTo>
                <a:lnTo>
                  <a:pt x="1035" y="22051"/>
                </a:lnTo>
                <a:lnTo>
                  <a:pt x="688" y="34942"/>
                </a:lnTo>
                <a:lnTo>
                  <a:pt x="0" y="42697"/>
                </a:lnTo>
                <a:lnTo>
                  <a:pt x="1435" y="45885"/>
                </a:lnTo>
                <a:lnTo>
                  <a:pt x="3822" y="49390"/>
                </a:lnTo>
                <a:lnTo>
                  <a:pt x="7962" y="51612"/>
                </a:lnTo>
                <a:lnTo>
                  <a:pt x="11303" y="52882"/>
                </a:lnTo>
                <a:lnTo>
                  <a:pt x="13055" y="53200"/>
                </a:lnTo>
                <a:lnTo>
                  <a:pt x="16560" y="53682"/>
                </a:lnTo>
                <a:lnTo>
                  <a:pt x="19113" y="53047"/>
                </a:lnTo>
                <a:lnTo>
                  <a:pt x="25171" y="51930"/>
                </a:lnTo>
                <a:lnTo>
                  <a:pt x="22771" y="49060"/>
                </a:lnTo>
                <a:lnTo>
                  <a:pt x="24053" y="45237"/>
                </a:lnTo>
                <a:lnTo>
                  <a:pt x="24523" y="4141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8"/>
          <p:cNvSpPr/>
          <p:nvPr/>
        </p:nvSpPr>
        <p:spPr>
          <a:xfrm>
            <a:off x="1683295" y="5437911"/>
            <a:ext cx="82195" cy="223028"/>
          </a:xfrm>
          <a:custGeom>
            <a:avLst/>
            <a:gdLst/>
            <a:ahLst/>
            <a:cxnLst/>
            <a:rect l="l" t="t" r="r" b="b"/>
            <a:pathLst>
              <a:path w="82195" h="223028">
                <a:moveTo>
                  <a:pt x="82195" y="222550"/>
                </a:moveTo>
                <a:lnTo>
                  <a:pt x="81828" y="219662"/>
                </a:lnTo>
                <a:lnTo>
                  <a:pt x="81560" y="223028"/>
                </a:lnTo>
                <a:lnTo>
                  <a:pt x="82195" y="222550"/>
                </a:lnTo>
                <a:close/>
              </a:path>
              <a:path w="82195" h="223028">
                <a:moveTo>
                  <a:pt x="82042" y="212832"/>
                </a:moveTo>
                <a:lnTo>
                  <a:pt x="81975" y="215374"/>
                </a:lnTo>
                <a:lnTo>
                  <a:pt x="82042" y="212832"/>
                </a:lnTo>
                <a:close/>
              </a:path>
              <a:path w="82195" h="223028">
                <a:moveTo>
                  <a:pt x="81877" y="216975"/>
                </a:moveTo>
                <a:lnTo>
                  <a:pt x="81293" y="215444"/>
                </a:lnTo>
                <a:lnTo>
                  <a:pt x="81828" y="219662"/>
                </a:lnTo>
                <a:lnTo>
                  <a:pt x="81975" y="215374"/>
                </a:lnTo>
                <a:lnTo>
                  <a:pt x="81877" y="216975"/>
                </a:lnTo>
                <a:close/>
              </a:path>
              <a:path w="82195" h="223028">
                <a:moveTo>
                  <a:pt x="80759" y="211240"/>
                </a:moveTo>
                <a:lnTo>
                  <a:pt x="86017" y="205665"/>
                </a:lnTo>
                <a:lnTo>
                  <a:pt x="86249" y="193186"/>
                </a:lnTo>
                <a:lnTo>
                  <a:pt x="86104" y="179652"/>
                </a:lnTo>
                <a:lnTo>
                  <a:pt x="85374" y="166385"/>
                </a:lnTo>
                <a:lnTo>
                  <a:pt x="83854" y="154706"/>
                </a:lnTo>
                <a:lnTo>
                  <a:pt x="81320" y="147772"/>
                </a:lnTo>
                <a:lnTo>
                  <a:pt x="75123" y="135775"/>
                </a:lnTo>
                <a:lnTo>
                  <a:pt x="65293" y="121800"/>
                </a:lnTo>
                <a:lnTo>
                  <a:pt x="60846" y="117093"/>
                </a:lnTo>
                <a:lnTo>
                  <a:pt x="60693" y="116928"/>
                </a:lnTo>
                <a:lnTo>
                  <a:pt x="56186" y="113375"/>
                </a:lnTo>
                <a:lnTo>
                  <a:pt x="46832" y="104110"/>
                </a:lnTo>
                <a:lnTo>
                  <a:pt x="38155" y="90874"/>
                </a:lnTo>
                <a:lnTo>
                  <a:pt x="35522" y="76631"/>
                </a:lnTo>
                <a:lnTo>
                  <a:pt x="35357" y="76949"/>
                </a:lnTo>
                <a:lnTo>
                  <a:pt x="35957" y="73002"/>
                </a:lnTo>
                <a:lnTo>
                  <a:pt x="34785" y="61858"/>
                </a:lnTo>
                <a:lnTo>
                  <a:pt x="27862" y="43152"/>
                </a:lnTo>
                <a:lnTo>
                  <a:pt x="26911" y="41262"/>
                </a:lnTo>
                <a:lnTo>
                  <a:pt x="25126" y="35974"/>
                </a:lnTo>
                <a:lnTo>
                  <a:pt x="22799" y="24051"/>
                </a:lnTo>
                <a:lnTo>
                  <a:pt x="24474" y="11023"/>
                </a:lnTo>
                <a:lnTo>
                  <a:pt x="32487" y="3187"/>
                </a:lnTo>
                <a:lnTo>
                  <a:pt x="31217" y="482"/>
                </a:lnTo>
                <a:lnTo>
                  <a:pt x="30582" y="0"/>
                </a:lnTo>
                <a:lnTo>
                  <a:pt x="21819" y="3987"/>
                </a:lnTo>
                <a:lnTo>
                  <a:pt x="19114" y="11950"/>
                </a:lnTo>
                <a:lnTo>
                  <a:pt x="19114" y="17525"/>
                </a:lnTo>
                <a:lnTo>
                  <a:pt x="18949" y="19913"/>
                </a:lnTo>
                <a:lnTo>
                  <a:pt x="18994" y="17738"/>
                </a:lnTo>
                <a:lnTo>
                  <a:pt x="12103" y="29946"/>
                </a:lnTo>
                <a:lnTo>
                  <a:pt x="9716" y="30746"/>
                </a:lnTo>
                <a:lnTo>
                  <a:pt x="2547" y="45675"/>
                </a:lnTo>
                <a:lnTo>
                  <a:pt x="2165" y="59017"/>
                </a:lnTo>
                <a:lnTo>
                  <a:pt x="3803" y="66564"/>
                </a:lnTo>
                <a:lnTo>
                  <a:pt x="3975" y="67068"/>
                </a:lnTo>
                <a:lnTo>
                  <a:pt x="723" y="84652"/>
                </a:lnTo>
                <a:lnTo>
                  <a:pt x="0" y="99657"/>
                </a:lnTo>
                <a:lnTo>
                  <a:pt x="271" y="108031"/>
                </a:lnTo>
                <a:lnTo>
                  <a:pt x="318" y="108648"/>
                </a:lnTo>
                <a:lnTo>
                  <a:pt x="1588" y="126491"/>
                </a:lnTo>
                <a:lnTo>
                  <a:pt x="7328" y="129362"/>
                </a:lnTo>
                <a:lnTo>
                  <a:pt x="7646" y="129362"/>
                </a:lnTo>
                <a:lnTo>
                  <a:pt x="11786" y="123304"/>
                </a:lnTo>
                <a:lnTo>
                  <a:pt x="17679" y="124574"/>
                </a:lnTo>
                <a:lnTo>
                  <a:pt x="21336" y="128244"/>
                </a:lnTo>
                <a:lnTo>
                  <a:pt x="25324" y="132219"/>
                </a:lnTo>
                <a:lnTo>
                  <a:pt x="25159" y="139712"/>
                </a:lnTo>
                <a:lnTo>
                  <a:pt x="35875" y="136527"/>
                </a:lnTo>
                <a:lnTo>
                  <a:pt x="40082" y="142142"/>
                </a:lnTo>
                <a:lnTo>
                  <a:pt x="40330" y="151263"/>
                </a:lnTo>
                <a:lnTo>
                  <a:pt x="39173" y="158593"/>
                </a:lnTo>
                <a:lnTo>
                  <a:pt x="38862" y="159943"/>
                </a:lnTo>
                <a:lnTo>
                  <a:pt x="50013" y="158351"/>
                </a:lnTo>
                <a:lnTo>
                  <a:pt x="50178" y="165041"/>
                </a:lnTo>
                <a:lnTo>
                  <a:pt x="48425" y="171254"/>
                </a:lnTo>
                <a:lnTo>
                  <a:pt x="48895" y="170776"/>
                </a:lnTo>
                <a:lnTo>
                  <a:pt x="61513" y="183382"/>
                </a:lnTo>
                <a:lnTo>
                  <a:pt x="70766" y="195508"/>
                </a:lnTo>
                <a:lnTo>
                  <a:pt x="77074" y="206148"/>
                </a:lnTo>
                <a:lnTo>
                  <a:pt x="80854" y="214295"/>
                </a:lnTo>
                <a:lnTo>
                  <a:pt x="81293" y="215444"/>
                </a:lnTo>
                <a:lnTo>
                  <a:pt x="80759" y="211240"/>
                </a:lnTo>
                <a:close/>
              </a:path>
              <a:path w="82195" h="223028">
                <a:moveTo>
                  <a:pt x="19114" y="11950"/>
                </a:moveTo>
                <a:lnTo>
                  <a:pt x="18994" y="17738"/>
                </a:lnTo>
                <a:lnTo>
                  <a:pt x="19114" y="1195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9"/>
          <p:cNvSpPr/>
          <p:nvPr/>
        </p:nvSpPr>
        <p:spPr>
          <a:xfrm>
            <a:off x="1679339" y="5711916"/>
            <a:ext cx="89821" cy="125374"/>
          </a:xfrm>
          <a:custGeom>
            <a:avLst/>
            <a:gdLst/>
            <a:ahLst/>
            <a:cxnLst/>
            <a:rect l="l" t="t" r="r" b="b"/>
            <a:pathLst>
              <a:path w="89821" h="125374">
                <a:moveTo>
                  <a:pt x="89821" y="125374"/>
                </a:moveTo>
                <a:lnTo>
                  <a:pt x="89655" y="124896"/>
                </a:lnTo>
                <a:lnTo>
                  <a:pt x="89821" y="125374"/>
                </a:lnTo>
                <a:close/>
              </a:path>
              <a:path w="89821" h="125374">
                <a:moveTo>
                  <a:pt x="89705" y="125101"/>
                </a:moveTo>
                <a:lnTo>
                  <a:pt x="84344" y="112475"/>
                </a:lnTo>
                <a:lnTo>
                  <a:pt x="73613" y="100133"/>
                </a:lnTo>
                <a:lnTo>
                  <a:pt x="73730" y="173962"/>
                </a:lnTo>
                <a:lnTo>
                  <a:pt x="73177" y="174462"/>
                </a:lnTo>
                <a:lnTo>
                  <a:pt x="70294" y="176889"/>
                </a:lnTo>
                <a:lnTo>
                  <a:pt x="66049" y="180506"/>
                </a:lnTo>
                <a:lnTo>
                  <a:pt x="65595" y="180845"/>
                </a:lnTo>
                <a:lnTo>
                  <a:pt x="65027" y="181323"/>
                </a:lnTo>
                <a:lnTo>
                  <a:pt x="60255" y="184825"/>
                </a:lnTo>
                <a:lnTo>
                  <a:pt x="54098" y="189413"/>
                </a:lnTo>
                <a:lnTo>
                  <a:pt x="52698" y="190370"/>
                </a:lnTo>
                <a:lnTo>
                  <a:pt x="55721" y="191007"/>
                </a:lnTo>
                <a:lnTo>
                  <a:pt x="58274" y="194354"/>
                </a:lnTo>
                <a:lnTo>
                  <a:pt x="57804" y="195469"/>
                </a:lnTo>
                <a:lnTo>
                  <a:pt x="60191" y="202318"/>
                </a:lnTo>
                <a:lnTo>
                  <a:pt x="54934" y="206302"/>
                </a:lnTo>
                <a:lnTo>
                  <a:pt x="61296" y="205983"/>
                </a:lnTo>
                <a:lnTo>
                  <a:pt x="66402" y="206142"/>
                </a:lnTo>
                <a:lnTo>
                  <a:pt x="70224" y="206302"/>
                </a:lnTo>
                <a:lnTo>
                  <a:pt x="76422" y="194336"/>
                </a:lnTo>
                <a:lnTo>
                  <a:pt x="82188" y="182137"/>
                </a:lnTo>
                <a:lnTo>
                  <a:pt x="86451" y="171120"/>
                </a:lnTo>
                <a:lnTo>
                  <a:pt x="87115" y="168865"/>
                </a:lnTo>
                <a:lnTo>
                  <a:pt x="88220" y="165520"/>
                </a:lnTo>
                <a:lnTo>
                  <a:pt x="89186" y="160421"/>
                </a:lnTo>
                <a:lnTo>
                  <a:pt x="92143" y="143663"/>
                </a:lnTo>
                <a:lnTo>
                  <a:pt x="90993" y="130447"/>
                </a:lnTo>
                <a:lnTo>
                  <a:pt x="89705" y="125101"/>
                </a:lnTo>
                <a:close/>
              </a:path>
              <a:path w="89821" h="125374">
                <a:moveTo>
                  <a:pt x="5269" y="106296"/>
                </a:moveTo>
                <a:lnTo>
                  <a:pt x="10801" y="114222"/>
                </a:lnTo>
                <a:lnTo>
                  <a:pt x="12713" y="115578"/>
                </a:lnTo>
                <a:lnTo>
                  <a:pt x="17887" y="121654"/>
                </a:lnTo>
                <a:lnTo>
                  <a:pt x="30597" y="137593"/>
                </a:lnTo>
                <a:lnTo>
                  <a:pt x="38208" y="147199"/>
                </a:lnTo>
                <a:lnTo>
                  <a:pt x="50543" y="156618"/>
                </a:lnTo>
                <a:lnTo>
                  <a:pt x="56365" y="163831"/>
                </a:lnTo>
                <a:lnTo>
                  <a:pt x="56470" y="171962"/>
                </a:lnTo>
                <a:lnTo>
                  <a:pt x="51653" y="184133"/>
                </a:lnTo>
                <a:lnTo>
                  <a:pt x="49041" y="189734"/>
                </a:lnTo>
                <a:lnTo>
                  <a:pt x="51746" y="190051"/>
                </a:lnTo>
                <a:lnTo>
                  <a:pt x="60255" y="184825"/>
                </a:lnTo>
                <a:lnTo>
                  <a:pt x="65595" y="180845"/>
                </a:lnTo>
                <a:lnTo>
                  <a:pt x="70294" y="176889"/>
                </a:lnTo>
                <a:lnTo>
                  <a:pt x="73730" y="173962"/>
                </a:lnTo>
                <a:lnTo>
                  <a:pt x="73613" y="100133"/>
                </a:lnTo>
                <a:lnTo>
                  <a:pt x="61781" y="89956"/>
                </a:lnTo>
                <a:lnTo>
                  <a:pt x="53000" y="83551"/>
                </a:lnTo>
                <a:lnTo>
                  <a:pt x="50946" y="82202"/>
                </a:lnTo>
                <a:lnTo>
                  <a:pt x="37341" y="71949"/>
                </a:lnTo>
                <a:lnTo>
                  <a:pt x="26256" y="59010"/>
                </a:lnTo>
                <a:lnTo>
                  <a:pt x="17790" y="45764"/>
                </a:lnTo>
                <a:lnTo>
                  <a:pt x="12042" y="34590"/>
                </a:lnTo>
                <a:lnTo>
                  <a:pt x="9109" y="27868"/>
                </a:lnTo>
                <a:lnTo>
                  <a:pt x="7613" y="10355"/>
                </a:lnTo>
                <a:lnTo>
                  <a:pt x="14154" y="3505"/>
                </a:lnTo>
                <a:lnTo>
                  <a:pt x="10484" y="0"/>
                </a:lnTo>
                <a:lnTo>
                  <a:pt x="4493" y="14389"/>
                </a:lnTo>
                <a:lnTo>
                  <a:pt x="3893" y="26583"/>
                </a:lnTo>
                <a:lnTo>
                  <a:pt x="4273" y="28994"/>
                </a:lnTo>
                <a:lnTo>
                  <a:pt x="5226" y="31542"/>
                </a:lnTo>
                <a:lnTo>
                  <a:pt x="6978" y="35525"/>
                </a:lnTo>
                <a:lnTo>
                  <a:pt x="6026" y="33455"/>
                </a:lnTo>
                <a:lnTo>
                  <a:pt x="9254" y="46704"/>
                </a:lnTo>
                <a:lnTo>
                  <a:pt x="10542" y="56397"/>
                </a:lnTo>
                <a:lnTo>
                  <a:pt x="9753" y="66007"/>
                </a:lnTo>
                <a:lnTo>
                  <a:pt x="6750" y="79003"/>
                </a:lnTo>
                <a:lnTo>
                  <a:pt x="3791" y="90008"/>
                </a:lnTo>
                <a:lnTo>
                  <a:pt x="0" y="96021"/>
                </a:lnTo>
                <a:lnTo>
                  <a:pt x="5269" y="10629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60"/>
          <p:cNvSpPr/>
          <p:nvPr/>
        </p:nvSpPr>
        <p:spPr>
          <a:xfrm>
            <a:off x="1716112" y="5447491"/>
            <a:ext cx="95758" cy="90265"/>
          </a:xfrm>
          <a:custGeom>
            <a:avLst/>
            <a:gdLst/>
            <a:ahLst/>
            <a:cxnLst/>
            <a:rect l="l" t="t" r="r" b="b"/>
            <a:pathLst>
              <a:path w="95758" h="90265">
                <a:moveTo>
                  <a:pt x="23788" y="26110"/>
                </a:moveTo>
                <a:lnTo>
                  <a:pt x="21983" y="36940"/>
                </a:lnTo>
                <a:lnTo>
                  <a:pt x="23956" y="49829"/>
                </a:lnTo>
                <a:lnTo>
                  <a:pt x="14099" y="56587"/>
                </a:lnTo>
                <a:lnTo>
                  <a:pt x="12903" y="56371"/>
                </a:lnTo>
                <a:lnTo>
                  <a:pt x="7327" y="59876"/>
                </a:lnTo>
                <a:lnTo>
                  <a:pt x="8432" y="58123"/>
                </a:lnTo>
                <a:lnTo>
                  <a:pt x="10185" y="54783"/>
                </a:lnTo>
                <a:lnTo>
                  <a:pt x="10985" y="49360"/>
                </a:lnTo>
                <a:lnTo>
                  <a:pt x="6845" y="50160"/>
                </a:lnTo>
                <a:lnTo>
                  <a:pt x="0" y="45385"/>
                </a:lnTo>
                <a:lnTo>
                  <a:pt x="2705" y="53030"/>
                </a:lnTo>
                <a:lnTo>
                  <a:pt x="3340" y="58606"/>
                </a:lnTo>
                <a:lnTo>
                  <a:pt x="3175" y="62263"/>
                </a:lnTo>
                <a:lnTo>
                  <a:pt x="3175" y="65616"/>
                </a:lnTo>
                <a:lnTo>
                  <a:pt x="2705" y="67051"/>
                </a:lnTo>
                <a:lnTo>
                  <a:pt x="2387" y="71026"/>
                </a:lnTo>
                <a:lnTo>
                  <a:pt x="3022" y="75014"/>
                </a:lnTo>
                <a:lnTo>
                  <a:pt x="4457" y="78837"/>
                </a:lnTo>
                <a:lnTo>
                  <a:pt x="5575" y="81390"/>
                </a:lnTo>
                <a:lnTo>
                  <a:pt x="6362" y="82660"/>
                </a:lnTo>
                <a:lnTo>
                  <a:pt x="17977" y="76488"/>
                </a:lnTo>
                <a:lnTo>
                  <a:pt x="26780" y="79814"/>
                </a:lnTo>
                <a:lnTo>
                  <a:pt x="30099" y="82177"/>
                </a:lnTo>
                <a:lnTo>
                  <a:pt x="42344" y="90265"/>
                </a:lnTo>
                <a:lnTo>
                  <a:pt x="47149" y="85093"/>
                </a:lnTo>
                <a:lnTo>
                  <a:pt x="48107" y="82494"/>
                </a:lnTo>
                <a:lnTo>
                  <a:pt x="63111" y="90179"/>
                </a:lnTo>
                <a:lnTo>
                  <a:pt x="70199" y="89867"/>
                </a:lnTo>
                <a:lnTo>
                  <a:pt x="73596" y="80270"/>
                </a:lnTo>
                <a:lnTo>
                  <a:pt x="74714" y="74379"/>
                </a:lnTo>
                <a:lnTo>
                  <a:pt x="91317" y="71370"/>
                </a:lnTo>
                <a:lnTo>
                  <a:pt x="95758" y="64791"/>
                </a:lnTo>
                <a:lnTo>
                  <a:pt x="93027" y="50960"/>
                </a:lnTo>
                <a:lnTo>
                  <a:pt x="87909" y="42883"/>
                </a:lnTo>
                <a:lnTo>
                  <a:pt x="77970" y="46997"/>
                </a:lnTo>
                <a:lnTo>
                  <a:pt x="73113" y="50160"/>
                </a:lnTo>
                <a:lnTo>
                  <a:pt x="78219" y="45855"/>
                </a:lnTo>
                <a:lnTo>
                  <a:pt x="74714" y="33752"/>
                </a:lnTo>
                <a:lnTo>
                  <a:pt x="85054" y="27012"/>
                </a:lnTo>
                <a:lnTo>
                  <a:pt x="85254" y="17216"/>
                </a:lnTo>
                <a:lnTo>
                  <a:pt x="82829" y="8898"/>
                </a:lnTo>
                <a:lnTo>
                  <a:pt x="80114" y="0"/>
                </a:lnTo>
                <a:lnTo>
                  <a:pt x="75455" y="804"/>
                </a:lnTo>
                <a:lnTo>
                  <a:pt x="64985" y="12560"/>
                </a:lnTo>
                <a:lnTo>
                  <a:pt x="62598" y="15438"/>
                </a:lnTo>
                <a:lnTo>
                  <a:pt x="54491" y="8822"/>
                </a:lnTo>
                <a:lnTo>
                  <a:pt x="48752" y="11336"/>
                </a:lnTo>
                <a:lnTo>
                  <a:pt x="40529" y="25199"/>
                </a:lnTo>
                <a:lnTo>
                  <a:pt x="40297" y="25624"/>
                </a:lnTo>
                <a:lnTo>
                  <a:pt x="28353" y="20391"/>
                </a:lnTo>
                <a:lnTo>
                  <a:pt x="23788" y="261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61"/>
          <p:cNvSpPr/>
          <p:nvPr/>
        </p:nvSpPr>
        <p:spPr>
          <a:xfrm>
            <a:off x="1726780" y="5534738"/>
            <a:ext cx="31229" cy="19631"/>
          </a:xfrm>
          <a:custGeom>
            <a:avLst/>
            <a:gdLst/>
            <a:ahLst/>
            <a:cxnLst/>
            <a:rect l="l" t="t" r="r" b="b"/>
            <a:pathLst>
              <a:path w="31229" h="19631">
                <a:moveTo>
                  <a:pt x="19103" y="0"/>
                </a:moveTo>
                <a:lnTo>
                  <a:pt x="7010" y="3540"/>
                </a:lnTo>
                <a:lnTo>
                  <a:pt x="4305" y="1153"/>
                </a:lnTo>
                <a:lnTo>
                  <a:pt x="0" y="3058"/>
                </a:lnTo>
                <a:lnTo>
                  <a:pt x="6692" y="12138"/>
                </a:lnTo>
                <a:lnTo>
                  <a:pt x="15290" y="18666"/>
                </a:lnTo>
                <a:lnTo>
                  <a:pt x="17208" y="19631"/>
                </a:lnTo>
                <a:lnTo>
                  <a:pt x="31229" y="18666"/>
                </a:lnTo>
                <a:lnTo>
                  <a:pt x="24536" y="7363"/>
                </a:lnTo>
                <a:lnTo>
                  <a:pt x="24031" y="5885"/>
                </a:lnTo>
                <a:lnTo>
                  <a:pt x="1910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62"/>
          <p:cNvSpPr/>
          <p:nvPr/>
        </p:nvSpPr>
        <p:spPr>
          <a:xfrm>
            <a:off x="1671815" y="5620215"/>
            <a:ext cx="165643" cy="266247"/>
          </a:xfrm>
          <a:custGeom>
            <a:avLst/>
            <a:gdLst/>
            <a:ahLst/>
            <a:cxnLst/>
            <a:rect l="l" t="t" r="r" b="b"/>
            <a:pathLst>
              <a:path w="165643" h="266247">
                <a:moveTo>
                  <a:pt x="86982" y="66691"/>
                </a:moveTo>
                <a:lnTo>
                  <a:pt x="83794" y="73062"/>
                </a:lnTo>
                <a:lnTo>
                  <a:pt x="86347" y="73062"/>
                </a:lnTo>
                <a:lnTo>
                  <a:pt x="91757" y="62548"/>
                </a:lnTo>
                <a:lnTo>
                  <a:pt x="88252" y="56973"/>
                </a:lnTo>
                <a:lnTo>
                  <a:pt x="84381" y="47612"/>
                </a:lnTo>
                <a:lnTo>
                  <a:pt x="85864" y="63344"/>
                </a:lnTo>
                <a:lnTo>
                  <a:pt x="86982" y="66691"/>
                </a:lnTo>
                <a:close/>
              </a:path>
              <a:path w="165643" h="266247">
                <a:moveTo>
                  <a:pt x="118623" y="652"/>
                </a:moveTo>
                <a:lnTo>
                  <a:pt x="115518" y="0"/>
                </a:lnTo>
                <a:lnTo>
                  <a:pt x="115357" y="1031"/>
                </a:lnTo>
                <a:lnTo>
                  <a:pt x="118623" y="652"/>
                </a:lnTo>
                <a:close/>
              </a:path>
              <a:path w="165643" h="266247">
                <a:moveTo>
                  <a:pt x="101472" y="67806"/>
                </a:moveTo>
                <a:lnTo>
                  <a:pt x="108165" y="65576"/>
                </a:lnTo>
                <a:lnTo>
                  <a:pt x="103708" y="63982"/>
                </a:lnTo>
                <a:lnTo>
                  <a:pt x="100837" y="65257"/>
                </a:lnTo>
                <a:lnTo>
                  <a:pt x="109007" y="53376"/>
                </a:lnTo>
                <a:lnTo>
                  <a:pt x="116769" y="47194"/>
                </a:lnTo>
                <a:lnTo>
                  <a:pt x="130314" y="42636"/>
                </a:lnTo>
                <a:lnTo>
                  <a:pt x="123304" y="39608"/>
                </a:lnTo>
                <a:lnTo>
                  <a:pt x="118846" y="41679"/>
                </a:lnTo>
                <a:lnTo>
                  <a:pt x="123786" y="31165"/>
                </a:lnTo>
                <a:lnTo>
                  <a:pt x="127927" y="31484"/>
                </a:lnTo>
                <a:lnTo>
                  <a:pt x="135339" y="35418"/>
                </a:lnTo>
                <a:lnTo>
                  <a:pt x="142532" y="40381"/>
                </a:lnTo>
                <a:lnTo>
                  <a:pt x="142675" y="44676"/>
                </a:lnTo>
                <a:lnTo>
                  <a:pt x="135264" y="49930"/>
                </a:lnTo>
                <a:lnTo>
                  <a:pt x="119799" y="57769"/>
                </a:lnTo>
                <a:lnTo>
                  <a:pt x="122077" y="65619"/>
                </a:lnTo>
                <a:lnTo>
                  <a:pt x="119765" y="73174"/>
                </a:lnTo>
                <a:lnTo>
                  <a:pt x="104508" y="78639"/>
                </a:lnTo>
                <a:lnTo>
                  <a:pt x="99085" y="81505"/>
                </a:lnTo>
                <a:lnTo>
                  <a:pt x="95427" y="85648"/>
                </a:lnTo>
                <a:lnTo>
                  <a:pt x="92875" y="90108"/>
                </a:lnTo>
                <a:lnTo>
                  <a:pt x="88377" y="106405"/>
                </a:lnTo>
                <a:lnTo>
                  <a:pt x="88736" y="117305"/>
                </a:lnTo>
                <a:lnTo>
                  <a:pt x="88900" y="118305"/>
                </a:lnTo>
                <a:lnTo>
                  <a:pt x="86347" y="121651"/>
                </a:lnTo>
                <a:lnTo>
                  <a:pt x="82226" y="102865"/>
                </a:lnTo>
                <a:lnTo>
                  <a:pt x="80418" y="89607"/>
                </a:lnTo>
                <a:lnTo>
                  <a:pt x="80344" y="80916"/>
                </a:lnTo>
                <a:lnTo>
                  <a:pt x="80771" y="78001"/>
                </a:lnTo>
                <a:lnTo>
                  <a:pt x="78854" y="75611"/>
                </a:lnTo>
                <a:lnTo>
                  <a:pt x="77584" y="72744"/>
                </a:lnTo>
                <a:lnTo>
                  <a:pt x="78066" y="67328"/>
                </a:lnTo>
                <a:lnTo>
                  <a:pt x="81406" y="59044"/>
                </a:lnTo>
                <a:lnTo>
                  <a:pt x="74231" y="47096"/>
                </a:lnTo>
                <a:lnTo>
                  <a:pt x="70684" y="35926"/>
                </a:lnTo>
                <a:lnTo>
                  <a:pt x="75481" y="26123"/>
                </a:lnTo>
                <a:lnTo>
                  <a:pt x="78066" y="22562"/>
                </a:lnTo>
                <a:lnTo>
                  <a:pt x="76784" y="19057"/>
                </a:lnTo>
                <a:lnTo>
                  <a:pt x="76466" y="17623"/>
                </a:lnTo>
                <a:lnTo>
                  <a:pt x="72961" y="21288"/>
                </a:lnTo>
                <a:lnTo>
                  <a:pt x="69621" y="24794"/>
                </a:lnTo>
                <a:lnTo>
                  <a:pt x="72174" y="22085"/>
                </a:lnTo>
                <a:lnTo>
                  <a:pt x="73444" y="17942"/>
                </a:lnTo>
                <a:lnTo>
                  <a:pt x="73126" y="9659"/>
                </a:lnTo>
                <a:lnTo>
                  <a:pt x="70091" y="4401"/>
                </a:lnTo>
                <a:lnTo>
                  <a:pt x="63881" y="-1651"/>
                </a:lnTo>
                <a:lnTo>
                  <a:pt x="66116" y="3605"/>
                </a:lnTo>
                <a:lnTo>
                  <a:pt x="64681" y="11251"/>
                </a:lnTo>
                <a:lnTo>
                  <a:pt x="61493" y="15234"/>
                </a:lnTo>
                <a:lnTo>
                  <a:pt x="61328" y="25270"/>
                </a:lnTo>
                <a:lnTo>
                  <a:pt x="61328" y="30528"/>
                </a:lnTo>
                <a:lnTo>
                  <a:pt x="59423" y="26704"/>
                </a:lnTo>
                <a:lnTo>
                  <a:pt x="57670" y="26067"/>
                </a:lnTo>
                <a:lnTo>
                  <a:pt x="58470" y="18581"/>
                </a:lnTo>
                <a:lnTo>
                  <a:pt x="59905" y="13482"/>
                </a:lnTo>
                <a:lnTo>
                  <a:pt x="57988" y="7110"/>
                </a:lnTo>
                <a:lnTo>
                  <a:pt x="54482" y="8861"/>
                </a:lnTo>
                <a:lnTo>
                  <a:pt x="56070" y="-2447"/>
                </a:lnTo>
                <a:lnTo>
                  <a:pt x="64615" y="-17382"/>
                </a:lnTo>
                <a:lnTo>
                  <a:pt x="64565" y="-23105"/>
                </a:lnTo>
                <a:lnTo>
                  <a:pt x="54951" y="-22989"/>
                </a:lnTo>
                <a:lnTo>
                  <a:pt x="50342" y="-22361"/>
                </a:lnTo>
                <a:lnTo>
                  <a:pt x="54706" y="-40283"/>
                </a:lnTo>
                <a:lnTo>
                  <a:pt x="55654" y="-49516"/>
                </a:lnTo>
                <a:lnTo>
                  <a:pt x="52315" y="-51348"/>
                </a:lnTo>
                <a:lnTo>
                  <a:pt x="43814" y="-47070"/>
                </a:lnTo>
                <a:lnTo>
                  <a:pt x="36639" y="-42590"/>
                </a:lnTo>
                <a:lnTo>
                  <a:pt x="36804" y="-50083"/>
                </a:lnTo>
                <a:lnTo>
                  <a:pt x="32816" y="-54059"/>
                </a:lnTo>
                <a:lnTo>
                  <a:pt x="24453" y="-56977"/>
                </a:lnTo>
                <a:lnTo>
                  <a:pt x="16692" y="-47447"/>
                </a:lnTo>
                <a:lnTo>
                  <a:pt x="15608" y="-42590"/>
                </a:lnTo>
                <a:lnTo>
                  <a:pt x="9880" y="-44508"/>
                </a:lnTo>
                <a:lnTo>
                  <a:pt x="0" y="-39885"/>
                </a:lnTo>
                <a:lnTo>
                  <a:pt x="0" y="-7705"/>
                </a:lnTo>
                <a:lnTo>
                  <a:pt x="5575" y="-1013"/>
                </a:lnTo>
                <a:lnTo>
                  <a:pt x="13385" y="-854"/>
                </a:lnTo>
                <a:lnTo>
                  <a:pt x="20983" y="16196"/>
                </a:lnTo>
                <a:lnTo>
                  <a:pt x="28524" y="18421"/>
                </a:lnTo>
                <a:lnTo>
                  <a:pt x="36639" y="30369"/>
                </a:lnTo>
                <a:lnTo>
                  <a:pt x="43497" y="30369"/>
                </a:lnTo>
                <a:lnTo>
                  <a:pt x="57486" y="41083"/>
                </a:lnTo>
                <a:lnTo>
                  <a:pt x="62995" y="52081"/>
                </a:lnTo>
                <a:lnTo>
                  <a:pt x="63411" y="53468"/>
                </a:lnTo>
                <a:lnTo>
                  <a:pt x="67703" y="62867"/>
                </a:lnTo>
                <a:lnTo>
                  <a:pt x="69303" y="71947"/>
                </a:lnTo>
                <a:lnTo>
                  <a:pt x="69938" y="76886"/>
                </a:lnTo>
                <a:lnTo>
                  <a:pt x="70256" y="79434"/>
                </a:lnTo>
                <a:lnTo>
                  <a:pt x="67068" y="76886"/>
                </a:lnTo>
                <a:lnTo>
                  <a:pt x="61975" y="71151"/>
                </a:lnTo>
                <a:lnTo>
                  <a:pt x="59740" y="70514"/>
                </a:lnTo>
                <a:lnTo>
                  <a:pt x="52823" y="51521"/>
                </a:lnTo>
                <a:lnTo>
                  <a:pt x="45190" y="46278"/>
                </a:lnTo>
                <a:lnTo>
                  <a:pt x="41414" y="46458"/>
                </a:lnTo>
                <a:lnTo>
                  <a:pt x="34509" y="33436"/>
                </a:lnTo>
                <a:lnTo>
                  <a:pt x="26036" y="32780"/>
                </a:lnTo>
                <a:lnTo>
                  <a:pt x="22466" y="34350"/>
                </a:lnTo>
                <a:lnTo>
                  <a:pt x="10858" y="26075"/>
                </a:lnTo>
                <a:lnTo>
                  <a:pt x="3893" y="28685"/>
                </a:lnTo>
                <a:lnTo>
                  <a:pt x="1752" y="31484"/>
                </a:lnTo>
                <a:lnTo>
                  <a:pt x="0" y="40406"/>
                </a:lnTo>
                <a:lnTo>
                  <a:pt x="0" y="73700"/>
                </a:lnTo>
                <a:lnTo>
                  <a:pt x="2387" y="76408"/>
                </a:lnTo>
                <a:lnTo>
                  <a:pt x="3187" y="77364"/>
                </a:lnTo>
                <a:lnTo>
                  <a:pt x="9880" y="85011"/>
                </a:lnTo>
                <a:lnTo>
                  <a:pt x="13703" y="80709"/>
                </a:lnTo>
                <a:lnTo>
                  <a:pt x="13385" y="87081"/>
                </a:lnTo>
                <a:lnTo>
                  <a:pt x="14973" y="90586"/>
                </a:lnTo>
                <a:lnTo>
                  <a:pt x="17525" y="92338"/>
                </a:lnTo>
                <a:lnTo>
                  <a:pt x="19913" y="93454"/>
                </a:lnTo>
                <a:lnTo>
                  <a:pt x="25171" y="95047"/>
                </a:lnTo>
                <a:lnTo>
                  <a:pt x="31864" y="91701"/>
                </a:lnTo>
                <a:lnTo>
                  <a:pt x="40554" y="100423"/>
                </a:lnTo>
                <a:lnTo>
                  <a:pt x="50196" y="98476"/>
                </a:lnTo>
                <a:lnTo>
                  <a:pt x="52730" y="97117"/>
                </a:lnTo>
                <a:lnTo>
                  <a:pt x="61328" y="91701"/>
                </a:lnTo>
                <a:lnTo>
                  <a:pt x="66903" y="94729"/>
                </a:lnTo>
                <a:lnTo>
                  <a:pt x="79445" y="107536"/>
                </a:lnTo>
                <a:lnTo>
                  <a:pt x="83083" y="120353"/>
                </a:lnTo>
                <a:lnTo>
                  <a:pt x="82994" y="127068"/>
                </a:lnTo>
                <a:lnTo>
                  <a:pt x="79019" y="133121"/>
                </a:lnTo>
                <a:lnTo>
                  <a:pt x="77584" y="141405"/>
                </a:lnTo>
                <a:lnTo>
                  <a:pt x="76949" y="156698"/>
                </a:lnTo>
                <a:lnTo>
                  <a:pt x="87147" y="151282"/>
                </a:lnTo>
                <a:lnTo>
                  <a:pt x="91287" y="150007"/>
                </a:lnTo>
                <a:lnTo>
                  <a:pt x="92875" y="149848"/>
                </a:lnTo>
                <a:lnTo>
                  <a:pt x="97815" y="149530"/>
                </a:lnTo>
                <a:lnTo>
                  <a:pt x="100685" y="152078"/>
                </a:lnTo>
                <a:lnTo>
                  <a:pt x="103082" y="153449"/>
                </a:lnTo>
                <a:lnTo>
                  <a:pt x="114029" y="159016"/>
                </a:lnTo>
                <a:lnTo>
                  <a:pt x="119534" y="158218"/>
                </a:lnTo>
                <a:lnTo>
                  <a:pt x="120741" y="159622"/>
                </a:lnTo>
                <a:lnTo>
                  <a:pt x="123340" y="158956"/>
                </a:lnTo>
                <a:lnTo>
                  <a:pt x="127126" y="147778"/>
                </a:lnTo>
                <a:lnTo>
                  <a:pt x="127842" y="147939"/>
                </a:lnTo>
                <a:lnTo>
                  <a:pt x="146528" y="151821"/>
                </a:lnTo>
                <a:lnTo>
                  <a:pt x="155193" y="151643"/>
                </a:lnTo>
                <a:lnTo>
                  <a:pt x="156058" y="146147"/>
                </a:lnTo>
                <a:lnTo>
                  <a:pt x="151345" y="134077"/>
                </a:lnTo>
                <a:lnTo>
                  <a:pt x="153383" y="133885"/>
                </a:lnTo>
                <a:lnTo>
                  <a:pt x="167547" y="130560"/>
                </a:lnTo>
                <a:lnTo>
                  <a:pt x="167436" y="118305"/>
                </a:lnTo>
                <a:lnTo>
                  <a:pt x="166863" y="110793"/>
                </a:lnTo>
                <a:lnTo>
                  <a:pt x="163021" y="103712"/>
                </a:lnTo>
                <a:lnTo>
                  <a:pt x="149593" y="108588"/>
                </a:lnTo>
                <a:lnTo>
                  <a:pt x="154009" y="92608"/>
                </a:lnTo>
                <a:lnTo>
                  <a:pt x="153060" y="86124"/>
                </a:lnTo>
                <a:lnTo>
                  <a:pt x="143852" y="88514"/>
                </a:lnTo>
                <a:lnTo>
                  <a:pt x="135407" y="89948"/>
                </a:lnTo>
                <a:lnTo>
                  <a:pt x="130314" y="94887"/>
                </a:lnTo>
                <a:lnTo>
                  <a:pt x="123010" y="89233"/>
                </a:lnTo>
                <a:lnTo>
                  <a:pt x="116271" y="88659"/>
                </a:lnTo>
                <a:lnTo>
                  <a:pt x="109600" y="99985"/>
                </a:lnTo>
                <a:lnTo>
                  <a:pt x="100202" y="98391"/>
                </a:lnTo>
                <a:lnTo>
                  <a:pt x="94627" y="107472"/>
                </a:lnTo>
                <a:lnTo>
                  <a:pt x="92875" y="102976"/>
                </a:lnTo>
                <a:lnTo>
                  <a:pt x="92392" y="101738"/>
                </a:lnTo>
                <a:lnTo>
                  <a:pt x="92875" y="100296"/>
                </a:lnTo>
                <a:lnTo>
                  <a:pt x="93192" y="99348"/>
                </a:lnTo>
                <a:lnTo>
                  <a:pt x="101499" y="86773"/>
                </a:lnTo>
                <a:lnTo>
                  <a:pt x="109073" y="81714"/>
                </a:lnTo>
                <a:lnTo>
                  <a:pt x="121069" y="83418"/>
                </a:lnTo>
                <a:lnTo>
                  <a:pt x="132384" y="82143"/>
                </a:lnTo>
                <a:lnTo>
                  <a:pt x="137325" y="79115"/>
                </a:lnTo>
                <a:lnTo>
                  <a:pt x="139395" y="76886"/>
                </a:lnTo>
                <a:lnTo>
                  <a:pt x="140982" y="74177"/>
                </a:lnTo>
                <a:lnTo>
                  <a:pt x="142582" y="69240"/>
                </a:lnTo>
                <a:lnTo>
                  <a:pt x="140830" y="66212"/>
                </a:lnTo>
                <a:lnTo>
                  <a:pt x="145060" y="65142"/>
                </a:lnTo>
                <a:lnTo>
                  <a:pt x="159346" y="59906"/>
                </a:lnTo>
                <a:lnTo>
                  <a:pt x="159943" y="50760"/>
                </a:lnTo>
                <a:lnTo>
                  <a:pt x="160426" y="40564"/>
                </a:lnTo>
                <a:lnTo>
                  <a:pt x="154368" y="41679"/>
                </a:lnTo>
                <a:lnTo>
                  <a:pt x="158909" y="36087"/>
                </a:lnTo>
                <a:lnTo>
                  <a:pt x="167163" y="24501"/>
                </a:lnTo>
                <a:lnTo>
                  <a:pt x="166580" y="18646"/>
                </a:lnTo>
                <a:lnTo>
                  <a:pt x="157708" y="13960"/>
                </a:lnTo>
                <a:lnTo>
                  <a:pt x="148475" y="9976"/>
                </a:lnTo>
                <a:lnTo>
                  <a:pt x="142100" y="24633"/>
                </a:lnTo>
                <a:lnTo>
                  <a:pt x="139230" y="21766"/>
                </a:lnTo>
                <a:lnTo>
                  <a:pt x="136207" y="22881"/>
                </a:lnTo>
                <a:lnTo>
                  <a:pt x="138090" y="12088"/>
                </a:lnTo>
                <a:lnTo>
                  <a:pt x="136932" y="1141"/>
                </a:lnTo>
                <a:lnTo>
                  <a:pt x="124739" y="-58"/>
                </a:lnTo>
                <a:lnTo>
                  <a:pt x="118623" y="652"/>
                </a:lnTo>
                <a:lnTo>
                  <a:pt x="125856" y="2171"/>
                </a:lnTo>
                <a:lnTo>
                  <a:pt x="126009" y="3446"/>
                </a:lnTo>
                <a:lnTo>
                  <a:pt x="126093" y="18532"/>
                </a:lnTo>
                <a:lnTo>
                  <a:pt x="124216" y="28716"/>
                </a:lnTo>
                <a:lnTo>
                  <a:pt x="118530" y="37544"/>
                </a:lnTo>
                <a:lnTo>
                  <a:pt x="107213" y="49485"/>
                </a:lnTo>
                <a:lnTo>
                  <a:pt x="104233" y="53671"/>
                </a:lnTo>
                <a:lnTo>
                  <a:pt x="97107" y="65650"/>
                </a:lnTo>
                <a:lnTo>
                  <a:pt x="92875" y="75134"/>
                </a:lnTo>
                <a:lnTo>
                  <a:pt x="90804" y="80868"/>
                </a:lnTo>
                <a:lnTo>
                  <a:pt x="90335" y="84214"/>
                </a:lnTo>
                <a:lnTo>
                  <a:pt x="91287" y="82780"/>
                </a:lnTo>
                <a:lnTo>
                  <a:pt x="92875" y="80233"/>
                </a:lnTo>
                <a:lnTo>
                  <a:pt x="101472" y="67806"/>
                </a:lnTo>
                <a:close/>
              </a:path>
              <a:path w="165643" h="266247">
                <a:moveTo>
                  <a:pt x="111036" y="1533"/>
                </a:moveTo>
                <a:lnTo>
                  <a:pt x="111201" y="15872"/>
                </a:lnTo>
                <a:lnTo>
                  <a:pt x="111671" y="20173"/>
                </a:lnTo>
                <a:lnTo>
                  <a:pt x="113271" y="22085"/>
                </a:lnTo>
                <a:lnTo>
                  <a:pt x="115023" y="24633"/>
                </a:lnTo>
                <a:lnTo>
                  <a:pt x="115341" y="20013"/>
                </a:lnTo>
                <a:lnTo>
                  <a:pt x="114064" y="9268"/>
                </a:lnTo>
                <a:lnTo>
                  <a:pt x="115357" y="1031"/>
                </a:lnTo>
                <a:lnTo>
                  <a:pt x="111036" y="1533"/>
                </a:lnTo>
                <a:close/>
              </a:path>
              <a:path w="165643" h="266247">
                <a:moveTo>
                  <a:pt x="165643" y="185683"/>
                </a:moveTo>
                <a:lnTo>
                  <a:pt x="165519" y="184576"/>
                </a:lnTo>
                <a:lnTo>
                  <a:pt x="162496" y="172310"/>
                </a:lnTo>
                <a:lnTo>
                  <a:pt x="149593" y="179480"/>
                </a:lnTo>
                <a:lnTo>
                  <a:pt x="145989" y="168807"/>
                </a:lnTo>
                <a:lnTo>
                  <a:pt x="134242" y="166520"/>
                </a:lnTo>
                <a:lnTo>
                  <a:pt x="127126" y="167053"/>
                </a:lnTo>
                <a:lnTo>
                  <a:pt x="120741" y="159622"/>
                </a:lnTo>
                <a:lnTo>
                  <a:pt x="117071" y="160563"/>
                </a:lnTo>
                <a:lnTo>
                  <a:pt x="114029" y="159016"/>
                </a:lnTo>
                <a:lnTo>
                  <a:pt x="108522" y="159815"/>
                </a:lnTo>
                <a:lnTo>
                  <a:pt x="104025" y="161796"/>
                </a:lnTo>
                <a:lnTo>
                  <a:pt x="97180" y="164824"/>
                </a:lnTo>
                <a:lnTo>
                  <a:pt x="99402" y="164026"/>
                </a:lnTo>
                <a:lnTo>
                  <a:pt x="96697" y="165141"/>
                </a:lnTo>
                <a:lnTo>
                  <a:pt x="92875" y="165779"/>
                </a:lnTo>
                <a:lnTo>
                  <a:pt x="89052" y="165939"/>
                </a:lnTo>
                <a:lnTo>
                  <a:pt x="87782" y="164186"/>
                </a:lnTo>
                <a:lnTo>
                  <a:pt x="79654" y="160681"/>
                </a:lnTo>
                <a:lnTo>
                  <a:pt x="76631" y="162592"/>
                </a:lnTo>
                <a:lnTo>
                  <a:pt x="76949" y="156698"/>
                </a:lnTo>
                <a:lnTo>
                  <a:pt x="77584" y="141405"/>
                </a:lnTo>
                <a:lnTo>
                  <a:pt x="71208" y="144431"/>
                </a:lnTo>
                <a:lnTo>
                  <a:pt x="68503" y="147299"/>
                </a:lnTo>
                <a:lnTo>
                  <a:pt x="63728" y="146025"/>
                </a:lnTo>
                <a:lnTo>
                  <a:pt x="64198" y="142679"/>
                </a:lnTo>
                <a:lnTo>
                  <a:pt x="67771" y="132303"/>
                </a:lnTo>
                <a:lnTo>
                  <a:pt x="61815" y="128692"/>
                </a:lnTo>
                <a:lnTo>
                  <a:pt x="61010" y="128502"/>
                </a:lnTo>
                <a:lnTo>
                  <a:pt x="51043" y="126404"/>
                </a:lnTo>
                <a:lnTo>
                  <a:pt x="48643" y="133511"/>
                </a:lnTo>
                <a:lnTo>
                  <a:pt x="48590" y="134395"/>
                </a:lnTo>
                <a:lnTo>
                  <a:pt x="41744" y="144431"/>
                </a:lnTo>
                <a:lnTo>
                  <a:pt x="57505" y="145069"/>
                </a:lnTo>
                <a:lnTo>
                  <a:pt x="60540" y="151282"/>
                </a:lnTo>
                <a:lnTo>
                  <a:pt x="63563" y="153512"/>
                </a:lnTo>
                <a:lnTo>
                  <a:pt x="59740" y="161000"/>
                </a:lnTo>
                <a:lnTo>
                  <a:pt x="59423" y="165620"/>
                </a:lnTo>
                <a:lnTo>
                  <a:pt x="58153" y="168646"/>
                </a:lnTo>
                <a:lnTo>
                  <a:pt x="55600" y="172152"/>
                </a:lnTo>
                <a:lnTo>
                  <a:pt x="58470" y="173903"/>
                </a:lnTo>
                <a:lnTo>
                  <a:pt x="58940" y="174220"/>
                </a:lnTo>
                <a:lnTo>
                  <a:pt x="62928" y="176611"/>
                </a:lnTo>
                <a:lnTo>
                  <a:pt x="68021" y="180595"/>
                </a:lnTo>
                <a:lnTo>
                  <a:pt x="72491" y="176771"/>
                </a:lnTo>
                <a:lnTo>
                  <a:pt x="73761" y="176929"/>
                </a:lnTo>
                <a:lnTo>
                  <a:pt x="79654" y="174700"/>
                </a:lnTo>
                <a:lnTo>
                  <a:pt x="79171" y="178204"/>
                </a:lnTo>
                <a:lnTo>
                  <a:pt x="84429" y="185851"/>
                </a:lnTo>
                <a:lnTo>
                  <a:pt x="89217" y="183302"/>
                </a:lnTo>
                <a:lnTo>
                  <a:pt x="92075" y="183781"/>
                </a:lnTo>
                <a:lnTo>
                  <a:pt x="92875" y="184576"/>
                </a:lnTo>
                <a:lnTo>
                  <a:pt x="94627" y="186647"/>
                </a:lnTo>
                <a:lnTo>
                  <a:pt x="94310" y="189994"/>
                </a:lnTo>
                <a:lnTo>
                  <a:pt x="103675" y="199976"/>
                </a:lnTo>
                <a:lnTo>
                  <a:pt x="110922" y="198389"/>
                </a:lnTo>
                <a:lnTo>
                  <a:pt x="112153" y="197480"/>
                </a:lnTo>
                <a:lnTo>
                  <a:pt x="118046" y="205605"/>
                </a:lnTo>
                <a:lnTo>
                  <a:pt x="125856" y="209270"/>
                </a:lnTo>
                <a:lnTo>
                  <a:pt x="130467" y="208155"/>
                </a:lnTo>
                <a:lnTo>
                  <a:pt x="135724" y="207039"/>
                </a:lnTo>
                <a:lnTo>
                  <a:pt x="137642" y="200984"/>
                </a:lnTo>
                <a:lnTo>
                  <a:pt x="157155" y="199800"/>
                </a:lnTo>
                <a:lnTo>
                  <a:pt x="164607" y="192473"/>
                </a:lnTo>
                <a:lnTo>
                  <a:pt x="165643" y="185683"/>
                </a:lnTo>
                <a:close/>
              </a:path>
              <a:path w="165643" h="266247">
                <a:moveTo>
                  <a:pt x="97650" y="29731"/>
                </a:moveTo>
                <a:lnTo>
                  <a:pt x="100050" y="23518"/>
                </a:lnTo>
                <a:lnTo>
                  <a:pt x="102438" y="20651"/>
                </a:lnTo>
                <a:lnTo>
                  <a:pt x="91287" y="23041"/>
                </a:lnTo>
                <a:lnTo>
                  <a:pt x="93675" y="40883"/>
                </a:lnTo>
                <a:lnTo>
                  <a:pt x="92875" y="42794"/>
                </a:lnTo>
                <a:lnTo>
                  <a:pt x="95897" y="44865"/>
                </a:lnTo>
                <a:lnTo>
                  <a:pt x="97332" y="47892"/>
                </a:lnTo>
                <a:lnTo>
                  <a:pt x="97815" y="42476"/>
                </a:lnTo>
                <a:lnTo>
                  <a:pt x="97650" y="29731"/>
                </a:lnTo>
                <a:close/>
              </a:path>
              <a:path w="165643" h="266247">
                <a:moveTo>
                  <a:pt x="83312" y="45025"/>
                </a:moveTo>
                <a:lnTo>
                  <a:pt x="84381" y="47612"/>
                </a:lnTo>
                <a:lnTo>
                  <a:pt x="84242" y="46139"/>
                </a:lnTo>
                <a:lnTo>
                  <a:pt x="86537" y="44232"/>
                </a:lnTo>
                <a:lnTo>
                  <a:pt x="83312" y="45025"/>
                </a:lnTo>
                <a:close/>
              </a:path>
              <a:path w="165643" h="266247">
                <a:moveTo>
                  <a:pt x="90307" y="41100"/>
                </a:moveTo>
                <a:lnTo>
                  <a:pt x="86537" y="44232"/>
                </a:lnTo>
                <a:lnTo>
                  <a:pt x="92392" y="42794"/>
                </a:lnTo>
                <a:lnTo>
                  <a:pt x="92875" y="40883"/>
                </a:lnTo>
                <a:lnTo>
                  <a:pt x="90307" y="411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63"/>
          <p:cNvSpPr/>
          <p:nvPr/>
        </p:nvSpPr>
        <p:spPr>
          <a:xfrm>
            <a:off x="1723593" y="5458625"/>
            <a:ext cx="73639" cy="58940"/>
          </a:xfrm>
          <a:custGeom>
            <a:avLst/>
            <a:gdLst/>
            <a:ahLst/>
            <a:cxnLst/>
            <a:rect l="l" t="t" r="r" b="b"/>
            <a:pathLst>
              <a:path w="73639" h="58940">
                <a:moveTo>
                  <a:pt x="71056" y="31546"/>
                </a:moveTo>
                <a:lnTo>
                  <a:pt x="64681" y="21031"/>
                </a:lnTo>
                <a:lnTo>
                  <a:pt x="67288" y="18405"/>
                </a:lnTo>
                <a:lnTo>
                  <a:pt x="73639" y="9115"/>
                </a:lnTo>
                <a:lnTo>
                  <a:pt x="71056" y="0"/>
                </a:lnTo>
                <a:lnTo>
                  <a:pt x="70564" y="814"/>
                </a:lnTo>
                <a:lnTo>
                  <a:pt x="67430" y="5314"/>
                </a:lnTo>
                <a:lnTo>
                  <a:pt x="61003" y="13010"/>
                </a:lnTo>
                <a:lnTo>
                  <a:pt x="50825" y="23058"/>
                </a:lnTo>
                <a:lnTo>
                  <a:pt x="36435" y="34615"/>
                </a:lnTo>
                <a:lnTo>
                  <a:pt x="17373" y="46837"/>
                </a:lnTo>
                <a:lnTo>
                  <a:pt x="18204" y="46172"/>
                </a:lnTo>
                <a:lnTo>
                  <a:pt x="25035" y="39913"/>
                </a:lnTo>
                <a:lnTo>
                  <a:pt x="35033" y="28122"/>
                </a:lnTo>
                <a:lnTo>
                  <a:pt x="43649" y="12103"/>
                </a:lnTo>
                <a:lnTo>
                  <a:pt x="46037" y="16560"/>
                </a:lnTo>
                <a:lnTo>
                  <a:pt x="45567" y="23101"/>
                </a:lnTo>
                <a:lnTo>
                  <a:pt x="53365" y="9715"/>
                </a:lnTo>
                <a:lnTo>
                  <a:pt x="56553" y="6527"/>
                </a:lnTo>
                <a:lnTo>
                  <a:pt x="49707" y="3657"/>
                </a:lnTo>
                <a:lnTo>
                  <a:pt x="39992" y="482"/>
                </a:lnTo>
                <a:lnTo>
                  <a:pt x="36804" y="16560"/>
                </a:lnTo>
                <a:lnTo>
                  <a:pt x="37122" y="21031"/>
                </a:lnTo>
                <a:lnTo>
                  <a:pt x="33464" y="17843"/>
                </a:lnTo>
                <a:lnTo>
                  <a:pt x="30060" y="17242"/>
                </a:lnTo>
                <a:lnTo>
                  <a:pt x="22028" y="20627"/>
                </a:lnTo>
                <a:lnTo>
                  <a:pt x="17691" y="37909"/>
                </a:lnTo>
                <a:lnTo>
                  <a:pt x="17498" y="37989"/>
                </a:lnTo>
                <a:lnTo>
                  <a:pt x="10271" y="42975"/>
                </a:lnTo>
                <a:lnTo>
                  <a:pt x="0" y="58940"/>
                </a:lnTo>
                <a:lnTo>
                  <a:pt x="5117" y="56731"/>
                </a:lnTo>
                <a:lnTo>
                  <a:pt x="18102" y="53490"/>
                </a:lnTo>
                <a:lnTo>
                  <a:pt x="37122" y="53365"/>
                </a:lnTo>
                <a:lnTo>
                  <a:pt x="50825" y="54952"/>
                </a:lnTo>
                <a:lnTo>
                  <a:pt x="46837" y="40779"/>
                </a:lnTo>
                <a:lnTo>
                  <a:pt x="54482" y="42379"/>
                </a:lnTo>
                <a:lnTo>
                  <a:pt x="63728" y="38392"/>
                </a:lnTo>
                <a:lnTo>
                  <a:pt x="71056" y="31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64"/>
          <p:cNvSpPr/>
          <p:nvPr/>
        </p:nvSpPr>
        <p:spPr>
          <a:xfrm>
            <a:off x="1792897" y="5498604"/>
            <a:ext cx="13855" cy="18796"/>
          </a:xfrm>
          <a:custGeom>
            <a:avLst/>
            <a:gdLst/>
            <a:ahLst/>
            <a:cxnLst/>
            <a:rect l="l" t="t" r="r" b="b"/>
            <a:pathLst>
              <a:path w="13855" h="18796">
                <a:moveTo>
                  <a:pt x="13703" y="0"/>
                </a:moveTo>
                <a:lnTo>
                  <a:pt x="8127" y="10515"/>
                </a:lnTo>
                <a:lnTo>
                  <a:pt x="0" y="14503"/>
                </a:lnTo>
                <a:lnTo>
                  <a:pt x="12268" y="18795"/>
                </a:lnTo>
                <a:lnTo>
                  <a:pt x="13855" y="6222"/>
                </a:lnTo>
                <a:lnTo>
                  <a:pt x="13855" y="482"/>
                </a:lnTo>
                <a:lnTo>
                  <a:pt x="137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65"/>
          <p:cNvSpPr/>
          <p:nvPr/>
        </p:nvSpPr>
        <p:spPr>
          <a:xfrm>
            <a:off x="1767878" y="5516930"/>
            <a:ext cx="19431" cy="11984"/>
          </a:xfrm>
          <a:custGeom>
            <a:avLst/>
            <a:gdLst/>
            <a:ahLst/>
            <a:cxnLst/>
            <a:rect l="l" t="t" r="r" b="b"/>
            <a:pathLst>
              <a:path w="19431" h="11984">
                <a:moveTo>
                  <a:pt x="19431" y="2235"/>
                </a:moveTo>
                <a:lnTo>
                  <a:pt x="18795" y="0"/>
                </a:lnTo>
                <a:lnTo>
                  <a:pt x="10198" y="3822"/>
                </a:lnTo>
                <a:lnTo>
                  <a:pt x="0" y="8128"/>
                </a:lnTo>
                <a:lnTo>
                  <a:pt x="9270" y="11984"/>
                </a:lnTo>
                <a:lnTo>
                  <a:pt x="16835" y="5884"/>
                </a:lnTo>
                <a:lnTo>
                  <a:pt x="19431" y="22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6"/>
          <p:cNvSpPr/>
          <p:nvPr/>
        </p:nvSpPr>
        <p:spPr>
          <a:xfrm>
            <a:off x="1735708" y="5535891"/>
            <a:ext cx="11785" cy="12103"/>
          </a:xfrm>
          <a:custGeom>
            <a:avLst/>
            <a:gdLst/>
            <a:ahLst/>
            <a:cxnLst/>
            <a:rect l="l" t="t" r="r" b="b"/>
            <a:pathLst>
              <a:path w="11785" h="12103">
                <a:moveTo>
                  <a:pt x="0" y="2222"/>
                </a:moveTo>
                <a:lnTo>
                  <a:pt x="4292" y="12103"/>
                </a:lnTo>
                <a:lnTo>
                  <a:pt x="7327" y="8597"/>
                </a:lnTo>
                <a:lnTo>
                  <a:pt x="11468" y="5727"/>
                </a:lnTo>
                <a:lnTo>
                  <a:pt x="11785" y="5092"/>
                </a:lnTo>
                <a:lnTo>
                  <a:pt x="11468" y="152"/>
                </a:lnTo>
                <a:lnTo>
                  <a:pt x="7010" y="0"/>
                </a:lnTo>
                <a:lnTo>
                  <a:pt x="0" y="22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7"/>
          <p:cNvSpPr/>
          <p:nvPr/>
        </p:nvSpPr>
        <p:spPr>
          <a:xfrm>
            <a:off x="1745259" y="5543689"/>
            <a:ext cx="7962" cy="9563"/>
          </a:xfrm>
          <a:custGeom>
            <a:avLst/>
            <a:gdLst/>
            <a:ahLst/>
            <a:cxnLst/>
            <a:rect l="l" t="t" r="r" b="b"/>
            <a:pathLst>
              <a:path w="7962" h="9563">
                <a:moveTo>
                  <a:pt x="4940" y="635"/>
                </a:moveTo>
                <a:lnTo>
                  <a:pt x="0" y="0"/>
                </a:lnTo>
                <a:lnTo>
                  <a:pt x="1269" y="5575"/>
                </a:lnTo>
                <a:lnTo>
                  <a:pt x="7962" y="9563"/>
                </a:lnTo>
                <a:lnTo>
                  <a:pt x="5892" y="635"/>
                </a:lnTo>
                <a:lnTo>
                  <a:pt x="4940" y="6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8"/>
          <p:cNvSpPr/>
          <p:nvPr/>
        </p:nvSpPr>
        <p:spPr>
          <a:xfrm>
            <a:off x="1809775" y="5713514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12585"/>
                </a:moveTo>
                <a:lnTo>
                  <a:pt x="1917" y="10036"/>
                </a:lnTo>
                <a:lnTo>
                  <a:pt x="11950" y="7329"/>
                </a:lnTo>
                <a:lnTo>
                  <a:pt x="12585" y="2230"/>
                </a:lnTo>
                <a:lnTo>
                  <a:pt x="10680" y="0"/>
                </a:lnTo>
                <a:lnTo>
                  <a:pt x="5257" y="3026"/>
                </a:lnTo>
                <a:lnTo>
                  <a:pt x="0" y="12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9"/>
          <p:cNvSpPr/>
          <p:nvPr/>
        </p:nvSpPr>
        <p:spPr>
          <a:xfrm>
            <a:off x="1784134" y="5711918"/>
            <a:ext cx="14338" cy="19593"/>
          </a:xfrm>
          <a:custGeom>
            <a:avLst/>
            <a:gdLst/>
            <a:ahLst/>
            <a:cxnLst/>
            <a:rect l="l" t="t" r="r" b="b"/>
            <a:pathLst>
              <a:path w="14338" h="19593">
                <a:moveTo>
                  <a:pt x="634" y="19593"/>
                </a:moveTo>
                <a:lnTo>
                  <a:pt x="7162" y="13063"/>
                </a:lnTo>
                <a:lnTo>
                  <a:pt x="14338" y="7487"/>
                </a:lnTo>
                <a:lnTo>
                  <a:pt x="14338" y="6372"/>
                </a:lnTo>
                <a:lnTo>
                  <a:pt x="13373" y="0"/>
                </a:lnTo>
                <a:lnTo>
                  <a:pt x="12103" y="317"/>
                </a:lnTo>
                <a:lnTo>
                  <a:pt x="0" y="7646"/>
                </a:lnTo>
                <a:lnTo>
                  <a:pt x="634" y="195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70"/>
          <p:cNvSpPr/>
          <p:nvPr/>
        </p:nvSpPr>
        <p:spPr>
          <a:xfrm>
            <a:off x="1741754" y="5727778"/>
            <a:ext cx="98611" cy="49449"/>
          </a:xfrm>
          <a:custGeom>
            <a:avLst/>
            <a:gdLst/>
            <a:ahLst/>
            <a:cxnLst/>
            <a:rect l="l" t="t" r="r" b="b"/>
            <a:pathLst>
              <a:path w="98611" h="49449">
                <a:moveTo>
                  <a:pt x="30192" y="40724"/>
                </a:moveTo>
                <a:lnTo>
                  <a:pt x="42379" y="44357"/>
                </a:lnTo>
                <a:lnTo>
                  <a:pt x="54370" y="47783"/>
                </a:lnTo>
                <a:lnTo>
                  <a:pt x="54102" y="39513"/>
                </a:lnTo>
                <a:lnTo>
                  <a:pt x="52730" y="34958"/>
                </a:lnTo>
                <a:lnTo>
                  <a:pt x="48437" y="27151"/>
                </a:lnTo>
                <a:lnTo>
                  <a:pt x="57670" y="32727"/>
                </a:lnTo>
                <a:lnTo>
                  <a:pt x="69869" y="41858"/>
                </a:lnTo>
                <a:lnTo>
                  <a:pt x="75765" y="42548"/>
                </a:lnTo>
                <a:lnTo>
                  <a:pt x="78147" y="33588"/>
                </a:lnTo>
                <a:lnTo>
                  <a:pt x="79019" y="23488"/>
                </a:lnTo>
                <a:lnTo>
                  <a:pt x="95002" y="22898"/>
                </a:lnTo>
                <a:lnTo>
                  <a:pt x="98611" y="18766"/>
                </a:lnTo>
                <a:lnTo>
                  <a:pt x="92325" y="7551"/>
                </a:lnTo>
                <a:lnTo>
                  <a:pt x="91287" y="5965"/>
                </a:lnTo>
                <a:lnTo>
                  <a:pt x="84211" y="0"/>
                </a:lnTo>
                <a:lnTo>
                  <a:pt x="75937" y="3650"/>
                </a:lnTo>
                <a:lnTo>
                  <a:pt x="67386" y="10742"/>
                </a:lnTo>
                <a:lnTo>
                  <a:pt x="65163" y="9627"/>
                </a:lnTo>
                <a:lnTo>
                  <a:pt x="61175" y="9150"/>
                </a:lnTo>
                <a:lnTo>
                  <a:pt x="59674" y="9763"/>
                </a:lnTo>
                <a:lnTo>
                  <a:pt x="53856" y="12192"/>
                </a:lnTo>
                <a:lnTo>
                  <a:pt x="54965" y="18868"/>
                </a:lnTo>
                <a:lnTo>
                  <a:pt x="68208" y="11682"/>
                </a:lnTo>
                <a:lnTo>
                  <a:pt x="77200" y="10175"/>
                </a:lnTo>
                <a:lnTo>
                  <a:pt x="89215" y="13308"/>
                </a:lnTo>
                <a:lnTo>
                  <a:pt x="90652" y="13769"/>
                </a:lnTo>
                <a:lnTo>
                  <a:pt x="80412" y="14613"/>
                </a:lnTo>
                <a:lnTo>
                  <a:pt x="72088" y="15924"/>
                </a:lnTo>
                <a:lnTo>
                  <a:pt x="62539" y="18536"/>
                </a:lnTo>
                <a:lnTo>
                  <a:pt x="48620" y="23284"/>
                </a:lnTo>
                <a:lnTo>
                  <a:pt x="31229" y="29541"/>
                </a:lnTo>
                <a:lnTo>
                  <a:pt x="38557" y="28585"/>
                </a:lnTo>
                <a:lnTo>
                  <a:pt x="44615" y="37984"/>
                </a:lnTo>
                <a:lnTo>
                  <a:pt x="30106" y="33396"/>
                </a:lnTo>
                <a:lnTo>
                  <a:pt x="21301" y="34147"/>
                </a:lnTo>
                <a:lnTo>
                  <a:pt x="11066" y="41026"/>
                </a:lnTo>
                <a:lnTo>
                  <a:pt x="10045" y="41808"/>
                </a:lnTo>
                <a:lnTo>
                  <a:pt x="19912" y="39254"/>
                </a:lnTo>
                <a:lnTo>
                  <a:pt x="30192" y="40724"/>
                </a:lnTo>
                <a:close/>
              </a:path>
              <a:path w="98611" h="49449">
                <a:moveTo>
                  <a:pt x="27238" y="18533"/>
                </a:moveTo>
                <a:lnTo>
                  <a:pt x="26454" y="20460"/>
                </a:lnTo>
                <a:lnTo>
                  <a:pt x="23418" y="19027"/>
                </a:lnTo>
                <a:lnTo>
                  <a:pt x="18326" y="25398"/>
                </a:lnTo>
                <a:lnTo>
                  <a:pt x="13260" y="27905"/>
                </a:lnTo>
                <a:lnTo>
                  <a:pt x="6762" y="38826"/>
                </a:lnTo>
                <a:lnTo>
                  <a:pt x="0" y="52322"/>
                </a:lnTo>
                <a:lnTo>
                  <a:pt x="2070" y="50570"/>
                </a:lnTo>
                <a:lnTo>
                  <a:pt x="6692" y="43878"/>
                </a:lnTo>
                <a:lnTo>
                  <a:pt x="18881" y="32897"/>
                </a:lnTo>
                <a:lnTo>
                  <a:pt x="27791" y="25578"/>
                </a:lnTo>
                <a:lnTo>
                  <a:pt x="35905" y="20338"/>
                </a:lnTo>
                <a:lnTo>
                  <a:pt x="45705" y="15594"/>
                </a:lnTo>
                <a:lnTo>
                  <a:pt x="53856" y="12192"/>
                </a:lnTo>
                <a:lnTo>
                  <a:pt x="53695" y="11221"/>
                </a:lnTo>
                <a:lnTo>
                  <a:pt x="61175" y="9150"/>
                </a:lnTo>
                <a:lnTo>
                  <a:pt x="65163" y="9627"/>
                </a:lnTo>
                <a:lnTo>
                  <a:pt x="62763" y="-1666"/>
                </a:lnTo>
                <a:lnTo>
                  <a:pt x="57735" y="-582"/>
                </a:lnTo>
                <a:lnTo>
                  <a:pt x="49225" y="8514"/>
                </a:lnTo>
                <a:lnTo>
                  <a:pt x="46037" y="13611"/>
                </a:lnTo>
                <a:lnTo>
                  <a:pt x="44767" y="12178"/>
                </a:lnTo>
                <a:lnTo>
                  <a:pt x="43332" y="9627"/>
                </a:lnTo>
                <a:lnTo>
                  <a:pt x="39192" y="7556"/>
                </a:lnTo>
                <a:lnTo>
                  <a:pt x="33718" y="5179"/>
                </a:lnTo>
                <a:lnTo>
                  <a:pt x="27238" y="185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71"/>
          <p:cNvSpPr/>
          <p:nvPr/>
        </p:nvSpPr>
        <p:spPr>
          <a:xfrm>
            <a:off x="1725028" y="5749514"/>
            <a:ext cx="10998" cy="12106"/>
          </a:xfrm>
          <a:custGeom>
            <a:avLst/>
            <a:gdLst/>
            <a:ahLst/>
            <a:cxnLst/>
            <a:rect l="l" t="t" r="r" b="b"/>
            <a:pathLst>
              <a:path w="10998" h="12106">
                <a:moveTo>
                  <a:pt x="10515" y="11309"/>
                </a:moveTo>
                <a:lnTo>
                  <a:pt x="10998" y="6212"/>
                </a:lnTo>
                <a:lnTo>
                  <a:pt x="10998" y="5415"/>
                </a:lnTo>
                <a:lnTo>
                  <a:pt x="10668" y="3345"/>
                </a:lnTo>
                <a:lnTo>
                  <a:pt x="10207" y="2806"/>
                </a:lnTo>
                <a:lnTo>
                  <a:pt x="7810" y="0"/>
                </a:lnTo>
                <a:lnTo>
                  <a:pt x="4622" y="3345"/>
                </a:lnTo>
                <a:lnTo>
                  <a:pt x="317" y="5734"/>
                </a:lnTo>
                <a:lnTo>
                  <a:pt x="0" y="10354"/>
                </a:lnTo>
                <a:lnTo>
                  <a:pt x="3340" y="12106"/>
                </a:lnTo>
                <a:lnTo>
                  <a:pt x="10515" y="113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72"/>
          <p:cNvSpPr/>
          <p:nvPr/>
        </p:nvSpPr>
        <p:spPr>
          <a:xfrm>
            <a:off x="1723758" y="5744417"/>
            <a:ext cx="6692" cy="7487"/>
          </a:xfrm>
          <a:custGeom>
            <a:avLst/>
            <a:gdLst/>
            <a:ahLst/>
            <a:cxnLst/>
            <a:rect l="l" t="t" r="r" b="b"/>
            <a:pathLst>
              <a:path w="6692" h="7487">
                <a:moveTo>
                  <a:pt x="2235" y="5416"/>
                </a:moveTo>
                <a:lnTo>
                  <a:pt x="6692" y="4461"/>
                </a:lnTo>
                <a:lnTo>
                  <a:pt x="317" y="0"/>
                </a:lnTo>
                <a:lnTo>
                  <a:pt x="0" y="6372"/>
                </a:lnTo>
                <a:lnTo>
                  <a:pt x="0" y="7487"/>
                </a:lnTo>
                <a:lnTo>
                  <a:pt x="2235" y="54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73"/>
          <p:cNvSpPr/>
          <p:nvPr/>
        </p:nvSpPr>
        <p:spPr>
          <a:xfrm>
            <a:off x="1738096" y="5775957"/>
            <a:ext cx="96532" cy="44764"/>
          </a:xfrm>
          <a:custGeom>
            <a:avLst/>
            <a:gdLst/>
            <a:ahLst/>
            <a:cxnLst/>
            <a:rect l="l" t="t" r="r" b="b"/>
            <a:pathLst>
              <a:path w="96532" h="44764">
                <a:moveTo>
                  <a:pt x="79522" y="24312"/>
                </a:moveTo>
                <a:lnTo>
                  <a:pt x="80924" y="18478"/>
                </a:lnTo>
                <a:lnTo>
                  <a:pt x="72620" y="11264"/>
                </a:lnTo>
                <a:lnTo>
                  <a:pt x="61401" y="12333"/>
                </a:lnTo>
                <a:lnTo>
                  <a:pt x="61010" y="12425"/>
                </a:lnTo>
                <a:lnTo>
                  <a:pt x="52882" y="0"/>
                </a:lnTo>
                <a:lnTo>
                  <a:pt x="43802" y="5575"/>
                </a:lnTo>
                <a:lnTo>
                  <a:pt x="30733" y="12266"/>
                </a:lnTo>
                <a:lnTo>
                  <a:pt x="20866" y="9876"/>
                </a:lnTo>
                <a:lnTo>
                  <a:pt x="4927" y="7964"/>
                </a:lnTo>
                <a:lnTo>
                  <a:pt x="0" y="16727"/>
                </a:lnTo>
                <a:lnTo>
                  <a:pt x="14490" y="13859"/>
                </a:lnTo>
                <a:lnTo>
                  <a:pt x="17360" y="21028"/>
                </a:lnTo>
                <a:lnTo>
                  <a:pt x="19583" y="25010"/>
                </a:lnTo>
                <a:lnTo>
                  <a:pt x="27076" y="24851"/>
                </a:lnTo>
                <a:lnTo>
                  <a:pt x="33134" y="35046"/>
                </a:lnTo>
                <a:lnTo>
                  <a:pt x="37744" y="38392"/>
                </a:lnTo>
                <a:lnTo>
                  <a:pt x="42684" y="42216"/>
                </a:lnTo>
                <a:lnTo>
                  <a:pt x="45237" y="33454"/>
                </a:lnTo>
                <a:lnTo>
                  <a:pt x="51295" y="44764"/>
                </a:lnTo>
                <a:lnTo>
                  <a:pt x="56705" y="43808"/>
                </a:lnTo>
                <a:lnTo>
                  <a:pt x="66420" y="44764"/>
                </a:lnTo>
                <a:lnTo>
                  <a:pt x="71678" y="40623"/>
                </a:lnTo>
                <a:lnTo>
                  <a:pt x="88229" y="37442"/>
                </a:lnTo>
                <a:lnTo>
                  <a:pt x="96207" y="31419"/>
                </a:lnTo>
                <a:lnTo>
                  <a:pt x="96532" y="31064"/>
                </a:lnTo>
                <a:lnTo>
                  <a:pt x="79992" y="32629"/>
                </a:lnTo>
                <a:lnTo>
                  <a:pt x="64555" y="29964"/>
                </a:lnTo>
                <a:lnTo>
                  <a:pt x="52205" y="25616"/>
                </a:lnTo>
                <a:lnTo>
                  <a:pt x="44926" y="22131"/>
                </a:lnTo>
                <a:lnTo>
                  <a:pt x="43802" y="21506"/>
                </a:lnTo>
                <a:lnTo>
                  <a:pt x="33286" y="16727"/>
                </a:lnTo>
                <a:lnTo>
                  <a:pt x="21183" y="14974"/>
                </a:lnTo>
                <a:lnTo>
                  <a:pt x="39667" y="14281"/>
                </a:lnTo>
                <a:lnTo>
                  <a:pt x="48716" y="12523"/>
                </a:lnTo>
                <a:lnTo>
                  <a:pt x="49060" y="12425"/>
                </a:lnTo>
                <a:lnTo>
                  <a:pt x="46989" y="16089"/>
                </a:lnTo>
                <a:lnTo>
                  <a:pt x="42684" y="18160"/>
                </a:lnTo>
                <a:lnTo>
                  <a:pt x="60129" y="19423"/>
                </a:lnTo>
                <a:lnTo>
                  <a:pt x="72102" y="16933"/>
                </a:lnTo>
                <a:lnTo>
                  <a:pt x="74866" y="15929"/>
                </a:lnTo>
                <a:lnTo>
                  <a:pt x="71526" y="22940"/>
                </a:lnTo>
                <a:lnTo>
                  <a:pt x="63881" y="27241"/>
                </a:lnTo>
                <a:lnTo>
                  <a:pt x="79522" y="243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74"/>
          <p:cNvSpPr/>
          <p:nvPr/>
        </p:nvSpPr>
        <p:spPr>
          <a:xfrm>
            <a:off x="1675485" y="5579665"/>
            <a:ext cx="72161" cy="117437"/>
          </a:xfrm>
          <a:custGeom>
            <a:avLst/>
            <a:gdLst/>
            <a:ahLst/>
            <a:cxnLst/>
            <a:rect l="l" t="t" r="r" b="b"/>
            <a:pathLst>
              <a:path w="72161" h="117437">
                <a:moveTo>
                  <a:pt x="15455" y="47502"/>
                </a:moveTo>
                <a:lnTo>
                  <a:pt x="22148" y="51326"/>
                </a:lnTo>
                <a:lnTo>
                  <a:pt x="35435" y="60990"/>
                </a:lnTo>
                <a:lnTo>
                  <a:pt x="46381" y="68529"/>
                </a:lnTo>
                <a:lnTo>
                  <a:pt x="48272" y="69804"/>
                </a:lnTo>
                <a:lnTo>
                  <a:pt x="56235" y="77930"/>
                </a:lnTo>
                <a:lnTo>
                  <a:pt x="55283" y="82548"/>
                </a:lnTo>
                <a:lnTo>
                  <a:pt x="57670" y="89559"/>
                </a:lnTo>
                <a:lnTo>
                  <a:pt x="62763" y="90833"/>
                </a:lnTo>
                <a:lnTo>
                  <a:pt x="69494" y="108070"/>
                </a:lnTo>
                <a:lnTo>
                  <a:pt x="72079" y="117085"/>
                </a:lnTo>
                <a:lnTo>
                  <a:pt x="72161" y="117437"/>
                </a:lnTo>
                <a:lnTo>
                  <a:pt x="70389" y="93432"/>
                </a:lnTo>
                <a:lnTo>
                  <a:pt x="67933" y="79094"/>
                </a:lnTo>
                <a:lnTo>
                  <a:pt x="65956" y="72478"/>
                </a:lnTo>
                <a:lnTo>
                  <a:pt x="65481" y="71397"/>
                </a:lnTo>
                <a:lnTo>
                  <a:pt x="63080" y="61202"/>
                </a:lnTo>
                <a:lnTo>
                  <a:pt x="65951" y="48617"/>
                </a:lnTo>
                <a:lnTo>
                  <a:pt x="60433" y="65060"/>
                </a:lnTo>
                <a:lnTo>
                  <a:pt x="60478" y="76780"/>
                </a:lnTo>
                <a:lnTo>
                  <a:pt x="60858" y="79045"/>
                </a:lnTo>
                <a:lnTo>
                  <a:pt x="49860" y="67734"/>
                </a:lnTo>
                <a:lnTo>
                  <a:pt x="52730" y="62316"/>
                </a:lnTo>
                <a:lnTo>
                  <a:pt x="52565" y="51007"/>
                </a:lnTo>
                <a:lnTo>
                  <a:pt x="47955" y="48775"/>
                </a:lnTo>
                <a:lnTo>
                  <a:pt x="42379" y="39217"/>
                </a:lnTo>
                <a:lnTo>
                  <a:pt x="49072" y="34916"/>
                </a:lnTo>
                <a:lnTo>
                  <a:pt x="48501" y="23976"/>
                </a:lnTo>
                <a:lnTo>
                  <a:pt x="39539" y="21970"/>
                </a:lnTo>
                <a:lnTo>
                  <a:pt x="36639" y="22171"/>
                </a:lnTo>
                <a:lnTo>
                  <a:pt x="33161" y="7964"/>
                </a:lnTo>
                <a:lnTo>
                  <a:pt x="26158" y="6345"/>
                </a:lnTo>
                <a:lnTo>
                  <a:pt x="20779" y="9014"/>
                </a:lnTo>
                <a:lnTo>
                  <a:pt x="20231" y="9427"/>
                </a:lnTo>
                <a:lnTo>
                  <a:pt x="8318" y="0"/>
                </a:lnTo>
                <a:lnTo>
                  <a:pt x="1368" y="1601"/>
                </a:lnTo>
                <a:lnTo>
                  <a:pt x="0" y="2898"/>
                </a:lnTo>
                <a:lnTo>
                  <a:pt x="14088" y="17005"/>
                </a:lnTo>
                <a:lnTo>
                  <a:pt x="20406" y="27320"/>
                </a:lnTo>
                <a:lnTo>
                  <a:pt x="21501" y="29978"/>
                </a:lnTo>
                <a:lnTo>
                  <a:pt x="26441" y="22969"/>
                </a:lnTo>
                <a:lnTo>
                  <a:pt x="28041" y="13410"/>
                </a:lnTo>
                <a:lnTo>
                  <a:pt x="31229" y="27269"/>
                </a:lnTo>
                <a:lnTo>
                  <a:pt x="29629" y="29978"/>
                </a:lnTo>
                <a:lnTo>
                  <a:pt x="25806" y="41608"/>
                </a:lnTo>
                <a:lnTo>
                  <a:pt x="32664" y="44475"/>
                </a:lnTo>
                <a:lnTo>
                  <a:pt x="35051" y="35713"/>
                </a:lnTo>
                <a:lnTo>
                  <a:pt x="38874" y="35713"/>
                </a:lnTo>
                <a:lnTo>
                  <a:pt x="37439" y="47979"/>
                </a:lnTo>
                <a:lnTo>
                  <a:pt x="44132" y="59608"/>
                </a:lnTo>
                <a:lnTo>
                  <a:pt x="33451" y="47820"/>
                </a:lnTo>
                <a:lnTo>
                  <a:pt x="25006" y="48617"/>
                </a:lnTo>
                <a:lnTo>
                  <a:pt x="15138" y="44475"/>
                </a:lnTo>
                <a:lnTo>
                  <a:pt x="12903" y="40811"/>
                </a:lnTo>
                <a:lnTo>
                  <a:pt x="15455" y="475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75"/>
          <p:cNvSpPr/>
          <p:nvPr/>
        </p:nvSpPr>
        <p:spPr>
          <a:xfrm>
            <a:off x="1671815" y="5602474"/>
            <a:ext cx="26136" cy="14655"/>
          </a:xfrm>
          <a:custGeom>
            <a:avLst/>
            <a:gdLst/>
            <a:ahLst/>
            <a:cxnLst/>
            <a:rect l="l" t="t" r="r" b="b"/>
            <a:pathLst>
              <a:path w="26136" h="14655">
                <a:moveTo>
                  <a:pt x="1117" y="7646"/>
                </a:moveTo>
                <a:lnTo>
                  <a:pt x="3352" y="9716"/>
                </a:lnTo>
                <a:lnTo>
                  <a:pt x="4305" y="10354"/>
                </a:lnTo>
                <a:lnTo>
                  <a:pt x="13868" y="14655"/>
                </a:lnTo>
                <a:lnTo>
                  <a:pt x="26136" y="13859"/>
                </a:lnTo>
                <a:lnTo>
                  <a:pt x="12903" y="9080"/>
                </a:lnTo>
                <a:lnTo>
                  <a:pt x="5105" y="3185"/>
                </a:lnTo>
                <a:lnTo>
                  <a:pt x="3352" y="2070"/>
                </a:lnTo>
                <a:lnTo>
                  <a:pt x="0" y="0"/>
                </a:lnTo>
                <a:lnTo>
                  <a:pt x="317" y="4300"/>
                </a:lnTo>
                <a:lnTo>
                  <a:pt x="1117" y="76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6"/>
          <p:cNvSpPr/>
          <p:nvPr/>
        </p:nvSpPr>
        <p:spPr>
          <a:xfrm>
            <a:off x="1675638" y="5648675"/>
            <a:ext cx="74244" cy="70253"/>
          </a:xfrm>
          <a:custGeom>
            <a:avLst/>
            <a:gdLst/>
            <a:ahLst/>
            <a:cxnLst/>
            <a:rect l="l" t="t" r="r" b="b"/>
            <a:pathLst>
              <a:path w="74244" h="70253">
                <a:moveTo>
                  <a:pt x="23583" y="14815"/>
                </a:moveTo>
                <a:lnTo>
                  <a:pt x="27889" y="14815"/>
                </a:lnTo>
                <a:lnTo>
                  <a:pt x="27926" y="14955"/>
                </a:lnTo>
                <a:lnTo>
                  <a:pt x="32818" y="30271"/>
                </a:lnTo>
                <a:lnTo>
                  <a:pt x="40474" y="36959"/>
                </a:lnTo>
                <a:lnTo>
                  <a:pt x="39674" y="28675"/>
                </a:lnTo>
                <a:lnTo>
                  <a:pt x="42109" y="29113"/>
                </a:lnTo>
                <a:lnTo>
                  <a:pt x="47635" y="42028"/>
                </a:lnTo>
                <a:lnTo>
                  <a:pt x="56553" y="49703"/>
                </a:lnTo>
                <a:lnTo>
                  <a:pt x="52228" y="47226"/>
                </a:lnTo>
                <a:lnTo>
                  <a:pt x="35980" y="37755"/>
                </a:lnTo>
                <a:lnTo>
                  <a:pt x="25362" y="30828"/>
                </a:lnTo>
                <a:lnTo>
                  <a:pt x="18221" y="24646"/>
                </a:lnTo>
                <a:lnTo>
                  <a:pt x="12399" y="17412"/>
                </a:lnTo>
                <a:lnTo>
                  <a:pt x="5740" y="7327"/>
                </a:lnTo>
                <a:lnTo>
                  <a:pt x="3505" y="1593"/>
                </a:lnTo>
                <a:lnTo>
                  <a:pt x="7327" y="1275"/>
                </a:lnTo>
                <a:lnTo>
                  <a:pt x="3505" y="0"/>
                </a:lnTo>
                <a:lnTo>
                  <a:pt x="317" y="5257"/>
                </a:lnTo>
                <a:lnTo>
                  <a:pt x="0" y="7646"/>
                </a:lnTo>
                <a:lnTo>
                  <a:pt x="0" y="10993"/>
                </a:lnTo>
                <a:lnTo>
                  <a:pt x="800" y="24375"/>
                </a:lnTo>
                <a:lnTo>
                  <a:pt x="11315" y="28675"/>
                </a:lnTo>
                <a:lnTo>
                  <a:pt x="8701" y="31958"/>
                </a:lnTo>
                <a:lnTo>
                  <a:pt x="4101" y="40864"/>
                </a:lnTo>
                <a:lnTo>
                  <a:pt x="13550" y="45243"/>
                </a:lnTo>
                <a:lnTo>
                  <a:pt x="24853" y="48111"/>
                </a:lnTo>
                <a:lnTo>
                  <a:pt x="30429" y="45243"/>
                </a:lnTo>
                <a:lnTo>
                  <a:pt x="30987" y="51339"/>
                </a:lnTo>
                <a:lnTo>
                  <a:pt x="34058" y="60727"/>
                </a:lnTo>
                <a:lnTo>
                  <a:pt x="44132" y="56235"/>
                </a:lnTo>
                <a:lnTo>
                  <a:pt x="54389" y="54406"/>
                </a:lnTo>
                <a:lnTo>
                  <a:pt x="56720" y="53990"/>
                </a:lnTo>
                <a:lnTo>
                  <a:pt x="64714" y="57501"/>
                </a:lnTo>
                <a:lnTo>
                  <a:pt x="74244" y="70253"/>
                </a:lnTo>
                <a:lnTo>
                  <a:pt x="71871" y="64201"/>
                </a:lnTo>
                <a:lnTo>
                  <a:pt x="65738" y="51661"/>
                </a:lnTo>
                <a:lnTo>
                  <a:pt x="57835" y="46677"/>
                </a:lnTo>
                <a:lnTo>
                  <a:pt x="54972" y="44486"/>
                </a:lnTo>
                <a:lnTo>
                  <a:pt x="45924" y="35672"/>
                </a:lnTo>
                <a:lnTo>
                  <a:pt x="49225" y="27720"/>
                </a:lnTo>
                <a:lnTo>
                  <a:pt x="46367" y="16727"/>
                </a:lnTo>
                <a:lnTo>
                  <a:pt x="35687" y="20232"/>
                </a:lnTo>
                <a:lnTo>
                  <a:pt x="34059" y="12448"/>
                </a:lnTo>
                <a:lnTo>
                  <a:pt x="29553" y="4594"/>
                </a:lnTo>
                <a:lnTo>
                  <a:pt x="18326" y="8761"/>
                </a:lnTo>
                <a:lnTo>
                  <a:pt x="18808" y="23577"/>
                </a:lnTo>
                <a:lnTo>
                  <a:pt x="24853" y="26285"/>
                </a:lnTo>
                <a:lnTo>
                  <a:pt x="23583" y="148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7"/>
          <p:cNvSpPr/>
          <p:nvPr/>
        </p:nvSpPr>
        <p:spPr>
          <a:xfrm>
            <a:off x="1718335" y="5658549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9080" y="3662"/>
                </a:moveTo>
                <a:lnTo>
                  <a:pt x="5740" y="0"/>
                </a:lnTo>
                <a:lnTo>
                  <a:pt x="0" y="5419"/>
                </a:lnTo>
                <a:lnTo>
                  <a:pt x="3352" y="8925"/>
                </a:lnTo>
                <a:lnTo>
                  <a:pt x="9080" y="3662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8"/>
          <p:cNvSpPr/>
          <p:nvPr/>
        </p:nvSpPr>
        <p:spPr>
          <a:xfrm>
            <a:off x="1752070" y="5622092"/>
            <a:ext cx="55469" cy="119772"/>
          </a:xfrm>
          <a:custGeom>
            <a:avLst/>
            <a:gdLst/>
            <a:ahLst/>
            <a:cxnLst/>
            <a:rect l="l" t="t" r="r" b="b"/>
            <a:pathLst>
              <a:path w="55469" h="119772">
                <a:moveTo>
                  <a:pt x="26957" y="47607"/>
                </a:moveTo>
                <a:lnTo>
                  <a:pt x="29803" y="44336"/>
                </a:lnTo>
                <a:lnTo>
                  <a:pt x="36436" y="34722"/>
                </a:lnTo>
                <a:lnTo>
                  <a:pt x="43031" y="20038"/>
                </a:lnTo>
                <a:lnTo>
                  <a:pt x="45753" y="1567"/>
                </a:lnTo>
                <a:lnTo>
                  <a:pt x="45601" y="293"/>
                </a:lnTo>
                <a:lnTo>
                  <a:pt x="44283" y="0"/>
                </a:lnTo>
                <a:lnTo>
                  <a:pt x="37580" y="2115"/>
                </a:lnTo>
                <a:lnTo>
                  <a:pt x="35085" y="18135"/>
                </a:lnTo>
                <a:lnTo>
                  <a:pt x="34768" y="22754"/>
                </a:lnTo>
                <a:lnTo>
                  <a:pt x="33015" y="20207"/>
                </a:lnTo>
                <a:lnTo>
                  <a:pt x="31898" y="17658"/>
                </a:lnTo>
                <a:lnTo>
                  <a:pt x="26157" y="15905"/>
                </a:lnTo>
                <a:lnTo>
                  <a:pt x="21415" y="19629"/>
                </a:lnTo>
                <a:lnTo>
                  <a:pt x="17559" y="40596"/>
                </a:lnTo>
                <a:lnTo>
                  <a:pt x="17089" y="46014"/>
                </a:lnTo>
                <a:lnTo>
                  <a:pt x="15654" y="42987"/>
                </a:lnTo>
                <a:lnTo>
                  <a:pt x="14689" y="40279"/>
                </a:lnTo>
                <a:lnTo>
                  <a:pt x="12149" y="40915"/>
                </a:lnTo>
                <a:lnTo>
                  <a:pt x="3069" y="43147"/>
                </a:lnTo>
                <a:lnTo>
                  <a:pt x="8009" y="55095"/>
                </a:lnTo>
                <a:lnTo>
                  <a:pt x="11514" y="60670"/>
                </a:lnTo>
                <a:lnTo>
                  <a:pt x="6091" y="71184"/>
                </a:lnTo>
                <a:lnTo>
                  <a:pt x="5929" y="71119"/>
                </a:lnTo>
                <a:lnTo>
                  <a:pt x="1600" y="73119"/>
                </a:lnTo>
                <a:lnTo>
                  <a:pt x="0" y="80152"/>
                </a:lnTo>
                <a:lnTo>
                  <a:pt x="952" y="94804"/>
                </a:lnTo>
                <a:lnTo>
                  <a:pt x="6091" y="119772"/>
                </a:lnTo>
                <a:lnTo>
                  <a:pt x="8644" y="116427"/>
                </a:lnTo>
                <a:lnTo>
                  <a:pt x="8246" y="113377"/>
                </a:lnTo>
                <a:lnTo>
                  <a:pt x="8344" y="102541"/>
                </a:lnTo>
                <a:lnTo>
                  <a:pt x="12475" y="88637"/>
                </a:lnTo>
                <a:lnTo>
                  <a:pt x="24252" y="76760"/>
                </a:lnTo>
                <a:lnTo>
                  <a:pt x="26630" y="75894"/>
                </a:lnTo>
                <a:lnTo>
                  <a:pt x="36425" y="69493"/>
                </a:lnTo>
                <a:lnTo>
                  <a:pt x="39543" y="55890"/>
                </a:lnTo>
                <a:lnTo>
                  <a:pt x="40877" y="55185"/>
                </a:lnTo>
                <a:lnTo>
                  <a:pt x="46987" y="51296"/>
                </a:lnTo>
                <a:lnTo>
                  <a:pt x="53546" y="44988"/>
                </a:lnTo>
                <a:lnTo>
                  <a:pt x="55469" y="37383"/>
                </a:lnTo>
                <a:lnTo>
                  <a:pt x="47671" y="29606"/>
                </a:lnTo>
                <a:lnTo>
                  <a:pt x="43531" y="29287"/>
                </a:lnTo>
                <a:lnTo>
                  <a:pt x="38590" y="39800"/>
                </a:lnTo>
                <a:lnTo>
                  <a:pt x="43048" y="37729"/>
                </a:lnTo>
                <a:lnTo>
                  <a:pt x="50059" y="40757"/>
                </a:lnTo>
                <a:lnTo>
                  <a:pt x="45370" y="42583"/>
                </a:lnTo>
                <a:lnTo>
                  <a:pt x="33525" y="49610"/>
                </a:lnTo>
                <a:lnTo>
                  <a:pt x="20595" y="63378"/>
                </a:lnTo>
                <a:lnTo>
                  <a:pt x="23452" y="62104"/>
                </a:lnTo>
                <a:lnTo>
                  <a:pt x="27922" y="63697"/>
                </a:lnTo>
                <a:lnTo>
                  <a:pt x="22491" y="67168"/>
                </a:lnTo>
                <a:lnTo>
                  <a:pt x="10079" y="82335"/>
                </a:lnTo>
                <a:lnTo>
                  <a:pt x="11160" y="77631"/>
                </a:lnTo>
                <a:lnTo>
                  <a:pt x="15959" y="65468"/>
                </a:lnTo>
                <a:lnTo>
                  <a:pt x="26957" y="476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9"/>
          <p:cNvSpPr/>
          <p:nvPr/>
        </p:nvSpPr>
        <p:spPr>
          <a:xfrm>
            <a:off x="1815833" y="5635929"/>
            <a:ext cx="12103" cy="24213"/>
          </a:xfrm>
          <a:custGeom>
            <a:avLst/>
            <a:gdLst/>
            <a:ahLst/>
            <a:cxnLst/>
            <a:rect l="l" t="t" r="r" b="b"/>
            <a:pathLst>
              <a:path w="12103" h="24213">
                <a:moveTo>
                  <a:pt x="2870" y="17045"/>
                </a:moveTo>
                <a:lnTo>
                  <a:pt x="1587" y="24213"/>
                </a:lnTo>
                <a:lnTo>
                  <a:pt x="11211" y="7342"/>
                </a:lnTo>
                <a:lnTo>
                  <a:pt x="12103" y="1273"/>
                </a:lnTo>
                <a:lnTo>
                  <a:pt x="0" y="0"/>
                </a:lnTo>
                <a:lnTo>
                  <a:pt x="0" y="9716"/>
                </a:lnTo>
                <a:lnTo>
                  <a:pt x="2870" y="170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80"/>
          <p:cNvSpPr/>
          <p:nvPr/>
        </p:nvSpPr>
        <p:spPr>
          <a:xfrm>
            <a:off x="1574482" y="5816738"/>
            <a:ext cx="216495" cy="174355"/>
          </a:xfrm>
          <a:custGeom>
            <a:avLst/>
            <a:gdLst/>
            <a:ahLst/>
            <a:cxnLst/>
            <a:rect l="l" t="t" r="r" b="b"/>
            <a:pathLst>
              <a:path w="216495" h="174355">
                <a:moveTo>
                  <a:pt x="88605" y="63364"/>
                </a:moveTo>
                <a:lnTo>
                  <a:pt x="87464" y="61970"/>
                </a:lnTo>
                <a:lnTo>
                  <a:pt x="101433" y="50035"/>
                </a:lnTo>
                <a:lnTo>
                  <a:pt x="107831" y="42650"/>
                </a:lnTo>
                <a:lnTo>
                  <a:pt x="107061" y="37721"/>
                </a:lnTo>
                <a:lnTo>
                  <a:pt x="99523" y="33154"/>
                </a:lnTo>
                <a:lnTo>
                  <a:pt x="93510" y="30427"/>
                </a:lnTo>
                <a:lnTo>
                  <a:pt x="99480" y="17385"/>
                </a:lnTo>
                <a:lnTo>
                  <a:pt x="96289" y="10148"/>
                </a:lnTo>
                <a:lnTo>
                  <a:pt x="90322" y="5417"/>
                </a:lnTo>
                <a:lnTo>
                  <a:pt x="89852" y="0"/>
                </a:lnTo>
                <a:lnTo>
                  <a:pt x="85864" y="4620"/>
                </a:lnTo>
                <a:lnTo>
                  <a:pt x="82207" y="10196"/>
                </a:lnTo>
                <a:lnTo>
                  <a:pt x="77901" y="14974"/>
                </a:lnTo>
                <a:lnTo>
                  <a:pt x="73279" y="19117"/>
                </a:lnTo>
                <a:lnTo>
                  <a:pt x="66903" y="25967"/>
                </a:lnTo>
                <a:lnTo>
                  <a:pt x="56070" y="30906"/>
                </a:lnTo>
                <a:lnTo>
                  <a:pt x="51612" y="33135"/>
                </a:lnTo>
                <a:lnTo>
                  <a:pt x="47472" y="34888"/>
                </a:lnTo>
                <a:lnTo>
                  <a:pt x="43484" y="36482"/>
                </a:lnTo>
                <a:lnTo>
                  <a:pt x="43332" y="36482"/>
                </a:lnTo>
                <a:lnTo>
                  <a:pt x="31864" y="49385"/>
                </a:lnTo>
                <a:lnTo>
                  <a:pt x="31381" y="55120"/>
                </a:lnTo>
                <a:lnTo>
                  <a:pt x="37439" y="58305"/>
                </a:lnTo>
                <a:lnTo>
                  <a:pt x="45554" y="58784"/>
                </a:lnTo>
                <a:lnTo>
                  <a:pt x="42379" y="66749"/>
                </a:lnTo>
                <a:lnTo>
                  <a:pt x="38803" y="78152"/>
                </a:lnTo>
                <a:lnTo>
                  <a:pt x="40160" y="86923"/>
                </a:lnTo>
                <a:lnTo>
                  <a:pt x="47711" y="100312"/>
                </a:lnTo>
                <a:lnTo>
                  <a:pt x="48425" y="101479"/>
                </a:lnTo>
                <a:lnTo>
                  <a:pt x="37328" y="107100"/>
                </a:lnTo>
                <a:lnTo>
                  <a:pt x="28501" y="109615"/>
                </a:lnTo>
                <a:lnTo>
                  <a:pt x="17215" y="109662"/>
                </a:lnTo>
                <a:lnTo>
                  <a:pt x="0" y="108010"/>
                </a:lnTo>
                <a:lnTo>
                  <a:pt x="3187" y="111514"/>
                </a:lnTo>
                <a:lnTo>
                  <a:pt x="5092" y="115497"/>
                </a:lnTo>
                <a:lnTo>
                  <a:pt x="3822" y="119480"/>
                </a:lnTo>
                <a:lnTo>
                  <a:pt x="3187" y="121391"/>
                </a:lnTo>
                <a:lnTo>
                  <a:pt x="20881" y="120092"/>
                </a:lnTo>
                <a:lnTo>
                  <a:pt x="37390" y="117909"/>
                </a:lnTo>
                <a:lnTo>
                  <a:pt x="50172" y="115732"/>
                </a:lnTo>
                <a:lnTo>
                  <a:pt x="56682" y="114456"/>
                </a:lnTo>
                <a:lnTo>
                  <a:pt x="76676" y="106397"/>
                </a:lnTo>
                <a:lnTo>
                  <a:pt x="88802" y="101871"/>
                </a:lnTo>
                <a:lnTo>
                  <a:pt x="93192" y="100364"/>
                </a:lnTo>
                <a:lnTo>
                  <a:pt x="97967" y="106735"/>
                </a:lnTo>
                <a:lnTo>
                  <a:pt x="93510" y="111674"/>
                </a:lnTo>
                <a:lnTo>
                  <a:pt x="81089" y="113584"/>
                </a:lnTo>
                <a:lnTo>
                  <a:pt x="86347" y="124100"/>
                </a:lnTo>
                <a:lnTo>
                  <a:pt x="98692" y="127686"/>
                </a:lnTo>
                <a:lnTo>
                  <a:pt x="107126" y="124253"/>
                </a:lnTo>
                <a:lnTo>
                  <a:pt x="107365" y="124100"/>
                </a:lnTo>
                <a:lnTo>
                  <a:pt x="111836" y="118524"/>
                </a:lnTo>
                <a:lnTo>
                  <a:pt x="102438" y="111196"/>
                </a:lnTo>
                <a:lnTo>
                  <a:pt x="104825" y="101955"/>
                </a:lnTo>
                <a:lnTo>
                  <a:pt x="100037" y="97017"/>
                </a:lnTo>
                <a:lnTo>
                  <a:pt x="114324" y="98224"/>
                </a:lnTo>
                <a:lnTo>
                  <a:pt x="115483" y="108405"/>
                </a:lnTo>
                <a:lnTo>
                  <a:pt x="113741" y="116453"/>
                </a:lnTo>
                <a:lnTo>
                  <a:pt x="109757" y="132969"/>
                </a:lnTo>
                <a:lnTo>
                  <a:pt x="111418" y="138554"/>
                </a:lnTo>
                <a:lnTo>
                  <a:pt x="120681" y="136011"/>
                </a:lnTo>
                <a:lnTo>
                  <a:pt x="125856" y="133817"/>
                </a:lnTo>
                <a:lnTo>
                  <a:pt x="124256" y="143057"/>
                </a:lnTo>
                <a:lnTo>
                  <a:pt x="124639" y="159226"/>
                </a:lnTo>
                <a:lnTo>
                  <a:pt x="133473" y="160923"/>
                </a:lnTo>
                <a:lnTo>
                  <a:pt x="139547" y="159625"/>
                </a:lnTo>
                <a:lnTo>
                  <a:pt x="140030" y="169024"/>
                </a:lnTo>
                <a:lnTo>
                  <a:pt x="157873" y="173803"/>
                </a:lnTo>
                <a:lnTo>
                  <a:pt x="168342" y="174355"/>
                </a:lnTo>
                <a:lnTo>
                  <a:pt x="170386" y="166725"/>
                </a:lnTo>
                <a:lnTo>
                  <a:pt x="167106" y="148314"/>
                </a:lnTo>
                <a:lnTo>
                  <a:pt x="174764" y="148314"/>
                </a:lnTo>
                <a:lnTo>
                  <a:pt x="177152" y="140348"/>
                </a:lnTo>
                <a:lnTo>
                  <a:pt x="185267" y="145925"/>
                </a:lnTo>
                <a:lnTo>
                  <a:pt x="199453" y="140348"/>
                </a:lnTo>
                <a:lnTo>
                  <a:pt x="210973" y="131757"/>
                </a:lnTo>
                <a:lnTo>
                  <a:pt x="216495" y="126168"/>
                </a:lnTo>
                <a:lnTo>
                  <a:pt x="215509" y="122600"/>
                </a:lnTo>
                <a:lnTo>
                  <a:pt x="207508" y="120068"/>
                </a:lnTo>
                <a:lnTo>
                  <a:pt x="191983" y="117591"/>
                </a:lnTo>
                <a:lnTo>
                  <a:pt x="187337" y="116931"/>
                </a:lnTo>
                <a:lnTo>
                  <a:pt x="190055" y="115656"/>
                </a:lnTo>
                <a:lnTo>
                  <a:pt x="188455" y="107532"/>
                </a:lnTo>
                <a:lnTo>
                  <a:pt x="189789" y="102131"/>
                </a:lnTo>
                <a:lnTo>
                  <a:pt x="181698" y="100636"/>
                </a:lnTo>
                <a:lnTo>
                  <a:pt x="159778" y="101479"/>
                </a:lnTo>
                <a:lnTo>
                  <a:pt x="165036" y="97495"/>
                </a:lnTo>
                <a:lnTo>
                  <a:pt x="162648" y="90646"/>
                </a:lnTo>
                <a:lnTo>
                  <a:pt x="164169" y="84600"/>
                </a:lnTo>
                <a:lnTo>
                  <a:pt x="154380" y="83905"/>
                </a:lnTo>
                <a:lnTo>
                  <a:pt x="139230" y="85388"/>
                </a:lnTo>
                <a:lnTo>
                  <a:pt x="131746" y="78963"/>
                </a:lnTo>
                <a:lnTo>
                  <a:pt x="121854" y="80707"/>
                </a:lnTo>
                <a:lnTo>
                  <a:pt x="112153" y="84910"/>
                </a:lnTo>
                <a:lnTo>
                  <a:pt x="110553" y="84910"/>
                </a:lnTo>
                <a:lnTo>
                  <a:pt x="107213" y="85070"/>
                </a:lnTo>
                <a:lnTo>
                  <a:pt x="113692" y="75521"/>
                </a:lnTo>
                <a:lnTo>
                  <a:pt x="125156" y="67101"/>
                </a:lnTo>
                <a:lnTo>
                  <a:pt x="126326" y="66749"/>
                </a:lnTo>
                <a:lnTo>
                  <a:pt x="142472" y="60953"/>
                </a:lnTo>
                <a:lnTo>
                  <a:pt x="150891" y="61414"/>
                </a:lnTo>
                <a:lnTo>
                  <a:pt x="157073" y="64997"/>
                </a:lnTo>
                <a:lnTo>
                  <a:pt x="156438" y="61333"/>
                </a:lnTo>
                <a:lnTo>
                  <a:pt x="155168" y="57988"/>
                </a:lnTo>
                <a:lnTo>
                  <a:pt x="153733" y="55120"/>
                </a:lnTo>
                <a:lnTo>
                  <a:pt x="151663" y="55120"/>
                </a:lnTo>
                <a:lnTo>
                  <a:pt x="139077" y="55439"/>
                </a:lnTo>
                <a:lnTo>
                  <a:pt x="131902" y="50659"/>
                </a:lnTo>
                <a:lnTo>
                  <a:pt x="130467" y="42057"/>
                </a:lnTo>
                <a:lnTo>
                  <a:pt x="134137" y="31065"/>
                </a:lnTo>
                <a:lnTo>
                  <a:pt x="130784" y="27720"/>
                </a:lnTo>
                <a:lnTo>
                  <a:pt x="128079" y="25330"/>
                </a:lnTo>
                <a:lnTo>
                  <a:pt x="125056" y="21507"/>
                </a:lnTo>
                <a:lnTo>
                  <a:pt x="122455" y="30082"/>
                </a:lnTo>
                <a:lnTo>
                  <a:pt x="120884" y="44865"/>
                </a:lnTo>
                <a:lnTo>
                  <a:pt x="120599" y="48270"/>
                </a:lnTo>
                <a:lnTo>
                  <a:pt x="114223" y="47792"/>
                </a:lnTo>
                <a:lnTo>
                  <a:pt x="110553" y="53845"/>
                </a:lnTo>
                <a:lnTo>
                  <a:pt x="108966" y="49385"/>
                </a:lnTo>
                <a:lnTo>
                  <a:pt x="110553" y="46677"/>
                </a:lnTo>
                <a:lnTo>
                  <a:pt x="106095" y="45881"/>
                </a:lnTo>
                <a:lnTo>
                  <a:pt x="102438" y="51934"/>
                </a:lnTo>
                <a:lnTo>
                  <a:pt x="101638" y="64361"/>
                </a:lnTo>
                <a:lnTo>
                  <a:pt x="96062" y="71051"/>
                </a:lnTo>
                <a:lnTo>
                  <a:pt x="93192" y="87459"/>
                </a:lnTo>
                <a:lnTo>
                  <a:pt x="82991" y="90166"/>
                </a:lnTo>
                <a:lnTo>
                  <a:pt x="70733" y="94371"/>
                </a:lnTo>
                <a:lnTo>
                  <a:pt x="60058" y="98770"/>
                </a:lnTo>
                <a:lnTo>
                  <a:pt x="63715" y="89371"/>
                </a:lnTo>
                <a:lnTo>
                  <a:pt x="74231" y="82998"/>
                </a:lnTo>
                <a:lnTo>
                  <a:pt x="89963" y="76688"/>
                </a:lnTo>
                <a:lnTo>
                  <a:pt x="93885" y="71526"/>
                </a:lnTo>
                <a:lnTo>
                  <a:pt x="88605" y="6336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81"/>
          <p:cNvSpPr/>
          <p:nvPr/>
        </p:nvSpPr>
        <p:spPr>
          <a:xfrm>
            <a:off x="1550581" y="5896075"/>
            <a:ext cx="55283" cy="29257"/>
          </a:xfrm>
          <a:custGeom>
            <a:avLst/>
            <a:gdLst/>
            <a:ahLst/>
            <a:cxnLst/>
            <a:rect l="l" t="t" r="r" b="b"/>
            <a:pathLst>
              <a:path w="55283" h="29257">
                <a:moveTo>
                  <a:pt x="4622" y="4779"/>
                </a:moveTo>
                <a:lnTo>
                  <a:pt x="6540" y="0"/>
                </a:lnTo>
                <a:lnTo>
                  <a:pt x="0" y="4301"/>
                </a:lnTo>
                <a:lnTo>
                  <a:pt x="800" y="7646"/>
                </a:lnTo>
                <a:lnTo>
                  <a:pt x="1752" y="11469"/>
                </a:lnTo>
                <a:lnTo>
                  <a:pt x="3352" y="13063"/>
                </a:lnTo>
                <a:lnTo>
                  <a:pt x="5740" y="16249"/>
                </a:lnTo>
                <a:lnTo>
                  <a:pt x="4622" y="4779"/>
                </a:lnTo>
                <a:close/>
              </a:path>
              <a:path w="55283" h="29257">
                <a:moveTo>
                  <a:pt x="9245" y="18002"/>
                </a:moveTo>
                <a:lnTo>
                  <a:pt x="8293" y="4301"/>
                </a:lnTo>
                <a:lnTo>
                  <a:pt x="9245" y="18002"/>
                </a:lnTo>
                <a:lnTo>
                  <a:pt x="18808" y="22781"/>
                </a:lnTo>
                <a:lnTo>
                  <a:pt x="24218" y="29152"/>
                </a:lnTo>
                <a:lnTo>
                  <a:pt x="23901" y="28675"/>
                </a:lnTo>
                <a:lnTo>
                  <a:pt x="31191" y="29257"/>
                </a:lnTo>
                <a:lnTo>
                  <a:pt x="44424" y="29057"/>
                </a:lnTo>
                <a:lnTo>
                  <a:pt x="55283" y="27560"/>
                </a:lnTo>
                <a:lnTo>
                  <a:pt x="52895" y="23736"/>
                </a:lnTo>
                <a:lnTo>
                  <a:pt x="47955" y="22462"/>
                </a:lnTo>
                <a:lnTo>
                  <a:pt x="35687" y="27560"/>
                </a:lnTo>
                <a:lnTo>
                  <a:pt x="36321" y="17840"/>
                </a:lnTo>
                <a:lnTo>
                  <a:pt x="35051" y="15772"/>
                </a:lnTo>
                <a:lnTo>
                  <a:pt x="33616" y="12744"/>
                </a:lnTo>
                <a:lnTo>
                  <a:pt x="33146" y="9399"/>
                </a:lnTo>
                <a:lnTo>
                  <a:pt x="27406" y="8284"/>
                </a:lnTo>
                <a:lnTo>
                  <a:pt x="20396" y="6054"/>
                </a:lnTo>
                <a:lnTo>
                  <a:pt x="13068" y="1593"/>
                </a:lnTo>
                <a:lnTo>
                  <a:pt x="12433" y="1275"/>
                </a:lnTo>
                <a:lnTo>
                  <a:pt x="6540" y="0"/>
                </a:lnTo>
                <a:lnTo>
                  <a:pt x="4622" y="4779"/>
                </a:lnTo>
                <a:lnTo>
                  <a:pt x="5740" y="16249"/>
                </a:lnTo>
                <a:lnTo>
                  <a:pt x="8293" y="18002"/>
                </a:lnTo>
                <a:lnTo>
                  <a:pt x="10045" y="18957"/>
                </a:lnTo>
                <a:lnTo>
                  <a:pt x="9245" y="1800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82"/>
          <p:cNvSpPr/>
          <p:nvPr/>
        </p:nvSpPr>
        <p:spPr>
          <a:xfrm>
            <a:off x="1574965" y="5922523"/>
            <a:ext cx="80409" cy="48167"/>
          </a:xfrm>
          <a:custGeom>
            <a:avLst/>
            <a:gdLst/>
            <a:ahLst/>
            <a:cxnLst/>
            <a:rect l="l" t="t" r="r" b="b"/>
            <a:pathLst>
              <a:path w="80409" h="48167">
                <a:moveTo>
                  <a:pt x="71208" y="7646"/>
                </a:moveTo>
                <a:lnTo>
                  <a:pt x="66420" y="7805"/>
                </a:lnTo>
                <a:lnTo>
                  <a:pt x="70690" y="47996"/>
                </a:lnTo>
                <a:lnTo>
                  <a:pt x="80409" y="48167"/>
                </a:lnTo>
                <a:lnTo>
                  <a:pt x="74866" y="7327"/>
                </a:lnTo>
                <a:lnTo>
                  <a:pt x="71208" y="7646"/>
                </a:lnTo>
                <a:close/>
              </a:path>
              <a:path w="80409" h="48167">
                <a:moveTo>
                  <a:pt x="20398" y="14313"/>
                </a:moveTo>
                <a:lnTo>
                  <a:pt x="2705" y="15612"/>
                </a:lnTo>
                <a:lnTo>
                  <a:pt x="1435" y="19436"/>
                </a:lnTo>
                <a:lnTo>
                  <a:pt x="0" y="21984"/>
                </a:lnTo>
                <a:lnTo>
                  <a:pt x="2857" y="23737"/>
                </a:lnTo>
                <a:lnTo>
                  <a:pt x="8597" y="26285"/>
                </a:lnTo>
                <a:lnTo>
                  <a:pt x="12903" y="22781"/>
                </a:lnTo>
                <a:lnTo>
                  <a:pt x="18313" y="19913"/>
                </a:lnTo>
                <a:lnTo>
                  <a:pt x="23571" y="20551"/>
                </a:lnTo>
                <a:lnTo>
                  <a:pt x="35356" y="20551"/>
                </a:lnTo>
                <a:lnTo>
                  <a:pt x="35204" y="32976"/>
                </a:lnTo>
                <a:lnTo>
                  <a:pt x="44080" y="32826"/>
                </a:lnTo>
                <a:lnTo>
                  <a:pt x="56311" y="36038"/>
                </a:lnTo>
                <a:lnTo>
                  <a:pt x="60058" y="47155"/>
                </a:lnTo>
                <a:lnTo>
                  <a:pt x="70690" y="47996"/>
                </a:lnTo>
                <a:lnTo>
                  <a:pt x="66420" y="7805"/>
                </a:lnTo>
                <a:lnTo>
                  <a:pt x="71208" y="7646"/>
                </a:lnTo>
                <a:lnTo>
                  <a:pt x="74866" y="7327"/>
                </a:lnTo>
                <a:lnTo>
                  <a:pt x="80409" y="48167"/>
                </a:lnTo>
                <a:lnTo>
                  <a:pt x="89754" y="46997"/>
                </a:lnTo>
                <a:lnTo>
                  <a:pt x="101923" y="44045"/>
                </a:lnTo>
                <a:lnTo>
                  <a:pt x="120116" y="38870"/>
                </a:lnTo>
                <a:lnTo>
                  <a:pt x="123774" y="37278"/>
                </a:lnTo>
                <a:lnTo>
                  <a:pt x="125374" y="28037"/>
                </a:lnTo>
                <a:lnTo>
                  <a:pt x="120199" y="30232"/>
                </a:lnTo>
                <a:lnTo>
                  <a:pt x="110936" y="32774"/>
                </a:lnTo>
                <a:lnTo>
                  <a:pt x="109274" y="27190"/>
                </a:lnTo>
                <a:lnTo>
                  <a:pt x="113258" y="10674"/>
                </a:lnTo>
                <a:lnTo>
                  <a:pt x="113893" y="7805"/>
                </a:lnTo>
                <a:lnTo>
                  <a:pt x="114058" y="5256"/>
                </a:lnTo>
                <a:lnTo>
                  <a:pt x="113893" y="3186"/>
                </a:lnTo>
                <a:lnTo>
                  <a:pt x="113258" y="0"/>
                </a:lnTo>
                <a:lnTo>
                  <a:pt x="109753" y="0"/>
                </a:lnTo>
                <a:lnTo>
                  <a:pt x="106095" y="318"/>
                </a:lnTo>
                <a:lnTo>
                  <a:pt x="102590" y="478"/>
                </a:lnTo>
                <a:lnTo>
                  <a:pt x="102590" y="2708"/>
                </a:lnTo>
                <a:lnTo>
                  <a:pt x="101955" y="5416"/>
                </a:lnTo>
                <a:lnTo>
                  <a:pt x="111353" y="12744"/>
                </a:lnTo>
                <a:lnTo>
                  <a:pt x="106895" y="18321"/>
                </a:lnTo>
                <a:lnTo>
                  <a:pt x="106654" y="18474"/>
                </a:lnTo>
                <a:lnTo>
                  <a:pt x="98210" y="21907"/>
                </a:lnTo>
                <a:lnTo>
                  <a:pt x="85864" y="18321"/>
                </a:lnTo>
                <a:lnTo>
                  <a:pt x="80606" y="7805"/>
                </a:lnTo>
                <a:lnTo>
                  <a:pt x="93027" y="5895"/>
                </a:lnTo>
                <a:lnTo>
                  <a:pt x="94462" y="3823"/>
                </a:lnTo>
                <a:lnTo>
                  <a:pt x="94945" y="1275"/>
                </a:lnTo>
                <a:lnTo>
                  <a:pt x="88252" y="1912"/>
                </a:lnTo>
                <a:lnTo>
                  <a:pt x="82829" y="2548"/>
                </a:lnTo>
                <a:lnTo>
                  <a:pt x="79971" y="3027"/>
                </a:lnTo>
                <a:lnTo>
                  <a:pt x="74549" y="4620"/>
                </a:lnTo>
                <a:lnTo>
                  <a:pt x="67221" y="4301"/>
                </a:lnTo>
                <a:lnTo>
                  <a:pt x="65316" y="4937"/>
                </a:lnTo>
                <a:lnTo>
                  <a:pt x="61010" y="6690"/>
                </a:lnTo>
                <a:lnTo>
                  <a:pt x="59575" y="7327"/>
                </a:lnTo>
                <a:lnTo>
                  <a:pt x="56200" y="8677"/>
                </a:lnTo>
                <a:lnTo>
                  <a:pt x="49689" y="9953"/>
                </a:lnTo>
                <a:lnTo>
                  <a:pt x="36908" y="12129"/>
                </a:lnTo>
                <a:lnTo>
                  <a:pt x="20398" y="1431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83"/>
          <p:cNvSpPr/>
          <p:nvPr/>
        </p:nvSpPr>
        <p:spPr>
          <a:xfrm>
            <a:off x="1603794" y="5907069"/>
            <a:ext cx="16256" cy="14497"/>
          </a:xfrm>
          <a:custGeom>
            <a:avLst/>
            <a:gdLst/>
            <a:ahLst/>
            <a:cxnLst/>
            <a:rect l="l" t="t" r="r" b="b"/>
            <a:pathLst>
              <a:path w="16256" h="14497">
                <a:moveTo>
                  <a:pt x="5740" y="7966"/>
                </a:moveTo>
                <a:lnTo>
                  <a:pt x="7975" y="13063"/>
                </a:lnTo>
                <a:lnTo>
                  <a:pt x="10680" y="14497"/>
                </a:lnTo>
                <a:lnTo>
                  <a:pt x="14020" y="13381"/>
                </a:lnTo>
                <a:lnTo>
                  <a:pt x="16256" y="10993"/>
                </a:lnTo>
                <a:lnTo>
                  <a:pt x="10363" y="3027"/>
                </a:lnTo>
                <a:lnTo>
                  <a:pt x="965" y="0"/>
                </a:lnTo>
                <a:lnTo>
                  <a:pt x="647" y="3346"/>
                </a:lnTo>
                <a:lnTo>
                  <a:pt x="0" y="6214"/>
                </a:lnTo>
                <a:lnTo>
                  <a:pt x="5740" y="796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84"/>
          <p:cNvSpPr/>
          <p:nvPr/>
        </p:nvSpPr>
        <p:spPr>
          <a:xfrm>
            <a:off x="1471891" y="5979873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6618" y="11722"/>
                </a:moveTo>
                <a:lnTo>
                  <a:pt x="27024" y="14914"/>
                </a:lnTo>
                <a:lnTo>
                  <a:pt x="28359" y="15134"/>
                </a:lnTo>
                <a:lnTo>
                  <a:pt x="43491" y="25203"/>
                </a:lnTo>
                <a:lnTo>
                  <a:pt x="50232" y="34662"/>
                </a:lnTo>
                <a:lnTo>
                  <a:pt x="50812" y="35844"/>
                </a:lnTo>
                <a:lnTo>
                  <a:pt x="60693" y="52092"/>
                </a:lnTo>
                <a:lnTo>
                  <a:pt x="67221" y="49385"/>
                </a:lnTo>
                <a:lnTo>
                  <a:pt x="86153" y="44463"/>
                </a:lnTo>
                <a:lnTo>
                  <a:pt x="100306" y="42630"/>
                </a:lnTo>
                <a:lnTo>
                  <a:pt x="107110" y="42372"/>
                </a:lnTo>
                <a:lnTo>
                  <a:pt x="121234" y="42376"/>
                </a:lnTo>
                <a:lnTo>
                  <a:pt x="120751" y="38710"/>
                </a:lnTo>
                <a:lnTo>
                  <a:pt x="101890" y="30150"/>
                </a:lnTo>
                <a:lnTo>
                  <a:pt x="91428" y="23400"/>
                </a:lnTo>
                <a:lnTo>
                  <a:pt x="88569" y="21028"/>
                </a:lnTo>
                <a:lnTo>
                  <a:pt x="77419" y="12904"/>
                </a:lnTo>
                <a:lnTo>
                  <a:pt x="69773" y="13699"/>
                </a:lnTo>
                <a:lnTo>
                  <a:pt x="66433" y="12426"/>
                </a:lnTo>
                <a:lnTo>
                  <a:pt x="63563" y="10833"/>
                </a:lnTo>
                <a:lnTo>
                  <a:pt x="61010" y="9080"/>
                </a:lnTo>
                <a:lnTo>
                  <a:pt x="42682" y="9014"/>
                </a:lnTo>
                <a:lnTo>
                  <a:pt x="26935" y="5962"/>
                </a:lnTo>
                <a:lnTo>
                  <a:pt x="15625" y="2211"/>
                </a:lnTo>
                <a:lnTo>
                  <a:pt x="10515" y="0"/>
                </a:lnTo>
                <a:lnTo>
                  <a:pt x="5410" y="3665"/>
                </a:lnTo>
                <a:lnTo>
                  <a:pt x="0" y="1912"/>
                </a:lnTo>
                <a:lnTo>
                  <a:pt x="0" y="2071"/>
                </a:lnTo>
                <a:lnTo>
                  <a:pt x="16618" y="117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85"/>
          <p:cNvSpPr/>
          <p:nvPr/>
        </p:nvSpPr>
        <p:spPr>
          <a:xfrm>
            <a:off x="1552981" y="5942431"/>
            <a:ext cx="96093" cy="73086"/>
          </a:xfrm>
          <a:custGeom>
            <a:avLst/>
            <a:gdLst/>
            <a:ahLst/>
            <a:cxnLst/>
            <a:rect l="l" t="t" r="r" b="b"/>
            <a:pathLst>
              <a:path w="96093" h="73086">
                <a:moveTo>
                  <a:pt x="96093" y="39292"/>
                </a:moveTo>
                <a:lnTo>
                  <a:pt x="96062" y="28197"/>
                </a:lnTo>
                <a:lnTo>
                  <a:pt x="81559" y="28516"/>
                </a:lnTo>
                <a:lnTo>
                  <a:pt x="79560" y="17079"/>
                </a:lnTo>
                <a:lnTo>
                  <a:pt x="68606" y="13142"/>
                </a:lnTo>
                <a:lnTo>
                  <a:pt x="58670" y="12939"/>
                </a:lnTo>
                <a:lnTo>
                  <a:pt x="57188" y="13064"/>
                </a:lnTo>
                <a:lnTo>
                  <a:pt x="57353" y="637"/>
                </a:lnTo>
                <a:lnTo>
                  <a:pt x="45554" y="637"/>
                </a:lnTo>
                <a:lnTo>
                  <a:pt x="40297" y="0"/>
                </a:lnTo>
                <a:lnTo>
                  <a:pt x="34886" y="2867"/>
                </a:lnTo>
                <a:lnTo>
                  <a:pt x="30581" y="6372"/>
                </a:lnTo>
                <a:lnTo>
                  <a:pt x="24853" y="3823"/>
                </a:lnTo>
                <a:lnTo>
                  <a:pt x="21983" y="2071"/>
                </a:lnTo>
                <a:lnTo>
                  <a:pt x="20065" y="5099"/>
                </a:lnTo>
                <a:lnTo>
                  <a:pt x="17360" y="8442"/>
                </a:lnTo>
                <a:lnTo>
                  <a:pt x="13373" y="10674"/>
                </a:lnTo>
                <a:lnTo>
                  <a:pt x="1435" y="18160"/>
                </a:lnTo>
                <a:lnTo>
                  <a:pt x="152" y="30109"/>
                </a:lnTo>
                <a:lnTo>
                  <a:pt x="317" y="33136"/>
                </a:lnTo>
                <a:lnTo>
                  <a:pt x="0" y="34410"/>
                </a:lnTo>
                <a:lnTo>
                  <a:pt x="3975" y="38712"/>
                </a:lnTo>
                <a:lnTo>
                  <a:pt x="9232" y="37755"/>
                </a:lnTo>
                <a:lnTo>
                  <a:pt x="11088" y="55565"/>
                </a:lnTo>
                <a:lnTo>
                  <a:pt x="18704" y="60491"/>
                </a:lnTo>
                <a:lnTo>
                  <a:pt x="23253" y="60378"/>
                </a:lnTo>
                <a:lnTo>
                  <a:pt x="36288" y="71661"/>
                </a:lnTo>
                <a:lnTo>
                  <a:pt x="45437" y="73086"/>
                </a:lnTo>
                <a:lnTo>
                  <a:pt x="50999" y="69676"/>
                </a:lnTo>
                <a:lnTo>
                  <a:pt x="53275" y="66458"/>
                </a:lnTo>
                <a:lnTo>
                  <a:pt x="54952" y="60854"/>
                </a:lnTo>
                <a:lnTo>
                  <a:pt x="51130" y="57031"/>
                </a:lnTo>
                <a:lnTo>
                  <a:pt x="62763" y="57191"/>
                </a:lnTo>
                <a:lnTo>
                  <a:pt x="65468" y="50977"/>
                </a:lnTo>
                <a:lnTo>
                  <a:pt x="86436" y="51032"/>
                </a:lnTo>
                <a:lnTo>
                  <a:pt x="94682" y="44888"/>
                </a:lnTo>
                <a:lnTo>
                  <a:pt x="96093" y="392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6"/>
          <p:cNvSpPr/>
          <p:nvPr/>
        </p:nvSpPr>
        <p:spPr>
          <a:xfrm>
            <a:off x="1583728" y="5899423"/>
            <a:ext cx="28994" cy="24215"/>
          </a:xfrm>
          <a:custGeom>
            <a:avLst/>
            <a:gdLst/>
            <a:ahLst/>
            <a:cxnLst/>
            <a:rect l="l" t="t" r="r" b="b"/>
            <a:pathLst>
              <a:path w="28994" h="24215">
                <a:moveTo>
                  <a:pt x="14808" y="19117"/>
                </a:moveTo>
                <a:lnTo>
                  <a:pt x="15782" y="19368"/>
                </a:lnTo>
                <a:lnTo>
                  <a:pt x="19748" y="20391"/>
                </a:lnTo>
                <a:lnTo>
                  <a:pt x="22136" y="24215"/>
                </a:lnTo>
                <a:lnTo>
                  <a:pt x="24688" y="23418"/>
                </a:lnTo>
                <a:lnTo>
                  <a:pt x="28994" y="23418"/>
                </a:lnTo>
                <a:lnTo>
                  <a:pt x="27076" y="16090"/>
                </a:lnTo>
                <a:lnTo>
                  <a:pt x="20065" y="13860"/>
                </a:lnTo>
                <a:lnTo>
                  <a:pt x="20438" y="12206"/>
                </a:lnTo>
                <a:lnTo>
                  <a:pt x="20468" y="3141"/>
                </a:lnTo>
                <a:lnTo>
                  <a:pt x="11468" y="1115"/>
                </a:lnTo>
                <a:lnTo>
                  <a:pt x="800" y="0"/>
                </a:lnTo>
                <a:lnTo>
                  <a:pt x="0" y="6054"/>
                </a:lnTo>
                <a:lnTo>
                  <a:pt x="0" y="7329"/>
                </a:lnTo>
                <a:lnTo>
                  <a:pt x="1117" y="11470"/>
                </a:lnTo>
                <a:lnTo>
                  <a:pt x="3187" y="14497"/>
                </a:lnTo>
                <a:lnTo>
                  <a:pt x="2552" y="24215"/>
                </a:lnTo>
                <a:lnTo>
                  <a:pt x="14808" y="1911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7"/>
          <p:cNvSpPr/>
          <p:nvPr/>
        </p:nvSpPr>
        <p:spPr>
          <a:xfrm>
            <a:off x="1576870" y="5899261"/>
            <a:ext cx="100838" cy="34888"/>
          </a:xfrm>
          <a:custGeom>
            <a:avLst/>
            <a:gdLst/>
            <a:ahLst/>
            <a:cxnLst/>
            <a:rect l="l" t="t" r="r" b="b"/>
            <a:pathLst>
              <a:path w="100838" h="34888">
                <a:moveTo>
                  <a:pt x="42659" y="24610"/>
                </a:moveTo>
                <a:lnTo>
                  <a:pt x="35454" y="26297"/>
                </a:lnTo>
                <a:lnTo>
                  <a:pt x="33934" y="26605"/>
                </a:lnTo>
                <a:lnTo>
                  <a:pt x="20447" y="28199"/>
                </a:lnTo>
                <a:lnTo>
                  <a:pt x="7638" y="28642"/>
                </a:lnTo>
                <a:lnTo>
                  <a:pt x="0" y="28515"/>
                </a:lnTo>
                <a:lnTo>
                  <a:pt x="1917" y="32658"/>
                </a:lnTo>
                <a:lnTo>
                  <a:pt x="1752" y="34888"/>
                </a:lnTo>
                <a:lnTo>
                  <a:pt x="21547" y="33026"/>
                </a:lnTo>
                <a:lnTo>
                  <a:pt x="39477" y="30153"/>
                </a:lnTo>
                <a:lnTo>
                  <a:pt x="54838" y="26846"/>
                </a:lnTo>
                <a:lnTo>
                  <a:pt x="66926" y="23683"/>
                </a:lnTo>
                <a:lnTo>
                  <a:pt x="75037" y="21241"/>
                </a:lnTo>
                <a:lnTo>
                  <a:pt x="78536" y="20073"/>
                </a:lnTo>
                <a:lnTo>
                  <a:pt x="96533" y="7057"/>
                </a:lnTo>
                <a:lnTo>
                  <a:pt x="100759" y="663"/>
                </a:lnTo>
                <a:lnTo>
                  <a:pt x="100838" y="0"/>
                </a:lnTo>
                <a:lnTo>
                  <a:pt x="85038" y="9167"/>
                </a:lnTo>
                <a:lnTo>
                  <a:pt x="69025" y="16213"/>
                </a:lnTo>
                <a:lnTo>
                  <a:pt x="54374" y="21304"/>
                </a:lnTo>
                <a:lnTo>
                  <a:pt x="42659" y="2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8"/>
          <p:cNvSpPr/>
          <p:nvPr/>
        </p:nvSpPr>
        <p:spPr>
          <a:xfrm>
            <a:off x="1587220" y="5899419"/>
            <a:ext cx="14338" cy="19594"/>
          </a:xfrm>
          <a:custGeom>
            <a:avLst/>
            <a:gdLst/>
            <a:ahLst/>
            <a:cxnLst/>
            <a:rect l="l" t="t" r="r" b="b"/>
            <a:pathLst>
              <a:path w="14338" h="19594">
                <a:moveTo>
                  <a:pt x="14185" y="7329"/>
                </a:moveTo>
                <a:lnTo>
                  <a:pt x="14338" y="0"/>
                </a:lnTo>
                <a:lnTo>
                  <a:pt x="9080" y="2231"/>
                </a:lnTo>
                <a:lnTo>
                  <a:pt x="8128" y="10195"/>
                </a:lnTo>
                <a:lnTo>
                  <a:pt x="2870" y="13700"/>
                </a:lnTo>
                <a:lnTo>
                  <a:pt x="0" y="19594"/>
                </a:lnTo>
                <a:lnTo>
                  <a:pt x="7493" y="17365"/>
                </a:lnTo>
                <a:lnTo>
                  <a:pt x="11950" y="16090"/>
                </a:lnTo>
                <a:lnTo>
                  <a:pt x="14185" y="73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9"/>
          <p:cNvSpPr/>
          <p:nvPr/>
        </p:nvSpPr>
        <p:spPr>
          <a:xfrm>
            <a:off x="1567472" y="5978122"/>
            <a:ext cx="10998" cy="26603"/>
          </a:xfrm>
          <a:custGeom>
            <a:avLst/>
            <a:gdLst/>
            <a:ahLst/>
            <a:cxnLst/>
            <a:rect l="l" t="t" r="r" b="b"/>
            <a:pathLst>
              <a:path w="10998" h="26603">
                <a:moveTo>
                  <a:pt x="800" y="0"/>
                </a:moveTo>
                <a:lnTo>
                  <a:pt x="0" y="12425"/>
                </a:lnTo>
                <a:lnTo>
                  <a:pt x="4457" y="19276"/>
                </a:lnTo>
                <a:lnTo>
                  <a:pt x="10998" y="26603"/>
                </a:lnTo>
                <a:lnTo>
                  <a:pt x="10198" y="18479"/>
                </a:lnTo>
                <a:lnTo>
                  <a:pt x="8915" y="8442"/>
                </a:lnTo>
                <a:lnTo>
                  <a:pt x="8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90"/>
          <p:cNvSpPr/>
          <p:nvPr/>
        </p:nvSpPr>
        <p:spPr>
          <a:xfrm>
            <a:off x="1584045" y="5995004"/>
            <a:ext cx="22301" cy="16885"/>
          </a:xfrm>
          <a:custGeom>
            <a:avLst/>
            <a:gdLst/>
            <a:ahLst/>
            <a:cxnLst/>
            <a:rect l="l" t="t" r="r" b="b"/>
            <a:pathLst>
              <a:path w="22301" h="16885">
                <a:moveTo>
                  <a:pt x="14490" y="8920"/>
                </a:moveTo>
                <a:lnTo>
                  <a:pt x="6045" y="1592"/>
                </a:lnTo>
                <a:lnTo>
                  <a:pt x="0" y="0"/>
                </a:lnTo>
                <a:lnTo>
                  <a:pt x="4140" y="16885"/>
                </a:lnTo>
                <a:lnTo>
                  <a:pt x="15760" y="15770"/>
                </a:lnTo>
                <a:lnTo>
                  <a:pt x="22301" y="13699"/>
                </a:lnTo>
                <a:lnTo>
                  <a:pt x="14490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91"/>
          <p:cNvSpPr/>
          <p:nvPr/>
        </p:nvSpPr>
        <p:spPr>
          <a:xfrm>
            <a:off x="1562061" y="5973182"/>
            <a:ext cx="54454" cy="28357"/>
          </a:xfrm>
          <a:custGeom>
            <a:avLst/>
            <a:gdLst/>
            <a:ahLst/>
            <a:cxnLst/>
            <a:rect l="l" t="t" r="r" b="b"/>
            <a:pathLst>
              <a:path w="54454" h="28357">
                <a:moveTo>
                  <a:pt x="54454" y="5"/>
                </a:moveTo>
                <a:lnTo>
                  <a:pt x="44767" y="0"/>
                </a:lnTo>
                <a:lnTo>
                  <a:pt x="54317" y="160"/>
                </a:lnTo>
                <a:lnTo>
                  <a:pt x="54454" y="5"/>
                </a:lnTo>
                <a:close/>
              </a:path>
              <a:path w="54454" h="28357">
                <a:moveTo>
                  <a:pt x="64833" y="-14178"/>
                </a:moveTo>
                <a:lnTo>
                  <a:pt x="49695" y="-18638"/>
                </a:lnTo>
                <a:lnTo>
                  <a:pt x="44437" y="-14338"/>
                </a:lnTo>
                <a:lnTo>
                  <a:pt x="47790" y="-22143"/>
                </a:lnTo>
                <a:lnTo>
                  <a:pt x="39344" y="-27081"/>
                </a:lnTo>
                <a:lnTo>
                  <a:pt x="27876" y="-28197"/>
                </a:lnTo>
                <a:lnTo>
                  <a:pt x="22453" y="-24692"/>
                </a:lnTo>
                <a:lnTo>
                  <a:pt x="17360" y="-22940"/>
                </a:lnTo>
                <a:lnTo>
                  <a:pt x="13373" y="-24055"/>
                </a:lnTo>
                <a:lnTo>
                  <a:pt x="10668" y="-25647"/>
                </a:lnTo>
                <a:lnTo>
                  <a:pt x="7010" y="-21506"/>
                </a:lnTo>
                <a:lnTo>
                  <a:pt x="4292" y="-20072"/>
                </a:lnTo>
                <a:lnTo>
                  <a:pt x="3187" y="-19276"/>
                </a:lnTo>
                <a:lnTo>
                  <a:pt x="3657" y="-16567"/>
                </a:lnTo>
                <a:lnTo>
                  <a:pt x="2222" y="-14178"/>
                </a:lnTo>
                <a:lnTo>
                  <a:pt x="0" y="-8124"/>
                </a:lnTo>
                <a:lnTo>
                  <a:pt x="9550" y="-8284"/>
                </a:lnTo>
                <a:lnTo>
                  <a:pt x="18814" y="5679"/>
                </a:lnTo>
                <a:lnTo>
                  <a:pt x="30726" y="8427"/>
                </a:lnTo>
                <a:lnTo>
                  <a:pt x="31216" y="8442"/>
                </a:lnTo>
                <a:lnTo>
                  <a:pt x="40535" y="18430"/>
                </a:lnTo>
                <a:lnTo>
                  <a:pt x="51265" y="18065"/>
                </a:lnTo>
                <a:lnTo>
                  <a:pt x="56553" y="15930"/>
                </a:lnTo>
                <a:lnTo>
                  <a:pt x="75390" y="16840"/>
                </a:lnTo>
                <a:lnTo>
                  <a:pt x="81981" y="11039"/>
                </a:lnTo>
                <a:lnTo>
                  <a:pt x="82571" y="5795"/>
                </a:lnTo>
                <a:lnTo>
                  <a:pt x="82511" y="5416"/>
                </a:lnTo>
                <a:lnTo>
                  <a:pt x="79489" y="-2230"/>
                </a:lnTo>
                <a:lnTo>
                  <a:pt x="71843" y="796"/>
                </a:lnTo>
                <a:lnTo>
                  <a:pt x="79336" y="3982"/>
                </a:lnTo>
                <a:lnTo>
                  <a:pt x="77584" y="8284"/>
                </a:lnTo>
                <a:lnTo>
                  <a:pt x="63951" y="10333"/>
                </a:lnTo>
                <a:lnTo>
                  <a:pt x="53710" y="7717"/>
                </a:lnTo>
                <a:lnTo>
                  <a:pt x="35769" y="-690"/>
                </a:lnTo>
                <a:lnTo>
                  <a:pt x="25948" y="-7334"/>
                </a:lnTo>
                <a:lnTo>
                  <a:pt x="24053" y="-8920"/>
                </a:lnTo>
                <a:lnTo>
                  <a:pt x="12585" y="-16885"/>
                </a:lnTo>
                <a:lnTo>
                  <a:pt x="7010" y="-21347"/>
                </a:lnTo>
                <a:lnTo>
                  <a:pt x="26200" y="-21105"/>
                </a:lnTo>
                <a:lnTo>
                  <a:pt x="36845" y="-19457"/>
                </a:lnTo>
                <a:lnTo>
                  <a:pt x="38227" y="-19117"/>
                </a:lnTo>
                <a:lnTo>
                  <a:pt x="28676" y="-16885"/>
                </a:lnTo>
                <a:lnTo>
                  <a:pt x="26924" y="-12425"/>
                </a:lnTo>
                <a:lnTo>
                  <a:pt x="30264" y="-8284"/>
                </a:lnTo>
                <a:lnTo>
                  <a:pt x="34721" y="-6850"/>
                </a:lnTo>
                <a:lnTo>
                  <a:pt x="52380" y="-9949"/>
                </a:lnTo>
                <a:lnTo>
                  <a:pt x="61285" y="-8478"/>
                </a:lnTo>
                <a:lnTo>
                  <a:pt x="61810" y="-8284"/>
                </a:lnTo>
                <a:lnTo>
                  <a:pt x="54454" y="5"/>
                </a:lnTo>
                <a:lnTo>
                  <a:pt x="63106" y="10"/>
                </a:lnTo>
                <a:lnTo>
                  <a:pt x="70091" y="-2548"/>
                </a:lnTo>
                <a:lnTo>
                  <a:pt x="78689" y="-8920"/>
                </a:lnTo>
                <a:lnTo>
                  <a:pt x="64833" y="-1417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92"/>
          <p:cNvSpPr/>
          <p:nvPr/>
        </p:nvSpPr>
        <p:spPr>
          <a:xfrm>
            <a:off x="1478419" y="5980351"/>
            <a:ext cx="101168" cy="44604"/>
          </a:xfrm>
          <a:custGeom>
            <a:avLst/>
            <a:gdLst/>
            <a:ahLst/>
            <a:cxnLst/>
            <a:rect l="l" t="t" r="r" b="b"/>
            <a:pathLst>
              <a:path w="101168" h="44604">
                <a:moveTo>
                  <a:pt x="54165" y="30585"/>
                </a:moveTo>
                <a:lnTo>
                  <a:pt x="62928" y="30745"/>
                </a:lnTo>
                <a:lnTo>
                  <a:pt x="82634" y="32871"/>
                </a:lnTo>
                <a:lnTo>
                  <a:pt x="95987" y="35364"/>
                </a:lnTo>
                <a:lnTo>
                  <a:pt x="101168" y="36640"/>
                </a:lnTo>
                <a:lnTo>
                  <a:pt x="84040" y="26332"/>
                </a:lnTo>
                <a:lnTo>
                  <a:pt x="70679" y="21472"/>
                </a:lnTo>
                <a:lnTo>
                  <a:pt x="64113" y="20100"/>
                </a:lnTo>
                <a:lnTo>
                  <a:pt x="63881" y="20072"/>
                </a:lnTo>
                <a:lnTo>
                  <a:pt x="54165" y="13540"/>
                </a:lnTo>
                <a:lnTo>
                  <a:pt x="45885" y="10354"/>
                </a:lnTo>
                <a:lnTo>
                  <a:pt x="42214" y="9080"/>
                </a:lnTo>
                <a:lnTo>
                  <a:pt x="28401" y="7418"/>
                </a:lnTo>
                <a:lnTo>
                  <a:pt x="16764" y="4462"/>
                </a:lnTo>
                <a:lnTo>
                  <a:pt x="14820" y="3822"/>
                </a:lnTo>
                <a:lnTo>
                  <a:pt x="10363" y="2707"/>
                </a:lnTo>
                <a:lnTo>
                  <a:pt x="6210" y="1273"/>
                </a:lnTo>
                <a:lnTo>
                  <a:pt x="3187" y="0"/>
                </a:lnTo>
                <a:lnTo>
                  <a:pt x="0" y="1433"/>
                </a:lnTo>
                <a:lnTo>
                  <a:pt x="17609" y="7791"/>
                </a:lnTo>
                <a:lnTo>
                  <a:pt x="27178" y="9657"/>
                </a:lnTo>
                <a:lnTo>
                  <a:pt x="27724" y="9716"/>
                </a:lnTo>
                <a:lnTo>
                  <a:pt x="42697" y="15929"/>
                </a:lnTo>
                <a:lnTo>
                  <a:pt x="46837" y="25488"/>
                </a:lnTo>
                <a:lnTo>
                  <a:pt x="54013" y="41737"/>
                </a:lnTo>
                <a:lnTo>
                  <a:pt x="57353" y="44127"/>
                </a:lnTo>
                <a:lnTo>
                  <a:pt x="57988" y="44604"/>
                </a:lnTo>
                <a:lnTo>
                  <a:pt x="54165" y="30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93"/>
          <p:cNvSpPr/>
          <p:nvPr/>
        </p:nvSpPr>
        <p:spPr>
          <a:xfrm>
            <a:off x="1494510" y="5891777"/>
            <a:ext cx="39344" cy="38550"/>
          </a:xfrm>
          <a:custGeom>
            <a:avLst/>
            <a:gdLst/>
            <a:ahLst/>
            <a:cxnLst/>
            <a:rect l="l" t="t" r="r" b="b"/>
            <a:pathLst>
              <a:path w="39344" h="38550">
                <a:moveTo>
                  <a:pt x="34886" y="0"/>
                </a:moveTo>
                <a:lnTo>
                  <a:pt x="35839" y="35046"/>
                </a:lnTo>
                <a:lnTo>
                  <a:pt x="39344" y="0"/>
                </a:lnTo>
                <a:lnTo>
                  <a:pt x="34886" y="0"/>
                </a:lnTo>
                <a:close/>
              </a:path>
              <a:path w="39344" h="38550">
                <a:moveTo>
                  <a:pt x="34886" y="0"/>
                </a:moveTo>
                <a:lnTo>
                  <a:pt x="31546" y="-1592"/>
                </a:lnTo>
                <a:lnTo>
                  <a:pt x="29946" y="-2230"/>
                </a:lnTo>
                <a:lnTo>
                  <a:pt x="32664" y="35206"/>
                </a:lnTo>
                <a:lnTo>
                  <a:pt x="36004" y="40145"/>
                </a:lnTo>
                <a:lnTo>
                  <a:pt x="40779" y="39985"/>
                </a:lnTo>
                <a:lnTo>
                  <a:pt x="39827" y="36482"/>
                </a:lnTo>
                <a:lnTo>
                  <a:pt x="39027" y="34410"/>
                </a:lnTo>
                <a:lnTo>
                  <a:pt x="37514" y="26935"/>
                </a:lnTo>
                <a:lnTo>
                  <a:pt x="38055" y="14998"/>
                </a:lnTo>
                <a:lnTo>
                  <a:pt x="42214" y="-158"/>
                </a:lnTo>
                <a:lnTo>
                  <a:pt x="39344" y="0"/>
                </a:lnTo>
                <a:lnTo>
                  <a:pt x="35839" y="35046"/>
                </a:lnTo>
                <a:lnTo>
                  <a:pt x="34886" y="0"/>
                </a:lnTo>
                <a:close/>
              </a:path>
              <a:path w="39344" h="38550">
                <a:moveTo>
                  <a:pt x="29946" y="35365"/>
                </a:moveTo>
                <a:lnTo>
                  <a:pt x="36004" y="40145"/>
                </a:lnTo>
                <a:lnTo>
                  <a:pt x="32664" y="35206"/>
                </a:lnTo>
                <a:lnTo>
                  <a:pt x="29946" y="-2230"/>
                </a:lnTo>
                <a:lnTo>
                  <a:pt x="28041" y="-2866"/>
                </a:lnTo>
                <a:lnTo>
                  <a:pt x="26606" y="35365"/>
                </a:lnTo>
                <a:lnTo>
                  <a:pt x="27406" y="40464"/>
                </a:lnTo>
                <a:lnTo>
                  <a:pt x="29946" y="40304"/>
                </a:lnTo>
                <a:lnTo>
                  <a:pt x="36004" y="40145"/>
                </a:lnTo>
                <a:lnTo>
                  <a:pt x="29946" y="35365"/>
                </a:lnTo>
                <a:close/>
              </a:path>
              <a:path w="39344" h="38550">
                <a:moveTo>
                  <a:pt x="10515" y="54643"/>
                </a:moveTo>
                <a:lnTo>
                  <a:pt x="1435" y="55439"/>
                </a:lnTo>
                <a:lnTo>
                  <a:pt x="11785" y="52890"/>
                </a:lnTo>
                <a:lnTo>
                  <a:pt x="20396" y="40782"/>
                </a:lnTo>
                <a:lnTo>
                  <a:pt x="21831" y="40623"/>
                </a:lnTo>
                <a:lnTo>
                  <a:pt x="24688" y="40464"/>
                </a:lnTo>
                <a:lnTo>
                  <a:pt x="27406" y="40464"/>
                </a:lnTo>
                <a:lnTo>
                  <a:pt x="26606" y="35365"/>
                </a:lnTo>
                <a:lnTo>
                  <a:pt x="28041" y="-2866"/>
                </a:lnTo>
                <a:lnTo>
                  <a:pt x="25006" y="-3503"/>
                </a:lnTo>
                <a:lnTo>
                  <a:pt x="21831" y="-2390"/>
                </a:lnTo>
                <a:lnTo>
                  <a:pt x="18161" y="318"/>
                </a:lnTo>
                <a:lnTo>
                  <a:pt x="15773" y="8921"/>
                </a:lnTo>
                <a:lnTo>
                  <a:pt x="21348" y="18957"/>
                </a:lnTo>
                <a:lnTo>
                  <a:pt x="21831" y="20391"/>
                </a:lnTo>
                <a:lnTo>
                  <a:pt x="22783" y="22781"/>
                </a:lnTo>
                <a:lnTo>
                  <a:pt x="24218" y="28197"/>
                </a:lnTo>
                <a:lnTo>
                  <a:pt x="22148" y="35046"/>
                </a:lnTo>
                <a:lnTo>
                  <a:pt x="23736" y="35206"/>
                </a:lnTo>
                <a:lnTo>
                  <a:pt x="21831" y="35684"/>
                </a:lnTo>
                <a:lnTo>
                  <a:pt x="21031" y="37915"/>
                </a:lnTo>
                <a:lnTo>
                  <a:pt x="19761" y="40464"/>
                </a:lnTo>
                <a:lnTo>
                  <a:pt x="18326" y="43012"/>
                </a:lnTo>
                <a:lnTo>
                  <a:pt x="16573" y="45562"/>
                </a:lnTo>
                <a:lnTo>
                  <a:pt x="13538" y="48111"/>
                </a:lnTo>
                <a:lnTo>
                  <a:pt x="9398" y="50659"/>
                </a:lnTo>
                <a:lnTo>
                  <a:pt x="9245" y="51137"/>
                </a:lnTo>
                <a:lnTo>
                  <a:pt x="5575" y="52890"/>
                </a:lnTo>
                <a:lnTo>
                  <a:pt x="2870" y="54324"/>
                </a:lnTo>
                <a:lnTo>
                  <a:pt x="0" y="55439"/>
                </a:lnTo>
                <a:lnTo>
                  <a:pt x="0" y="59739"/>
                </a:lnTo>
                <a:lnTo>
                  <a:pt x="2070" y="60217"/>
                </a:lnTo>
                <a:lnTo>
                  <a:pt x="5257" y="60695"/>
                </a:lnTo>
                <a:lnTo>
                  <a:pt x="8928" y="61652"/>
                </a:lnTo>
                <a:lnTo>
                  <a:pt x="13220" y="61810"/>
                </a:lnTo>
                <a:lnTo>
                  <a:pt x="17526" y="61492"/>
                </a:lnTo>
                <a:lnTo>
                  <a:pt x="21831" y="60854"/>
                </a:lnTo>
                <a:lnTo>
                  <a:pt x="24688" y="60535"/>
                </a:lnTo>
                <a:lnTo>
                  <a:pt x="27406" y="60058"/>
                </a:lnTo>
                <a:lnTo>
                  <a:pt x="29946" y="59580"/>
                </a:lnTo>
                <a:lnTo>
                  <a:pt x="36487" y="58465"/>
                </a:lnTo>
                <a:lnTo>
                  <a:pt x="42532" y="56873"/>
                </a:lnTo>
                <a:lnTo>
                  <a:pt x="47155" y="55439"/>
                </a:lnTo>
                <a:lnTo>
                  <a:pt x="49390" y="52890"/>
                </a:lnTo>
                <a:lnTo>
                  <a:pt x="50495" y="52092"/>
                </a:lnTo>
                <a:lnTo>
                  <a:pt x="52247" y="49545"/>
                </a:lnTo>
                <a:lnTo>
                  <a:pt x="49390" y="47951"/>
                </a:lnTo>
                <a:lnTo>
                  <a:pt x="47002" y="46358"/>
                </a:lnTo>
                <a:lnTo>
                  <a:pt x="44284" y="43968"/>
                </a:lnTo>
                <a:lnTo>
                  <a:pt x="42062" y="40623"/>
                </a:lnTo>
                <a:lnTo>
                  <a:pt x="44132" y="45243"/>
                </a:lnTo>
                <a:lnTo>
                  <a:pt x="47955" y="47313"/>
                </a:lnTo>
                <a:lnTo>
                  <a:pt x="42532" y="49066"/>
                </a:lnTo>
                <a:lnTo>
                  <a:pt x="36169" y="50340"/>
                </a:lnTo>
                <a:lnTo>
                  <a:pt x="29946" y="51455"/>
                </a:lnTo>
                <a:lnTo>
                  <a:pt x="27241" y="51934"/>
                </a:lnTo>
                <a:lnTo>
                  <a:pt x="24536" y="52411"/>
                </a:lnTo>
                <a:lnTo>
                  <a:pt x="21831" y="52890"/>
                </a:lnTo>
                <a:lnTo>
                  <a:pt x="10515" y="546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94"/>
          <p:cNvSpPr/>
          <p:nvPr/>
        </p:nvSpPr>
        <p:spPr>
          <a:xfrm>
            <a:off x="1485747" y="5883174"/>
            <a:ext cx="33299" cy="102593"/>
          </a:xfrm>
          <a:custGeom>
            <a:avLst/>
            <a:gdLst/>
            <a:ahLst/>
            <a:cxnLst/>
            <a:rect l="l" t="t" r="r" b="b"/>
            <a:pathLst>
              <a:path w="33299" h="102593">
                <a:moveTo>
                  <a:pt x="32532" y="96350"/>
                </a:moveTo>
                <a:lnTo>
                  <a:pt x="27724" y="95265"/>
                </a:lnTo>
                <a:lnTo>
                  <a:pt x="21031" y="100203"/>
                </a:lnTo>
                <a:lnTo>
                  <a:pt x="26771" y="100044"/>
                </a:lnTo>
                <a:lnTo>
                  <a:pt x="26454" y="100203"/>
                </a:lnTo>
                <a:lnTo>
                  <a:pt x="33299" y="102593"/>
                </a:lnTo>
                <a:lnTo>
                  <a:pt x="32664" y="96380"/>
                </a:lnTo>
                <a:lnTo>
                  <a:pt x="32532" y="96350"/>
                </a:lnTo>
                <a:close/>
              </a:path>
              <a:path w="33299" h="102593">
                <a:moveTo>
                  <a:pt x="85394" y="46517"/>
                </a:moveTo>
                <a:lnTo>
                  <a:pt x="86512" y="38392"/>
                </a:lnTo>
                <a:lnTo>
                  <a:pt x="78219" y="33295"/>
                </a:lnTo>
                <a:lnTo>
                  <a:pt x="77431" y="32976"/>
                </a:lnTo>
                <a:lnTo>
                  <a:pt x="72809" y="31701"/>
                </a:lnTo>
                <a:lnTo>
                  <a:pt x="68186" y="25967"/>
                </a:lnTo>
                <a:lnTo>
                  <a:pt x="67868" y="25647"/>
                </a:lnTo>
                <a:lnTo>
                  <a:pt x="65316" y="22940"/>
                </a:lnTo>
                <a:lnTo>
                  <a:pt x="64515" y="13700"/>
                </a:lnTo>
                <a:lnTo>
                  <a:pt x="64515" y="13540"/>
                </a:lnTo>
                <a:lnTo>
                  <a:pt x="63728" y="9559"/>
                </a:lnTo>
                <a:lnTo>
                  <a:pt x="60540" y="2388"/>
                </a:lnTo>
                <a:lnTo>
                  <a:pt x="53530" y="3345"/>
                </a:lnTo>
                <a:lnTo>
                  <a:pt x="51460" y="3663"/>
                </a:lnTo>
                <a:lnTo>
                  <a:pt x="45719" y="4141"/>
                </a:lnTo>
                <a:lnTo>
                  <a:pt x="42532" y="2707"/>
                </a:lnTo>
                <a:lnTo>
                  <a:pt x="40309" y="1433"/>
                </a:lnTo>
                <a:lnTo>
                  <a:pt x="36321" y="158"/>
                </a:lnTo>
                <a:lnTo>
                  <a:pt x="32029" y="796"/>
                </a:lnTo>
                <a:lnTo>
                  <a:pt x="32816" y="0"/>
                </a:lnTo>
                <a:lnTo>
                  <a:pt x="22148" y="2070"/>
                </a:lnTo>
                <a:lnTo>
                  <a:pt x="16408" y="6531"/>
                </a:lnTo>
                <a:lnTo>
                  <a:pt x="16260" y="6633"/>
                </a:lnTo>
                <a:lnTo>
                  <a:pt x="11511" y="11634"/>
                </a:lnTo>
                <a:lnTo>
                  <a:pt x="0" y="29311"/>
                </a:lnTo>
                <a:lnTo>
                  <a:pt x="1713" y="30671"/>
                </a:lnTo>
                <a:lnTo>
                  <a:pt x="5279" y="41877"/>
                </a:lnTo>
                <a:lnTo>
                  <a:pt x="8445" y="59739"/>
                </a:lnTo>
                <a:lnTo>
                  <a:pt x="8610" y="61173"/>
                </a:lnTo>
                <a:lnTo>
                  <a:pt x="8762" y="64041"/>
                </a:lnTo>
                <a:lnTo>
                  <a:pt x="17525" y="60695"/>
                </a:lnTo>
                <a:lnTo>
                  <a:pt x="24701" y="55119"/>
                </a:lnTo>
                <a:lnTo>
                  <a:pt x="26289" y="52890"/>
                </a:lnTo>
                <a:lnTo>
                  <a:pt x="29627" y="47015"/>
                </a:lnTo>
                <a:lnTo>
                  <a:pt x="31729" y="33324"/>
                </a:lnTo>
                <a:lnTo>
                  <a:pt x="30111" y="27560"/>
                </a:lnTo>
                <a:lnTo>
                  <a:pt x="24536" y="17523"/>
                </a:lnTo>
                <a:lnTo>
                  <a:pt x="26924" y="8921"/>
                </a:lnTo>
                <a:lnTo>
                  <a:pt x="32029" y="2867"/>
                </a:lnTo>
                <a:lnTo>
                  <a:pt x="39992" y="6850"/>
                </a:lnTo>
                <a:lnTo>
                  <a:pt x="40309" y="7010"/>
                </a:lnTo>
                <a:lnTo>
                  <a:pt x="43649" y="8601"/>
                </a:lnTo>
                <a:lnTo>
                  <a:pt x="48107" y="8601"/>
                </a:lnTo>
                <a:lnTo>
                  <a:pt x="50977" y="8442"/>
                </a:lnTo>
                <a:lnTo>
                  <a:pt x="46424" y="26577"/>
                </a:lnTo>
                <a:lnTo>
                  <a:pt x="47114" y="40499"/>
                </a:lnTo>
                <a:lnTo>
                  <a:pt x="51357" y="49946"/>
                </a:lnTo>
                <a:lnTo>
                  <a:pt x="57059" y="55720"/>
                </a:lnTo>
                <a:lnTo>
                  <a:pt x="62128" y="58624"/>
                </a:lnTo>
                <a:lnTo>
                  <a:pt x="55765" y="61970"/>
                </a:lnTo>
                <a:lnTo>
                  <a:pt x="53365" y="68342"/>
                </a:lnTo>
                <a:lnTo>
                  <a:pt x="53212" y="68661"/>
                </a:lnTo>
                <a:lnTo>
                  <a:pt x="49072" y="83475"/>
                </a:lnTo>
                <a:lnTo>
                  <a:pt x="42862" y="87141"/>
                </a:lnTo>
                <a:lnTo>
                  <a:pt x="42214" y="87459"/>
                </a:lnTo>
                <a:lnTo>
                  <a:pt x="41961" y="87696"/>
                </a:lnTo>
                <a:lnTo>
                  <a:pt x="32739" y="80157"/>
                </a:lnTo>
                <a:lnTo>
                  <a:pt x="19309" y="74918"/>
                </a:lnTo>
                <a:lnTo>
                  <a:pt x="8445" y="72325"/>
                </a:lnTo>
                <a:lnTo>
                  <a:pt x="7962" y="78538"/>
                </a:lnTo>
                <a:lnTo>
                  <a:pt x="6210" y="84592"/>
                </a:lnTo>
                <a:lnTo>
                  <a:pt x="2870" y="89688"/>
                </a:lnTo>
                <a:lnTo>
                  <a:pt x="1435" y="91760"/>
                </a:lnTo>
                <a:lnTo>
                  <a:pt x="1600" y="94308"/>
                </a:lnTo>
                <a:lnTo>
                  <a:pt x="6858" y="95902"/>
                </a:lnTo>
                <a:lnTo>
                  <a:pt x="8928" y="97176"/>
                </a:lnTo>
                <a:lnTo>
                  <a:pt x="12433" y="98291"/>
                </a:lnTo>
                <a:lnTo>
                  <a:pt x="12903" y="98291"/>
                </a:lnTo>
                <a:lnTo>
                  <a:pt x="16256" y="99406"/>
                </a:lnTo>
                <a:lnTo>
                  <a:pt x="21031" y="100203"/>
                </a:lnTo>
                <a:lnTo>
                  <a:pt x="27724" y="95265"/>
                </a:lnTo>
                <a:lnTo>
                  <a:pt x="32532" y="96350"/>
                </a:lnTo>
                <a:lnTo>
                  <a:pt x="36959" y="92368"/>
                </a:lnTo>
                <a:lnTo>
                  <a:pt x="32664" y="96380"/>
                </a:lnTo>
                <a:lnTo>
                  <a:pt x="33299" y="102593"/>
                </a:lnTo>
                <a:lnTo>
                  <a:pt x="45567" y="91122"/>
                </a:lnTo>
                <a:lnTo>
                  <a:pt x="45885" y="91122"/>
                </a:lnTo>
                <a:lnTo>
                  <a:pt x="53212" y="86821"/>
                </a:lnTo>
                <a:lnTo>
                  <a:pt x="57835" y="70253"/>
                </a:lnTo>
                <a:lnTo>
                  <a:pt x="57835" y="70093"/>
                </a:lnTo>
                <a:lnTo>
                  <a:pt x="60693" y="63085"/>
                </a:lnTo>
                <a:lnTo>
                  <a:pt x="68351" y="61652"/>
                </a:lnTo>
                <a:lnTo>
                  <a:pt x="68821" y="61492"/>
                </a:lnTo>
                <a:lnTo>
                  <a:pt x="78066" y="59262"/>
                </a:lnTo>
                <a:lnTo>
                  <a:pt x="83477" y="50181"/>
                </a:lnTo>
                <a:lnTo>
                  <a:pt x="85394" y="4651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95"/>
          <p:cNvSpPr/>
          <p:nvPr/>
        </p:nvSpPr>
        <p:spPr>
          <a:xfrm>
            <a:off x="1484851" y="5914081"/>
            <a:ext cx="95235" cy="75347"/>
          </a:xfrm>
          <a:custGeom>
            <a:avLst/>
            <a:gdLst/>
            <a:ahLst/>
            <a:cxnLst/>
            <a:rect l="l" t="t" r="r" b="b"/>
            <a:pathLst>
              <a:path w="95235" h="75347">
                <a:moveTo>
                  <a:pt x="15551" y="69616"/>
                </a:moveTo>
                <a:lnTo>
                  <a:pt x="8071" y="65314"/>
                </a:lnTo>
                <a:lnTo>
                  <a:pt x="7754" y="64996"/>
                </a:lnTo>
                <a:lnTo>
                  <a:pt x="2496" y="63402"/>
                </a:lnTo>
                <a:lnTo>
                  <a:pt x="261" y="63402"/>
                </a:lnTo>
                <a:lnTo>
                  <a:pt x="0" y="66911"/>
                </a:lnTo>
                <a:lnTo>
                  <a:pt x="8457" y="70112"/>
                </a:lnTo>
                <a:lnTo>
                  <a:pt x="21498" y="73554"/>
                </a:lnTo>
                <a:lnTo>
                  <a:pt x="37597" y="75347"/>
                </a:lnTo>
                <a:lnTo>
                  <a:pt x="55226" y="73599"/>
                </a:lnTo>
                <a:lnTo>
                  <a:pt x="69247" y="72801"/>
                </a:lnTo>
                <a:lnTo>
                  <a:pt x="68282" y="58464"/>
                </a:lnTo>
                <a:lnTo>
                  <a:pt x="69565" y="46516"/>
                </a:lnTo>
                <a:lnTo>
                  <a:pt x="81503" y="39029"/>
                </a:lnTo>
                <a:lnTo>
                  <a:pt x="90913" y="33773"/>
                </a:lnTo>
                <a:lnTo>
                  <a:pt x="93453" y="22142"/>
                </a:lnTo>
                <a:lnTo>
                  <a:pt x="95235" y="15456"/>
                </a:lnTo>
                <a:lnTo>
                  <a:pt x="91483" y="8866"/>
                </a:lnTo>
                <a:lnTo>
                  <a:pt x="74975" y="0"/>
                </a:lnTo>
                <a:lnTo>
                  <a:pt x="75457" y="795"/>
                </a:lnTo>
                <a:lnTo>
                  <a:pt x="79115" y="2388"/>
                </a:lnTo>
                <a:lnTo>
                  <a:pt x="87408" y="7486"/>
                </a:lnTo>
                <a:lnTo>
                  <a:pt x="86290" y="15612"/>
                </a:lnTo>
                <a:lnTo>
                  <a:pt x="84373" y="19274"/>
                </a:lnTo>
                <a:lnTo>
                  <a:pt x="78963" y="28355"/>
                </a:lnTo>
                <a:lnTo>
                  <a:pt x="69717" y="30586"/>
                </a:lnTo>
                <a:lnTo>
                  <a:pt x="69247" y="30745"/>
                </a:lnTo>
                <a:lnTo>
                  <a:pt x="61602" y="32179"/>
                </a:lnTo>
                <a:lnTo>
                  <a:pt x="58731" y="39188"/>
                </a:lnTo>
                <a:lnTo>
                  <a:pt x="58566" y="40144"/>
                </a:lnTo>
                <a:lnTo>
                  <a:pt x="53791" y="56074"/>
                </a:lnTo>
                <a:lnTo>
                  <a:pt x="46781" y="60217"/>
                </a:lnTo>
                <a:lnTo>
                  <a:pt x="46463" y="60217"/>
                </a:lnTo>
                <a:lnTo>
                  <a:pt x="34195" y="71686"/>
                </a:lnTo>
                <a:lnTo>
                  <a:pt x="27350" y="69297"/>
                </a:lnTo>
                <a:lnTo>
                  <a:pt x="27667" y="69138"/>
                </a:lnTo>
                <a:lnTo>
                  <a:pt x="15551" y="6961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6"/>
          <p:cNvSpPr/>
          <p:nvPr/>
        </p:nvSpPr>
        <p:spPr>
          <a:xfrm>
            <a:off x="1494193" y="5951943"/>
            <a:ext cx="37604" cy="1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7"/>
          <p:cNvSpPr/>
          <p:nvPr/>
        </p:nvSpPr>
        <p:spPr>
          <a:xfrm>
            <a:off x="1495945" y="5931759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30268" y="11179"/>
                </a:moveTo>
                <a:lnTo>
                  <a:pt x="46520" y="7327"/>
                </a:lnTo>
                <a:lnTo>
                  <a:pt x="42379" y="5097"/>
                </a:lnTo>
                <a:lnTo>
                  <a:pt x="40309" y="0"/>
                </a:lnTo>
                <a:lnTo>
                  <a:pt x="29794" y="160"/>
                </a:lnTo>
                <a:lnTo>
                  <a:pt x="18961" y="797"/>
                </a:lnTo>
                <a:lnTo>
                  <a:pt x="10350" y="12904"/>
                </a:lnTo>
                <a:lnTo>
                  <a:pt x="0" y="15453"/>
                </a:lnTo>
                <a:lnTo>
                  <a:pt x="2869" y="15164"/>
                </a:lnTo>
                <a:lnTo>
                  <a:pt x="14255" y="13772"/>
                </a:lnTo>
                <a:lnTo>
                  <a:pt x="30268" y="1117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8"/>
          <p:cNvSpPr/>
          <p:nvPr/>
        </p:nvSpPr>
        <p:spPr>
          <a:xfrm>
            <a:off x="1503591" y="5933196"/>
            <a:ext cx="36487" cy="10195"/>
          </a:xfrm>
          <a:custGeom>
            <a:avLst/>
            <a:gdLst/>
            <a:ahLst/>
            <a:cxnLst/>
            <a:rect l="l" t="t" r="r" b="b"/>
            <a:pathLst>
              <a:path w="36487" h="10195">
                <a:moveTo>
                  <a:pt x="21062" y="6665"/>
                </a:moveTo>
                <a:lnTo>
                  <a:pt x="36487" y="3505"/>
                </a:lnTo>
                <a:lnTo>
                  <a:pt x="33299" y="0"/>
                </a:lnTo>
                <a:lnTo>
                  <a:pt x="20548" y="2071"/>
                </a:lnTo>
                <a:lnTo>
                  <a:pt x="9080" y="2230"/>
                </a:lnTo>
                <a:lnTo>
                  <a:pt x="5575" y="6372"/>
                </a:lnTo>
                <a:lnTo>
                  <a:pt x="0" y="10195"/>
                </a:lnTo>
                <a:lnTo>
                  <a:pt x="6054" y="9237"/>
                </a:lnTo>
                <a:lnTo>
                  <a:pt x="21062" y="66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9"/>
          <p:cNvSpPr/>
          <p:nvPr/>
        </p:nvSpPr>
        <p:spPr>
          <a:xfrm>
            <a:off x="1621320" y="5827257"/>
            <a:ext cx="47945" cy="93991"/>
          </a:xfrm>
          <a:custGeom>
            <a:avLst/>
            <a:gdLst/>
            <a:ahLst/>
            <a:cxnLst/>
            <a:rect l="l" t="t" r="r" b="b"/>
            <a:pathLst>
              <a:path w="47945" h="93991">
                <a:moveTo>
                  <a:pt x="41262" y="23736"/>
                </a:moveTo>
                <a:lnTo>
                  <a:pt x="42118" y="22648"/>
                </a:lnTo>
                <a:lnTo>
                  <a:pt x="45140" y="14430"/>
                </a:lnTo>
                <a:lnTo>
                  <a:pt x="39192" y="1593"/>
                </a:lnTo>
                <a:lnTo>
                  <a:pt x="37274" y="0"/>
                </a:lnTo>
                <a:lnTo>
                  <a:pt x="36804" y="6054"/>
                </a:lnTo>
                <a:lnTo>
                  <a:pt x="36681" y="10869"/>
                </a:lnTo>
                <a:lnTo>
                  <a:pt x="34693" y="23999"/>
                </a:lnTo>
                <a:lnTo>
                  <a:pt x="28359" y="42376"/>
                </a:lnTo>
                <a:lnTo>
                  <a:pt x="35204" y="39985"/>
                </a:lnTo>
                <a:lnTo>
                  <a:pt x="44919" y="33135"/>
                </a:lnTo>
                <a:lnTo>
                  <a:pt x="42575" y="36299"/>
                </a:lnTo>
                <a:lnTo>
                  <a:pt x="34480" y="45911"/>
                </a:lnTo>
                <a:lnTo>
                  <a:pt x="19913" y="60855"/>
                </a:lnTo>
                <a:lnTo>
                  <a:pt x="24688" y="58146"/>
                </a:lnTo>
                <a:lnTo>
                  <a:pt x="31546" y="59262"/>
                </a:lnTo>
                <a:lnTo>
                  <a:pt x="20231" y="64201"/>
                </a:lnTo>
                <a:lnTo>
                  <a:pt x="12585" y="75830"/>
                </a:lnTo>
                <a:lnTo>
                  <a:pt x="11315" y="65793"/>
                </a:lnTo>
                <a:lnTo>
                  <a:pt x="16243" y="54482"/>
                </a:lnTo>
                <a:lnTo>
                  <a:pt x="12585" y="52094"/>
                </a:lnTo>
                <a:lnTo>
                  <a:pt x="11315" y="43172"/>
                </a:lnTo>
                <a:lnTo>
                  <a:pt x="14173" y="43491"/>
                </a:lnTo>
                <a:lnTo>
                  <a:pt x="20713" y="50500"/>
                </a:lnTo>
                <a:lnTo>
                  <a:pt x="17843" y="40304"/>
                </a:lnTo>
                <a:lnTo>
                  <a:pt x="15455" y="28674"/>
                </a:lnTo>
                <a:lnTo>
                  <a:pt x="21031" y="29472"/>
                </a:lnTo>
                <a:lnTo>
                  <a:pt x="26289" y="41102"/>
                </a:lnTo>
                <a:lnTo>
                  <a:pt x="26699" y="40323"/>
                </a:lnTo>
                <a:lnTo>
                  <a:pt x="29011" y="31416"/>
                </a:lnTo>
                <a:lnTo>
                  <a:pt x="27076" y="12904"/>
                </a:lnTo>
                <a:lnTo>
                  <a:pt x="26644" y="13438"/>
                </a:lnTo>
                <a:lnTo>
                  <a:pt x="19107" y="20772"/>
                </a:lnTo>
                <a:lnTo>
                  <a:pt x="3340" y="29790"/>
                </a:lnTo>
                <a:lnTo>
                  <a:pt x="0" y="36640"/>
                </a:lnTo>
                <a:lnTo>
                  <a:pt x="10198" y="48748"/>
                </a:lnTo>
                <a:lnTo>
                  <a:pt x="9524" y="48839"/>
                </a:lnTo>
                <a:lnTo>
                  <a:pt x="3269" y="52876"/>
                </a:lnTo>
                <a:lnTo>
                  <a:pt x="3657" y="69457"/>
                </a:lnTo>
                <a:lnTo>
                  <a:pt x="3880" y="69468"/>
                </a:lnTo>
                <a:lnTo>
                  <a:pt x="6162" y="73414"/>
                </a:lnTo>
                <a:lnTo>
                  <a:pt x="3657" y="93991"/>
                </a:lnTo>
                <a:lnTo>
                  <a:pt x="8515" y="85119"/>
                </a:lnTo>
                <a:lnTo>
                  <a:pt x="20231" y="73919"/>
                </a:lnTo>
                <a:lnTo>
                  <a:pt x="25888" y="71879"/>
                </a:lnTo>
                <a:lnTo>
                  <a:pt x="35488" y="64750"/>
                </a:lnTo>
                <a:lnTo>
                  <a:pt x="36804" y="51296"/>
                </a:lnTo>
                <a:lnTo>
                  <a:pt x="39022" y="49118"/>
                </a:lnTo>
                <a:lnTo>
                  <a:pt x="44925" y="41617"/>
                </a:lnTo>
                <a:lnTo>
                  <a:pt x="47945" y="32010"/>
                </a:lnTo>
                <a:lnTo>
                  <a:pt x="41262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200"/>
          <p:cNvSpPr/>
          <p:nvPr/>
        </p:nvSpPr>
        <p:spPr>
          <a:xfrm>
            <a:off x="1717865" y="5962825"/>
            <a:ext cx="17843" cy="27877"/>
          </a:xfrm>
          <a:custGeom>
            <a:avLst/>
            <a:gdLst/>
            <a:ahLst/>
            <a:cxnLst/>
            <a:rect l="l" t="t" r="r" b="b"/>
            <a:pathLst>
              <a:path w="17843" h="27877">
                <a:moveTo>
                  <a:pt x="5727" y="21028"/>
                </a:moveTo>
                <a:lnTo>
                  <a:pt x="12103" y="27877"/>
                </a:lnTo>
                <a:lnTo>
                  <a:pt x="17843" y="19116"/>
                </a:lnTo>
                <a:lnTo>
                  <a:pt x="5555" y="8680"/>
                </a:lnTo>
                <a:lnTo>
                  <a:pt x="0" y="0"/>
                </a:lnTo>
                <a:lnTo>
                  <a:pt x="0" y="12585"/>
                </a:lnTo>
                <a:lnTo>
                  <a:pt x="5727" y="210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201"/>
          <p:cNvSpPr/>
          <p:nvPr/>
        </p:nvSpPr>
        <p:spPr>
          <a:xfrm>
            <a:off x="1770265" y="5840317"/>
            <a:ext cx="24776" cy="25965"/>
          </a:xfrm>
          <a:custGeom>
            <a:avLst/>
            <a:gdLst/>
            <a:ahLst/>
            <a:cxnLst/>
            <a:rect l="l" t="t" r="r" b="b"/>
            <a:pathLst>
              <a:path w="24776" h="25965">
                <a:moveTo>
                  <a:pt x="5892" y="12903"/>
                </a:moveTo>
                <a:lnTo>
                  <a:pt x="4140" y="16408"/>
                </a:lnTo>
                <a:lnTo>
                  <a:pt x="1117" y="18318"/>
                </a:lnTo>
                <a:lnTo>
                  <a:pt x="965" y="20868"/>
                </a:lnTo>
                <a:lnTo>
                  <a:pt x="482" y="23417"/>
                </a:lnTo>
                <a:lnTo>
                  <a:pt x="0" y="25965"/>
                </a:lnTo>
                <a:lnTo>
                  <a:pt x="2070" y="25647"/>
                </a:lnTo>
                <a:lnTo>
                  <a:pt x="7327" y="24213"/>
                </a:lnTo>
                <a:lnTo>
                  <a:pt x="10045" y="19116"/>
                </a:lnTo>
                <a:lnTo>
                  <a:pt x="11535" y="19776"/>
                </a:lnTo>
                <a:lnTo>
                  <a:pt x="20406" y="21553"/>
                </a:lnTo>
                <a:lnTo>
                  <a:pt x="24218" y="13061"/>
                </a:lnTo>
                <a:lnTo>
                  <a:pt x="24776" y="10537"/>
                </a:lnTo>
                <a:lnTo>
                  <a:pt x="23845" y="2684"/>
                </a:lnTo>
                <a:lnTo>
                  <a:pt x="12750" y="2388"/>
                </a:lnTo>
                <a:lnTo>
                  <a:pt x="3187" y="0"/>
                </a:lnTo>
                <a:lnTo>
                  <a:pt x="5892" y="1290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202"/>
          <p:cNvSpPr/>
          <p:nvPr/>
        </p:nvSpPr>
        <p:spPr>
          <a:xfrm>
            <a:off x="1779693" y="5844620"/>
            <a:ext cx="14943" cy="14655"/>
          </a:xfrm>
          <a:custGeom>
            <a:avLst/>
            <a:gdLst/>
            <a:ahLst/>
            <a:cxnLst/>
            <a:rect l="l" t="t" r="r" b="b"/>
            <a:pathLst>
              <a:path w="14943" h="14655">
                <a:moveTo>
                  <a:pt x="3475" y="0"/>
                </a:moveTo>
                <a:lnTo>
                  <a:pt x="0" y="5186"/>
                </a:lnTo>
                <a:lnTo>
                  <a:pt x="6345" y="14655"/>
                </a:lnTo>
                <a:lnTo>
                  <a:pt x="14943" y="14337"/>
                </a:lnTo>
                <a:lnTo>
                  <a:pt x="12086" y="9080"/>
                </a:lnTo>
                <a:lnTo>
                  <a:pt x="3958" y="4461"/>
                </a:lnTo>
                <a:lnTo>
                  <a:pt x="347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203"/>
          <p:cNvSpPr/>
          <p:nvPr/>
        </p:nvSpPr>
        <p:spPr>
          <a:xfrm>
            <a:off x="1786204" y="5841116"/>
            <a:ext cx="8115" cy="9718"/>
          </a:xfrm>
          <a:custGeom>
            <a:avLst/>
            <a:gdLst/>
            <a:ahLst/>
            <a:cxnLst/>
            <a:rect l="l" t="t" r="r" b="b"/>
            <a:pathLst>
              <a:path w="8115" h="9718">
                <a:moveTo>
                  <a:pt x="7162" y="9718"/>
                </a:moveTo>
                <a:lnTo>
                  <a:pt x="8115" y="4460"/>
                </a:lnTo>
                <a:lnTo>
                  <a:pt x="5575" y="3026"/>
                </a:lnTo>
                <a:lnTo>
                  <a:pt x="469" y="0"/>
                </a:lnTo>
                <a:lnTo>
                  <a:pt x="0" y="3185"/>
                </a:lnTo>
                <a:lnTo>
                  <a:pt x="469" y="9080"/>
                </a:lnTo>
                <a:lnTo>
                  <a:pt x="7162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204"/>
          <p:cNvSpPr/>
          <p:nvPr/>
        </p:nvSpPr>
        <p:spPr>
          <a:xfrm>
            <a:off x="1676755" y="5872866"/>
            <a:ext cx="54000" cy="27828"/>
          </a:xfrm>
          <a:custGeom>
            <a:avLst/>
            <a:gdLst/>
            <a:ahLst/>
            <a:cxnLst/>
            <a:rect l="l" t="t" r="r" b="b"/>
            <a:pathLst>
              <a:path w="54000" h="27828">
                <a:moveTo>
                  <a:pt x="124" y="27685"/>
                </a:moveTo>
                <a:lnTo>
                  <a:pt x="3882" y="23789"/>
                </a:lnTo>
                <a:lnTo>
                  <a:pt x="12142" y="16718"/>
                </a:lnTo>
                <a:lnTo>
                  <a:pt x="23911" y="9379"/>
                </a:lnTo>
                <a:lnTo>
                  <a:pt x="38195" y="4680"/>
                </a:lnTo>
                <a:lnTo>
                  <a:pt x="54000" y="5526"/>
                </a:lnTo>
                <a:lnTo>
                  <a:pt x="53530" y="3613"/>
                </a:lnTo>
                <a:lnTo>
                  <a:pt x="51930" y="108"/>
                </a:lnTo>
                <a:lnTo>
                  <a:pt x="47384" y="0"/>
                </a:lnTo>
                <a:lnTo>
                  <a:pt x="36620" y="1003"/>
                </a:lnTo>
                <a:lnTo>
                  <a:pt x="23318" y="4868"/>
                </a:lnTo>
                <a:lnTo>
                  <a:pt x="10202" y="13255"/>
                </a:lnTo>
                <a:lnTo>
                  <a:pt x="0" y="27828"/>
                </a:lnTo>
                <a:lnTo>
                  <a:pt x="124" y="276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205"/>
          <p:cNvSpPr/>
          <p:nvPr/>
        </p:nvSpPr>
        <p:spPr>
          <a:xfrm>
            <a:off x="1659712" y="5930807"/>
            <a:ext cx="22466" cy="10831"/>
          </a:xfrm>
          <a:custGeom>
            <a:avLst/>
            <a:gdLst/>
            <a:ahLst/>
            <a:cxnLst/>
            <a:rect l="l" t="t" r="r" b="b"/>
            <a:pathLst>
              <a:path w="22466" h="10831">
                <a:moveTo>
                  <a:pt x="7175" y="0"/>
                </a:moveTo>
                <a:lnTo>
                  <a:pt x="0" y="1433"/>
                </a:lnTo>
                <a:lnTo>
                  <a:pt x="3352" y="6052"/>
                </a:lnTo>
                <a:lnTo>
                  <a:pt x="11315" y="5096"/>
                </a:lnTo>
                <a:lnTo>
                  <a:pt x="16090" y="9399"/>
                </a:lnTo>
                <a:lnTo>
                  <a:pt x="22466" y="10831"/>
                </a:lnTo>
                <a:lnTo>
                  <a:pt x="18478" y="4141"/>
                </a:lnTo>
                <a:lnTo>
                  <a:pt x="16256" y="158"/>
                </a:lnTo>
                <a:lnTo>
                  <a:pt x="717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6"/>
          <p:cNvSpPr/>
          <p:nvPr/>
        </p:nvSpPr>
        <p:spPr>
          <a:xfrm>
            <a:off x="1664487" y="5939725"/>
            <a:ext cx="9245" cy="7487"/>
          </a:xfrm>
          <a:custGeom>
            <a:avLst/>
            <a:gdLst/>
            <a:ahLst/>
            <a:cxnLst/>
            <a:rect l="l" t="t" r="r" b="b"/>
            <a:pathLst>
              <a:path w="9245" h="7487">
                <a:moveTo>
                  <a:pt x="9245" y="3186"/>
                </a:moveTo>
                <a:lnTo>
                  <a:pt x="5257" y="0"/>
                </a:lnTo>
                <a:lnTo>
                  <a:pt x="0" y="796"/>
                </a:lnTo>
                <a:lnTo>
                  <a:pt x="3187" y="7487"/>
                </a:lnTo>
                <a:lnTo>
                  <a:pt x="9245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7"/>
          <p:cNvSpPr/>
          <p:nvPr/>
        </p:nvSpPr>
        <p:spPr>
          <a:xfrm>
            <a:off x="1703870" y="5950400"/>
            <a:ext cx="7619" cy="22142"/>
          </a:xfrm>
          <a:custGeom>
            <a:avLst/>
            <a:gdLst/>
            <a:ahLst/>
            <a:cxnLst/>
            <a:rect l="l" t="t" r="r" b="b"/>
            <a:pathLst>
              <a:path w="7619" h="22142">
                <a:moveTo>
                  <a:pt x="4749" y="0"/>
                </a:moveTo>
                <a:lnTo>
                  <a:pt x="0" y="15006"/>
                </a:lnTo>
                <a:lnTo>
                  <a:pt x="3373" y="21654"/>
                </a:lnTo>
                <a:lnTo>
                  <a:pt x="3949" y="22142"/>
                </a:lnTo>
                <a:lnTo>
                  <a:pt x="7619" y="11628"/>
                </a:lnTo>
                <a:lnTo>
                  <a:pt x="474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8"/>
          <p:cNvSpPr/>
          <p:nvPr/>
        </p:nvSpPr>
        <p:spPr>
          <a:xfrm>
            <a:off x="1677555" y="5899370"/>
            <a:ext cx="104126" cy="68542"/>
          </a:xfrm>
          <a:custGeom>
            <a:avLst/>
            <a:gdLst/>
            <a:ahLst/>
            <a:cxnLst/>
            <a:rect l="l" t="t" r="r" b="b"/>
            <a:pathLst>
              <a:path w="104126" h="68542">
                <a:moveTo>
                  <a:pt x="31063" y="15867"/>
                </a:moveTo>
                <a:lnTo>
                  <a:pt x="22879" y="11302"/>
                </a:lnTo>
                <a:lnTo>
                  <a:pt x="21348" y="10562"/>
                </a:lnTo>
                <a:lnTo>
                  <a:pt x="42144" y="10106"/>
                </a:lnTo>
                <a:lnTo>
                  <a:pt x="49440" y="10971"/>
                </a:lnTo>
                <a:lnTo>
                  <a:pt x="49695" y="11040"/>
                </a:lnTo>
                <a:lnTo>
                  <a:pt x="37909" y="13909"/>
                </a:lnTo>
                <a:lnTo>
                  <a:pt x="42697" y="17413"/>
                </a:lnTo>
                <a:lnTo>
                  <a:pt x="48425" y="27608"/>
                </a:lnTo>
                <a:lnTo>
                  <a:pt x="53980" y="29016"/>
                </a:lnTo>
                <a:lnTo>
                  <a:pt x="52882" y="18687"/>
                </a:lnTo>
                <a:lnTo>
                  <a:pt x="62610" y="12634"/>
                </a:lnTo>
                <a:lnTo>
                  <a:pt x="51295" y="4510"/>
                </a:lnTo>
                <a:lnTo>
                  <a:pt x="49225" y="1323"/>
                </a:lnTo>
                <a:lnTo>
                  <a:pt x="31381" y="6102"/>
                </a:lnTo>
                <a:lnTo>
                  <a:pt x="24300" y="0"/>
                </a:lnTo>
                <a:lnTo>
                  <a:pt x="14961" y="1541"/>
                </a:lnTo>
                <a:lnTo>
                  <a:pt x="2870" y="7057"/>
                </a:lnTo>
                <a:lnTo>
                  <a:pt x="738" y="7932"/>
                </a:lnTo>
                <a:lnTo>
                  <a:pt x="10515" y="8970"/>
                </a:lnTo>
                <a:lnTo>
                  <a:pt x="15290" y="15024"/>
                </a:lnTo>
                <a:lnTo>
                  <a:pt x="12103" y="19165"/>
                </a:lnTo>
                <a:lnTo>
                  <a:pt x="20231" y="21556"/>
                </a:lnTo>
                <a:lnTo>
                  <a:pt x="25323" y="19165"/>
                </a:lnTo>
                <a:lnTo>
                  <a:pt x="30264" y="31272"/>
                </a:lnTo>
                <a:lnTo>
                  <a:pt x="35131" y="47207"/>
                </a:lnTo>
                <a:lnTo>
                  <a:pt x="38946" y="52197"/>
                </a:lnTo>
                <a:lnTo>
                  <a:pt x="44169" y="47667"/>
                </a:lnTo>
                <a:lnTo>
                  <a:pt x="48425" y="41787"/>
                </a:lnTo>
                <a:lnTo>
                  <a:pt x="53875" y="58787"/>
                </a:lnTo>
                <a:lnTo>
                  <a:pt x="57845" y="67481"/>
                </a:lnTo>
                <a:lnTo>
                  <a:pt x="61634" y="68542"/>
                </a:lnTo>
                <a:lnTo>
                  <a:pt x="66545" y="62643"/>
                </a:lnTo>
                <a:lnTo>
                  <a:pt x="71843" y="53894"/>
                </a:lnTo>
                <a:lnTo>
                  <a:pt x="73913" y="59150"/>
                </a:lnTo>
                <a:lnTo>
                  <a:pt x="90487" y="55009"/>
                </a:lnTo>
                <a:lnTo>
                  <a:pt x="102374" y="48399"/>
                </a:lnTo>
                <a:lnTo>
                  <a:pt x="104126" y="44563"/>
                </a:lnTo>
                <a:lnTo>
                  <a:pt x="95436" y="41154"/>
                </a:lnTo>
                <a:lnTo>
                  <a:pt x="88417" y="39238"/>
                </a:lnTo>
                <a:lnTo>
                  <a:pt x="93662" y="47045"/>
                </a:lnTo>
                <a:lnTo>
                  <a:pt x="85229" y="49433"/>
                </a:lnTo>
                <a:lnTo>
                  <a:pt x="67324" y="45479"/>
                </a:lnTo>
                <a:lnTo>
                  <a:pt x="58891" y="38602"/>
                </a:lnTo>
                <a:lnTo>
                  <a:pt x="58140" y="37645"/>
                </a:lnTo>
                <a:lnTo>
                  <a:pt x="43782" y="24635"/>
                </a:lnTo>
                <a:lnTo>
                  <a:pt x="31063" y="15867"/>
                </a:lnTo>
                <a:close/>
              </a:path>
              <a:path w="104126" h="68542">
                <a:moveTo>
                  <a:pt x="54188" y="29069"/>
                </a:moveTo>
                <a:lnTo>
                  <a:pt x="53980" y="29016"/>
                </a:lnTo>
                <a:lnTo>
                  <a:pt x="54000" y="29201"/>
                </a:lnTo>
                <a:lnTo>
                  <a:pt x="54188" y="29069"/>
                </a:lnTo>
                <a:close/>
              </a:path>
              <a:path w="104126" h="68542">
                <a:moveTo>
                  <a:pt x="59740" y="30476"/>
                </a:moveTo>
                <a:lnTo>
                  <a:pt x="75501" y="26333"/>
                </a:lnTo>
                <a:lnTo>
                  <a:pt x="77901" y="32866"/>
                </a:lnTo>
                <a:lnTo>
                  <a:pt x="66268" y="32387"/>
                </a:lnTo>
                <a:lnTo>
                  <a:pt x="62610" y="37645"/>
                </a:lnTo>
                <a:lnTo>
                  <a:pt x="76619" y="44494"/>
                </a:lnTo>
                <a:lnTo>
                  <a:pt x="80759" y="38442"/>
                </a:lnTo>
                <a:lnTo>
                  <a:pt x="83629" y="33661"/>
                </a:lnTo>
                <a:lnTo>
                  <a:pt x="82359" y="27131"/>
                </a:lnTo>
                <a:lnTo>
                  <a:pt x="82467" y="18385"/>
                </a:lnTo>
                <a:lnTo>
                  <a:pt x="72057" y="19892"/>
                </a:lnTo>
                <a:lnTo>
                  <a:pt x="62610" y="23147"/>
                </a:lnTo>
                <a:lnTo>
                  <a:pt x="54188" y="29069"/>
                </a:lnTo>
                <a:lnTo>
                  <a:pt x="59740" y="30476"/>
                </a:lnTo>
                <a:close/>
              </a:path>
              <a:path w="104126" h="68542">
                <a:moveTo>
                  <a:pt x="738" y="7932"/>
                </a:moveTo>
                <a:lnTo>
                  <a:pt x="0" y="7854"/>
                </a:lnTo>
                <a:lnTo>
                  <a:pt x="152" y="8172"/>
                </a:lnTo>
                <a:lnTo>
                  <a:pt x="738" y="79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9"/>
          <p:cNvSpPr/>
          <p:nvPr/>
        </p:nvSpPr>
        <p:spPr>
          <a:xfrm>
            <a:off x="1767090" y="5856725"/>
            <a:ext cx="99881" cy="54255"/>
          </a:xfrm>
          <a:custGeom>
            <a:avLst/>
            <a:gdLst/>
            <a:ahLst/>
            <a:cxnLst/>
            <a:rect l="l" t="t" r="r" b="b"/>
            <a:pathLst>
              <a:path w="99881" h="54255">
                <a:moveTo>
                  <a:pt x="13538" y="20868"/>
                </a:moveTo>
                <a:lnTo>
                  <a:pt x="8432" y="19913"/>
                </a:lnTo>
                <a:lnTo>
                  <a:pt x="1752" y="20551"/>
                </a:lnTo>
                <a:lnTo>
                  <a:pt x="1270" y="21984"/>
                </a:lnTo>
                <a:lnTo>
                  <a:pt x="0" y="25807"/>
                </a:lnTo>
                <a:lnTo>
                  <a:pt x="10766" y="33889"/>
                </a:lnTo>
                <a:lnTo>
                  <a:pt x="19038" y="38998"/>
                </a:lnTo>
                <a:lnTo>
                  <a:pt x="29988" y="44043"/>
                </a:lnTo>
                <a:lnTo>
                  <a:pt x="39662" y="48110"/>
                </a:lnTo>
                <a:lnTo>
                  <a:pt x="51520" y="54255"/>
                </a:lnTo>
                <a:lnTo>
                  <a:pt x="55445" y="48660"/>
                </a:lnTo>
                <a:lnTo>
                  <a:pt x="56387" y="38712"/>
                </a:lnTo>
                <a:lnTo>
                  <a:pt x="57340" y="36003"/>
                </a:lnTo>
                <a:lnTo>
                  <a:pt x="60693" y="37914"/>
                </a:lnTo>
                <a:lnTo>
                  <a:pt x="65468" y="46995"/>
                </a:lnTo>
                <a:lnTo>
                  <a:pt x="78371" y="44287"/>
                </a:lnTo>
                <a:lnTo>
                  <a:pt x="86817" y="43968"/>
                </a:lnTo>
                <a:lnTo>
                  <a:pt x="82194" y="24373"/>
                </a:lnTo>
                <a:lnTo>
                  <a:pt x="97611" y="23300"/>
                </a:lnTo>
                <a:lnTo>
                  <a:pt x="99881" y="14095"/>
                </a:lnTo>
                <a:lnTo>
                  <a:pt x="98132" y="4460"/>
                </a:lnTo>
                <a:lnTo>
                  <a:pt x="83317" y="16451"/>
                </a:lnTo>
                <a:lnTo>
                  <a:pt x="67862" y="24189"/>
                </a:lnTo>
                <a:lnTo>
                  <a:pt x="53953" y="28593"/>
                </a:lnTo>
                <a:lnTo>
                  <a:pt x="43776" y="30579"/>
                </a:lnTo>
                <a:lnTo>
                  <a:pt x="39497" y="31064"/>
                </a:lnTo>
                <a:lnTo>
                  <a:pt x="46037" y="39348"/>
                </a:lnTo>
                <a:lnTo>
                  <a:pt x="48260" y="40782"/>
                </a:lnTo>
                <a:lnTo>
                  <a:pt x="34086" y="37118"/>
                </a:lnTo>
                <a:lnTo>
                  <a:pt x="27076" y="29152"/>
                </a:lnTo>
                <a:lnTo>
                  <a:pt x="15125" y="28356"/>
                </a:lnTo>
                <a:lnTo>
                  <a:pt x="9715" y="25807"/>
                </a:lnTo>
                <a:lnTo>
                  <a:pt x="28568" y="23711"/>
                </a:lnTo>
                <a:lnTo>
                  <a:pt x="39181" y="20858"/>
                </a:lnTo>
                <a:lnTo>
                  <a:pt x="40462" y="20391"/>
                </a:lnTo>
                <a:lnTo>
                  <a:pt x="39179" y="24055"/>
                </a:lnTo>
                <a:lnTo>
                  <a:pt x="35521" y="26922"/>
                </a:lnTo>
                <a:lnTo>
                  <a:pt x="55568" y="19391"/>
                </a:lnTo>
                <a:lnTo>
                  <a:pt x="63872" y="11548"/>
                </a:lnTo>
                <a:lnTo>
                  <a:pt x="65150" y="9239"/>
                </a:lnTo>
                <a:lnTo>
                  <a:pt x="65633" y="18000"/>
                </a:lnTo>
                <a:lnTo>
                  <a:pt x="61645" y="23576"/>
                </a:lnTo>
                <a:lnTo>
                  <a:pt x="76619" y="17523"/>
                </a:lnTo>
                <a:lnTo>
                  <a:pt x="75501" y="15133"/>
                </a:lnTo>
                <a:lnTo>
                  <a:pt x="75446" y="1019"/>
                </a:lnTo>
                <a:lnTo>
                  <a:pt x="70891" y="0"/>
                </a:lnTo>
                <a:lnTo>
                  <a:pt x="62128" y="1273"/>
                </a:lnTo>
                <a:lnTo>
                  <a:pt x="60375" y="5415"/>
                </a:lnTo>
                <a:lnTo>
                  <a:pt x="55435" y="13221"/>
                </a:lnTo>
                <a:lnTo>
                  <a:pt x="50660" y="13540"/>
                </a:lnTo>
                <a:lnTo>
                  <a:pt x="47790" y="2230"/>
                </a:lnTo>
                <a:lnTo>
                  <a:pt x="40144" y="6212"/>
                </a:lnTo>
                <a:lnTo>
                  <a:pt x="27876" y="9876"/>
                </a:lnTo>
                <a:lnTo>
                  <a:pt x="25006" y="19753"/>
                </a:lnTo>
                <a:lnTo>
                  <a:pt x="19431" y="22779"/>
                </a:lnTo>
                <a:lnTo>
                  <a:pt x="13538" y="2086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10"/>
          <p:cNvSpPr/>
          <p:nvPr/>
        </p:nvSpPr>
        <p:spPr>
          <a:xfrm>
            <a:off x="1762937" y="5851574"/>
            <a:ext cx="105625" cy="28792"/>
          </a:xfrm>
          <a:custGeom>
            <a:avLst/>
            <a:gdLst/>
            <a:ahLst/>
            <a:cxnLst/>
            <a:rect l="l" t="t" r="r" b="b"/>
            <a:pathLst>
              <a:path w="105625" h="28792">
                <a:moveTo>
                  <a:pt x="102243" y="26501"/>
                </a:moveTo>
                <a:lnTo>
                  <a:pt x="96963" y="28792"/>
                </a:lnTo>
                <a:lnTo>
                  <a:pt x="101761" y="28458"/>
                </a:lnTo>
                <a:lnTo>
                  <a:pt x="102243" y="26501"/>
                </a:lnTo>
                <a:close/>
              </a:path>
              <a:path w="105625" h="28792">
                <a:moveTo>
                  <a:pt x="21513" y="53107"/>
                </a:moveTo>
                <a:lnTo>
                  <a:pt x="21653" y="53344"/>
                </a:lnTo>
                <a:lnTo>
                  <a:pt x="25893" y="58894"/>
                </a:lnTo>
                <a:lnTo>
                  <a:pt x="34982" y="64856"/>
                </a:lnTo>
                <a:lnTo>
                  <a:pt x="47472" y="61869"/>
                </a:lnTo>
                <a:lnTo>
                  <a:pt x="49860" y="64578"/>
                </a:lnTo>
                <a:lnTo>
                  <a:pt x="53365" y="67125"/>
                </a:lnTo>
                <a:lnTo>
                  <a:pt x="58403" y="69988"/>
                </a:lnTo>
                <a:lnTo>
                  <a:pt x="68294" y="71157"/>
                </a:lnTo>
                <a:lnTo>
                  <a:pt x="77584" y="62507"/>
                </a:lnTo>
                <a:lnTo>
                  <a:pt x="89471" y="60693"/>
                </a:lnTo>
                <a:lnTo>
                  <a:pt x="101168" y="51355"/>
                </a:lnTo>
                <a:lnTo>
                  <a:pt x="101891" y="44457"/>
                </a:lnTo>
                <a:lnTo>
                  <a:pt x="91757" y="34946"/>
                </a:lnTo>
                <a:lnTo>
                  <a:pt x="90487" y="31601"/>
                </a:lnTo>
                <a:lnTo>
                  <a:pt x="96963" y="28792"/>
                </a:lnTo>
                <a:lnTo>
                  <a:pt x="86347" y="29531"/>
                </a:lnTo>
                <a:lnTo>
                  <a:pt x="90970" y="49125"/>
                </a:lnTo>
                <a:lnTo>
                  <a:pt x="82524" y="49443"/>
                </a:lnTo>
                <a:lnTo>
                  <a:pt x="69621" y="52151"/>
                </a:lnTo>
                <a:lnTo>
                  <a:pt x="64846" y="43070"/>
                </a:lnTo>
                <a:lnTo>
                  <a:pt x="61493" y="41160"/>
                </a:lnTo>
                <a:lnTo>
                  <a:pt x="60540" y="43868"/>
                </a:lnTo>
                <a:lnTo>
                  <a:pt x="59905" y="51832"/>
                </a:lnTo>
                <a:lnTo>
                  <a:pt x="56870" y="54701"/>
                </a:lnTo>
                <a:lnTo>
                  <a:pt x="53365" y="55337"/>
                </a:lnTo>
                <a:lnTo>
                  <a:pt x="48907" y="56294"/>
                </a:lnTo>
                <a:lnTo>
                  <a:pt x="43815" y="53267"/>
                </a:lnTo>
                <a:lnTo>
                  <a:pt x="34125" y="49195"/>
                </a:lnTo>
                <a:lnTo>
                  <a:pt x="23176" y="44152"/>
                </a:lnTo>
                <a:lnTo>
                  <a:pt x="14904" y="39044"/>
                </a:lnTo>
                <a:lnTo>
                  <a:pt x="4140" y="30964"/>
                </a:lnTo>
                <a:lnTo>
                  <a:pt x="5422" y="27141"/>
                </a:lnTo>
                <a:lnTo>
                  <a:pt x="5892" y="25707"/>
                </a:lnTo>
                <a:lnTo>
                  <a:pt x="12585" y="25069"/>
                </a:lnTo>
                <a:lnTo>
                  <a:pt x="17691" y="26026"/>
                </a:lnTo>
                <a:lnTo>
                  <a:pt x="23583" y="27937"/>
                </a:lnTo>
                <a:lnTo>
                  <a:pt x="29159" y="24909"/>
                </a:lnTo>
                <a:lnTo>
                  <a:pt x="31418" y="17135"/>
                </a:lnTo>
                <a:lnTo>
                  <a:pt x="32029" y="15033"/>
                </a:lnTo>
                <a:lnTo>
                  <a:pt x="44297" y="11370"/>
                </a:lnTo>
                <a:lnTo>
                  <a:pt x="50025" y="8342"/>
                </a:lnTo>
                <a:lnTo>
                  <a:pt x="52332" y="12855"/>
                </a:lnTo>
                <a:lnTo>
                  <a:pt x="53365" y="14874"/>
                </a:lnTo>
                <a:lnTo>
                  <a:pt x="53365" y="12644"/>
                </a:lnTo>
                <a:lnTo>
                  <a:pt x="53212" y="11051"/>
                </a:lnTo>
                <a:lnTo>
                  <a:pt x="51943" y="7546"/>
                </a:lnTo>
                <a:lnTo>
                  <a:pt x="46837" y="6908"/>
                </a:lnTo>
                <a:lnTo>
                  <a:pt x="38392" y="5315"/>
                </a:lnTo>
                <a:lnTo>
                  <a:pt x="30594" y="17104"/>
                </a:lnTo>
                <a:lnTo>
                  <a:pt x="29311" y="19015"/>
                </a:lnTo>
                <a:lnTo>
                  <a:pt x="26924" y="22042"/>
                </a:lnTo>
                <a:lnTo>
                  <a:pt x="24853" y="24114"/>
                </a:lnTo>
                <a:lnTo>
                  <a:pt x="21196" y="23636"/>
                </a:lnTo>
                <a:lnTo>
                  <a:pt x="15621" y="20450"/>
                </a:lnTo>
                <a:lnTo>
                  <a:pt x="5105" y="22519"/>
                </a:lnTo>
                <a:lnTo>
                  <a:pt x="4305" y="30167"/>
                </a:lnTo>
                <a:lnTo>
                  <a:pt x="0" y="38611"/>
                </a:lnTo>
                <a:lnTo>
                  <a:pt x="4140" y="39408"/>
                </a:lnTo>
                <a:lnTo>
                  <a:pt x="6223" y="45939"/>
                </a:lnTo>
                <a:lnTo>
                  <a:pt x="6089" y="46013"/>
                </a:lnTo>
                <a:lnTo>
                  <a:pt x="403" y="50812"/>
                </a:lnTo>
                <a:lnTo>
                  <a:pt x="2717" y="59639"/>
                </a:lnTo>
                <a:lnTo>
                  <a:pt x="3490" y="61012"/>
                </a:lnTo>
                <a:lnTo>
                  <a:pt x="8934" y="66003"/>
                </a:lnTo>
                <a:lnTo>
                  <a:pt x="17843" y="60435"/>
                </a:lnTo>
                <a:lnTo>
                  <a:pt x="23418" y="63622"/>
                </a:lnTo>
                <a:lnTo>
                  <a:pt x="21513" y="53107"/>
                </a:lnTo>
                <a:close/>
              </a:path>
              <a:path w="105625" h="28792">
                <a:moveTo>
                  <a:pt x="31229" y="34309"/>
                </a:moveTo>
                <a:lnTo>
                  <a:pt x="38239" y="42274"/>
                </a:lnTo>
                <a:lnTo>
                  <a:pt x="52412" y="45939"/>
                </a:lnTo>
                <a:lnTo>
                  <a:pt x="50190" y="44504"/>
                </a:lnTo>
                <a:lnTo>
                  <a:pt x="43649" y="36221"/>
                </a:lnTo>
                <a:lnTo>
                  <a:pt x="47472" y="35903"/>
                </a:lnTo>
                <a:lnTo>
                  <a:pt x="53365" y="34787"/>
                </a:lnTo>
                <a:lnTo>
                  <a:pt x="56326" y="34167"/>
                </a:lnTo>
                <a:lnTo>
                  <a:pt x="66747" y="31280"/>
                </a:lnTo>
                <a:lnTo>
                  <a:pt x="78578" y="26524"/>
                </a:lnTo>
                <a:lnTo>
                  <a:pt x="90769" y="19452"/>
                </a:lnTo>
                <a:lnTo>
                  <a:pt x="102273" y="9617"/>
                </a:lnTo>
                <a:lnTo>
                  <a:pt x="104028" y="19260"/>
                </a:lnTo>
                <a:lnTo>
                  <a:pt x="102243" y="26501"/>
                </a:lnTo>
                <a:lnTo>
                  <a:pt x="103708" y="25866"/>
                </a:lnTo>
                <a:lnTo>
                  <a:pt x="105625" y="15193"/>
                </a:lnTo>
                <a:lnTo>
                  <a:pt x="105625" y="10254"/>
                </a:lnTo>
                <a:lnTo>
                  <a:pt x="104508" y="5953"/>
                </a:lnTo>
                <a:lnTo>
                  <a:pt x="101450" y="2195"/>
                </a:lnTo>
                <a:lnTo>
                  <a:pt x="93877" y="0"/>
                </a:lnTo>
                <a:lnTo>
                  <a:pt x="83642" y="8820"/>
                </a:lnTo>
                <a:lnTo>
                  <a:pt x="83295" y="7582"/>
                </a:lnTo>
                <a:lnTo>
                  <a:pt x="78675" y="1325"/>
                </a:lnTo>
                <a:lnTo>
                  <a:pt x="65798" y="3882"/>
                </a:lnTo>
                <a:lnTo>
                  <a:pt x="66116" y="6590"/>
                </a:lnTo>
                <a:lnTo>
                  <a:pt x="53530" y="13440"/>
                </a:lnTo>
                <a:lnTo>
                  <a:pt x="53365" y="12644"/>
                </a:lnTo>
                <a:lnTo>
                  <a:pt x="54013" y="15829"/>
                </a:lnTo>
                <a:lnTo>
                  <a:pt x="54800" y="18698"/>
                </a:lnTo>
                <a:lnTo>
                  <a:pt x="59588" y="18379"/>
                </a:lnTo>
                <a:lnTo>
                  <a:pt x="64516" y="10572"/>
                </a:lnTo>
                <a:lnTo>
                  <a:pt x="66268" y="6431"/>
                </a:lnTo>
                <a:lnTo>
                  <a:pt x="75031" y="5157"/>
                </a:lnTo>
                <a:lnTo>
                  <a:pt x="79594" y="6178"/>
                </a:lnTo>
                <a:lnTo>
                  <a:pt x="79654" y="20290"/>
                </a:lnTo>
                <a:lnTo>
                  <a:pt x="80772" y="22681"/>
                </a:lnTo>
                <a:lnTo>
                  <a:pt x="65798" y="28733"/>
                </a:lnTo>
                <a:lnTo>
                  <a:pt x="69773" y="23158"/>
                </a:lnTo>
                <a:lnTo>
                  <a:pt x="69303" y="14395"/>
                </a:lnTo>
                <a:lnTo>
                  <a:pt x="66433" y="22202"/>
                </a:lnTo>
                <a:lnTo>
                  <a:pt x="53365" y="27937"/>
                </a:lnTo>
                <a:lnTo>
                  <a:pt x="49707" y="29531"/>
                </a:lnTo>
                <a:lnTo>
                  <a:pt x="45250" y="30964"/>
                </a:lnTo>
                <a:lnTo>
                  <a:pt x="39674" y="32080"/>
                </a:lnTo>
                <a:lnTo>
                  <a:pt x="43332" y="29212"/>
                </a:lnTo>
                <a:lnTo>
                  <a:pt x="44602" y="25547"/>
                </a:lnTo>
                <a:lnTo>
                  <a:pt x="33308" y="29604"/>
                </a:lnTo>
                <a:lnTo>
                  <a:pt x="22243" y="30784"/>
                </a:lnTo>
                <a:lnTo>
                  <a:pt x="13868" y="30964"/>
                </a:lnTo>
                <a:lnTo>
                  <a:pt x="19278" y="33512"/>
                </a:lnTo>
                <a:lnTo>
                  <a:pt x="31229" y="343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11"/>
          <p:cNvSpPr/>
          <p:nvPr/>
        </p:nvSpPr>
        <p:spPr>
          <a:xfrm>
            <a:off x="1465199" y="5912168"/>
            <a:ext cx="36085" cy="73121"/>
          </a:xfrm>
          <a:custGeom>
            <a:avLst/>
            <a:gdLst/>
            <a:ahLst/>
            <a:cxnLst/>
            <a:rect l="l" t="t" r="r" b="b"/>
            <a:pathLst>
              <a:path w="36085" h="73121">
                <a:moveTo>
                  <a:pt x="0" y="4620"/>
                </a:moveTo>
                <a:lnTo>
                  <a:pt x="0" y="68342"/>
                </a:lnTo>
                <a:lnTo>
                  <a:pt x="165" y="68342"/>
                </a:lnTo>
                <a:lnTo>
                  <a:pt x="3187" y="67704"/>
                </a:lnTo>
                <a:lnTo>
                  <a:pt x="9715" y="73121"/>
                </a:lnTo>
                <a:lnTo>
                  <a:pt x="17208" y="67704"/>
                </a:lnTo>
                <a:lnTo>
                  <a:pt x="21110" y="64556"/>
                </a:lnTo>
                <a:lnTo>
                  <a:pt x="29541" y="57163"/>
                </a:lnTo>
                <a:lnTo>
                  <a:pt x="34498" y="50536"/>
                </a:lnTo>
                <a:lnTo>
                  <a:pt x="36085" y="43097"/>
                </a:lnTo>
                <a:lnTo>
                  <a:pt x="34406" y="33272"/>
                </a:lnTo>
                <a:lnTo>
                  <a:pt x="29565" y="19485"/>
                </a:lnTo>
                <a:lnTo>
                  <a:pt x="21666" y="160"/>
                </a:lnTo>
                <a:lnTo>
                  <a:pt x="15925" y="637"/>
                </a:lnTo>
                <a:lnTo>
                  <a:pt x="15925" y="3026"/>
                </a:lnTo>
                <a:lnTo>
                  <a:pt x="10998" y="0"/>
                </a:lnTo>
                <a:lnTo>
                  <a:pt x="3505" y="2867"/>
                </a:lnTo>
                <a:lnTo>
                  <a:pt x="165" y="4620"/>
                </a:lnTo>
                <a:lnTo>
                  <a:pt x="0" y="462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12"/>
          <p:cNvSpPr/>
          <p:nvPr/>
        </p:nvSpPr>
        <p:spPr>
          <a:xfrm>
            <a:off x="1251336" y="5332133"/>
            <a:ext cx="47225" cy="39827"/>
          </a:xfrm>
          <a:custGeom>
            <a:avLst/>
            <a:gdLst/>
            <a:ahLst/>
            <a:cxnLst/>
            <a:rect l="l" t="t" r="r" b="b"/>
            <a:pathLst>
              <a:path w="47225" h="39827">
                <a:moveTo>
                  <a:pt x="10092" y="32343"/>
                </a:moveTo>
                <a:lnTo>
                  <a:pt x="23337" y="39827"/>
                </a:lnTo>
                <a:lnTo>
                  <a:pt x="23909" y="39758"/>
                </a:lnTo>
                <a:lnTo>
                  <a:pt x="33053" y="36394"/>
                </a:lnTo>
                <a:lnTo>
                  <a:pt x="46590" y="22618"/>
                </a:lnTo>
                <a:lnTo>
                  <a:pt x="47225" y="21513"/>
                </a:lnTo>
                <a:lnTo>
                  <a:pt x="45320" y="17678"/>
                </a:lnTo>
                <a:lnTo>
                  <a:pt x="43859" y="14205"/>
                </a:lnTo>
                <a:lnTo>
                  <a:pt x="32445" y="4092"/>
                </a:lnTo>
                <a:lnTo>
                  <a:pt x="22702" y="482"/>
                </a:lnTo>
                <a:lnTo>
                  <a:pt x="20466" y="0"/>
                </a:lnTo>
                <a:lnTo>
                  <a:pt x="17439" y="317"/>
                </a:lnTo>
                <a:lnTo>
                  <a:pt x="17439" y="3022"/>
                </a:lnTo>
                <a:lnTo>
                  <a:pt x="17150" y="7830"/>
                </a:lnTo>
                <a:lnTo>
                  <a:pt x="9833" y="22046"/>
                </a:lnTo>
                <a:lnTo>
                  <a:pt x="2783" y="26758"/>
                </a:lnTo>
                <a:lnTo>
                  <a:pt x="2624" y="26758"/>
                </a:lnTo>
                <a:lnTo>
                  <a:pt x="0" y="27998"/>
                </a:lnTo>
                <a:lnTo>
                  <a:pt x="10092" y="323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13"/>
          <p:cNvSpPr/>
          <p:nvPr/>
        </p:nvSpPr>
        <p:spPr>
          <a:xfrm>
            <a:off x="1237711" y="5316842"/>
            <a:ext cx="127449" cy="71696"/>
          </a:xfrm>
          <a:custGeom>
            <a:avLst/>
            <a:gdLst/>
            <a:ahLst/>
            <a:cxnLst/>
            <a:rect l="l" t="t" r="r" b="b"/>
            <a:pathLst>
              <a:path w="127449" h="71696">
                <a:moveTo>
                  <a:pt x="108497" y="71696"/>
                </a:moveTo>
                <a:lnTo>
                  <a:pt x="124018" y="67577"/>
                </a:lnTo>
                <a:lnTo>
                  <a:pt x="127449" y="65633"/>
                </a:lnTo>
                <a:lnTo>
                  <a:pt x="126649" y="63080"/>
                </a:lnTo>
                <a:lnTo>
                  <a:pt x="125214" y="62293"/>
                </a:lnTo>
                <a:lnTo>
                  <a:pt x="123815" y="62817"/>
                </a:lnTo>
                <a:lnTo>
                  <a:pt x="124261" y="62928"/>
                </a:lnTo>
                <a:lnTo>
                  <a:pt x="122465" y="63893"/>
                </a:lnTo>
                <a:lnTo>
                  <a:pt x="116395" y="65599"/>
                </a:lnTo>
                <a:lnTo>
                  <a:pt x="112138" y="67195"/>
                </a:lnTo>
                <a:lnTo>
                  <a:pt x="110441" y="67272"/>
                </a:lnTo>
                <a:lnTo>
                  <a:pt x="109234" y="67612"/>
                </a:lnTo>
                <a:lnTo>
                  <a:pt x="103770" y="67577"/>
                </a:lnTo>
                <a:lnTo>
                  <a:pt x="100048" y="67746"/>
                </a:lnTo>
                <a:lnTo>
                  <a:pt x="97807" y="67538"/>
                </a:lnTo>
                <a:lnTo>
                  <a:pt x="95673" y="71271"/>
                </a:lnTo>
                <a:lnTo>
                  <a:pt x="108497" y="71696"/>
                </a:lnTo>
                <a:close/>
              </a:path>
              <a:path w="127449" h="71696">
                <a:moveTo>
                  <a:pt x="27082" y="18478"/>
                </a:moveTo>
                <a:lnTo>
                  <a:pt x="27401" y="33616"/>
                </a:lnTo>
                <a:lnTo>
                  <a:pt x="15294" y="38227"/>
                </a:lnTo>
                <a:lnTo>
                  <a:pt x="11311" y="39344"/>
                </a:lnTo>
                <a:lnTo>
                  <a:pt x="7806" y="37591"/>
                </a:lnTo>
                <a:lnTo>
                  <a:pt x="6531" y="34404"/>
                </a:lnTo>
                <a:lnTo>
                  <a:pt x="5735" y="31381"/>
                </a:lnTo>
                <a:lnTo>
                  <a:pt x="4780" y="26288"/>
                </a:lnTo>
                <a:lnTo>
                  <a:pt x="7806" y="22783"/>
                </a:lnTo>
                <a:lnTo>
                  <a:pt x="9878" y="22466"/>
                </a:lnTo>
                <a:lnTo>
                  <a:pt x="12745" y="22783"/>
                </a:lnTo>
                <a:lnTo>
                  <a:pt x="13542" y="23101"/>
                </a:lnTo>
                <a:lnTo>
                  <a:pt x="16727" y="24371"/>
                </a:lnTo>
                <a:lnTo>
                  <a:pt x="17842" y="27724"/>
                </a:lnTo>
                <a:lnTo>
                  <a:pt x="16568" y="30746"/>
                </a:lnTo>
                <a:lnTo>
                  <a:pt x="17045" y="32651"/>
                </a:lnTo>
                <a:lnTo>
                  <a:pt x="22143" y="33134"/>
                </a:lnTo>
                <a:lnTo>
                  <a:pt x="24216" y="30746"/>
                </a:lnTo>
                <a:lnTo>
                  <a:pt x="25967" y="27559"/>
                </a:lnTo>
                <a:lnTo>
                  <a:pt x="26763" y="23253"/>
                </a:lnTo>
                <a:lnTo>
                  <a:pt x="24055" y="23101"/>
                </a:lnTo>
                <a:lnTo>
                  <a:pt x="21507" y="22783"/>
                </a:lnTo>
                <a:lnTo>
                  <a:pt x="17205" y="20065"/>
                </a:lnTo>
                <a:lnTo>
                  <a:pt x="14019" y="19113"/>
                </a:lnTo>
                <a:lnTo>
                  <a:pt x="13383" y="18961"/>
                </a:lnTo>
                <a:lnTo>
                  <a:pt x="9080" y="18313"/>
                </a:lnTo>
                <a:lnTo>
                  <a:pt x="5894" y="19113"/>
                </a:lnTo>
                <a:lnTo>
                  <a:pt x="3823" y="21501"/>
                </a:lnTo>
                <a:lnTo>
                  <a:pt x="0" y="25806"/>
                </a:lnTo>
                <a:lnTo>
                  <a:pt x="2231" y="33451"/>
                </a:lnTo>
                <a:lnTo>
                  <a:pt x="2550" y="34404"/>
                </a:lnTo>
                <a:lnTo>
                  <a:pt x="3823" y="39979"/>
                </a:lnTo>
                <a:lnTo>
                  <a:pt x="8284" y="42214"/>
                </a:lnTo>
                <a:lnTo>
                  <a:pt x="10674" y="43332"/>
                </a:lnTo>
                <a:lnTo>
                  <a:pt x="13383" y="43332"/>
                </a:lnTo>
                <a:lnTo>
                  <a:pt x="16249" y="42049"/>
                </a:lnTo>
                <a:lnTo>
                  <a:pt x="28895" y="35817"/>
                </a:lnTo>
                <a:lnTo>
                  <a:pt x="31184" y="23625"/>
                </a:lnTo>
                <a:lnTo>
                  <a:pt x="31064" y="15608"/>
                </a:lnTo>
                <a:lnTo>
                  <a:pt x="34409" y="15455"/>
                </a:lnTo>
                <a:lnTo>
                  <a:pt x="42221" y="17676"/>
                </a:lnTo>
                <a:lnTo>
                  <a:pt x="55679" y="27183"/>
                </a:lnTo>
                <a:lnTo>
                  <a:pt x="57993" y="30264"/>
                </a:lnTo>
                <a:lnTo>
                  <a:pt x="58145" y="30746"/>
                </a:lnTo>
                <a:lnTo>
                  <a:pt x="59415" y="34086"/>
                </a:lnTo>
                <a:lnTo>
                  <a:pt x="61883" y="38722"/>
                </a:lnTo>
                <a:lnTo>
                  <a:pt x="61168" y="36321"/>
                </a:lnTo>
                <a:lnTo>
                  <a:pt x="62133" y="39192"/>
                </a:lnTo>
                <a:lnTo>
                  <a:pt x="63085" y="1269"/>
                </a:lnTo>
                <a:lnTo>
                  <a:pt x="60850" y="0"/>
                </a:lnTo>
                <a:lnTo>
                  <a:pt x="58145" y="2235"/>
                </a:lnTo>
                <a:lnTo>
                  <a:pt x="48747" y="8128"/>
                </a:lnTo>
                <a:lnTo>
                  <a:pt x="37114" y="11950"/>
                </a:lnTo>
                <a:lnTo>
                  <a:pt x="35044" y="11468"/>
                </a:lnTo>
                <a:lnTo>
                  <a:pt x="32021" y="10833"/>
                </a:lnTo>
                <a:lnTo>
                  <a:pt x="28197" y="12903"/>
                </a:lnTo>
                <a:lnTo>
                  <a:pt x="26126" y="15290"/>
                </a:lnTo>
                <a:lnTo>
                  <a:pt x="27082" y="18643"/>
                </a:lnTo>
                <a:lnTo>
                  <a:pt x="27082" y="18478"/>
                </a:lnTo>
                <a:close/>
              </a:path>
              <a:path w="127449" h="71696">
                <a:moveTo>
                  <a:pt x="62450" y="40627"/>
                </a:moveTo>
                <a:lnTo>
                  <a:pt x="62920" y="43167"/>
                </a:lnTo>
                <a:lnTo>
                  <a:pt x="62920" y="43332"/>
                </a:lnTo>
                <a:lnTo>
                  <a:pt x="65743" y="50073"/>
                </a:lnTo>
                <a:lnTo>
                  <a:pt x="74340" y="62157"/>
                </a:lnTo>
                <a:lnTo>
                  <a:pt x="89854" y="70211"/>
                </a:lnTo>
                <a:lnTo>
                  <a:pt x="95673" y="71271"/>
                </a:lnTo>
                <a:lnTo>
                  <a:pt x="97807" y="67538"/>
                </a:lnTo>
                <a:lnTo>
                  <a:pt x="103770" y="67577"/>
                </a:lnTo>
                <a:lnTo>
                  <a:pt x="110441" y="67272"/>
                </a:lnTo>
                <a:lnTo>
                  <a:pt x="116395" y="65599"/>
                </a:lnTo>
                <a:lnTo>
                  <a:pt x="123815" y="62817"/>
                </a:lnTo>
                <a:lnTo>
                  <a:pt x="117511" y="61257"/>
                </a:lnTo>
                <a:lnTo>
                  <a:pt x="108389" y="55643"/>
                </a:lnTo>
                <a:lnTo>
                  <a:pt x="98662" y="43702"/>
                </a:lnTo>
                <a:lnTo>
                  <a:pt x="91279" y="26924"/>
                </a:lnTo>
                <a:lnTo>
                  <a:pt x="89492" y="13972"/>
                </a:lnTo>
                <a:lnTo>
                  <a:pt x="82193" y="7322"/>
                </a:lnTo>
                <a:lnTo>
                  <a:pt x="63085" y="1269"/>
                </a:lnTo>
                <a:lnTo>
                  <a:pt x="62133" y="39192"/>
                </a:lnTo>
                <a:lnTo>
                  <a:pt x="61883" y="38722"/>
                </a:lnTo>
                <a:lnTo>
                  <a:pt x="62450" y="4062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14"/>
          <p:cNvSpPr/>
          <p:nvPr/>
        </p:nvSpPr>
        <p:spPr>
          <a:xfrm>
            <a:off x="1251731" y="5352046"/>
            <a:ext cx="11469" cy="7645"/>
          </a:xfrm>
          <a:custGeom>
            <a:avLst/>
            <a:gdLst/>
            <a:ahLst/>
            <a:cxnLst/>
            <a:rect l="l" t="t" r="r" b="b"/>
            <a:pathLst>
              <a:path w="11469" h="7645">
                <a:moveTo>
                  <a:pt x="2230" y="6845"/>
                </a:moveTo>
                <a:lnTo>
                  <a:pt x="0" y="7645"/>
                </a:lnTo>
                <a:lnTo>
                  <a:pt x="4939" y="7645"/>
                </a:lnTo>
                <a:lnTo>
                  <a:pt x="7204" y="5135"/>
                </a:lnTo>
                <a:lnTo>
                  <a:pt x="2230" y="6845"/>
                </a:lnTo>
                <a:close/>
              </a:path>
              <a:path w="11469" h="7645">
                <a:moveTo>
                  <a:pt x="8100" y="4142"/>
                </a:moveTo>
                <a:lnTo>
                  <a:pt x="7204" y="5135"/>
                </a:lnTo>
                <a:lnTo>
                  <a:pt x="8100" y="4142"/>
                </a:lnTo>
                <a:close/>
              </a:path>
              <a:path w="11469" h="7645">
                <a:moveTo>
                  <a:pt x="11469" y="0"/>
                </a:moveTo>
                <a:lnTo>
                  <a:pt x="8100" y="4142"/>
                </a:lnTo>
                <a:lnTo>
                  <a:pt x="9398" y="2705"/>
                </a:lnTo>
                <a:lnTo>
                  <a:pt x="11469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15"/>
          <p:cNvSpPr/>
          <p:nvPr/>
        </p:nvSpPr>
        <p:spPr>
          <a:xfrm>
            <a:off x="1242650" y="5339461"/>
            <a:ext cx="17363" cy="18616"/>
          </a:xfrm>
          <a:custGeom>
            <a:avLst/>
            <a:gdLst/>
            <a:ahLst/>
            <a:cxnLst/>
            <a:rect l="l" t="t" r="r" b="b"/>
            <a:pathLst>
              <a:path w="17363" h="18616">
                <a:moveTo>
                  <a:pt x="9876" y="15773"/>
                </a:moveTo>
                <a:lnTo>
                  <a:pt x="10196" y="15608"/>
                </a:lnTo>
                <a:lnTo>
                  <a:pt x="14019" y="14185"/>
                </a:lnTo>
                <a:lnTo>
                  <a:pt x="17363" y="10350"/>
                </a:lnTo>
                <a:lnTo>
                  <a:pt x="14655" y="10032"/>
                </a:lnTo>
                <a:lnTo>
                  <a:pt x="13221" y="9880"/>
                </a:lnTo>
                <a:lnTo>
                  <a:pt x="8344" y="16190"/>
                </a:lnTo>
                <a:lnTo>
                  <a:pt x="9876" y="15773"/>
                </a:lnTo>
                <a:close/>
              </a:path>
              <a:path w="17363" h="18616">
                <a:moveTo>
                  <a:pt x="8344" y="16190"/>
                </a:moveTo>
                <a:lnTo>
                  <a:pt x="6468" y="18616"/>
                </a:lnTo>
                <a:lnTo>
                  <a:pt x="8344" y="16190"/>
                </a:lnTo>
                <a:close/>
              </a:path>
              <a:path w="17363" h="18616">
                <a:moveTo>
                  <a:pt x="796" y="8762"/>
                </a:moveTo>
                <a:lnTo>
                  <a:pt x="1592" y="11785"/>
                </a:lnTo>
                <a:lnTo>
                  <a:pt x="2867" y="14973"/>
                </a:lnTo>
                <a:lnTo>
                  <a:pt x="6372" y="16725"/>
                </a:lnTo>
                <a:lnTo>
                  <a:pt x="8344" y="16190"/>
                </a:lnTo>
                <a:lnTo>
                  <a:pt x="9510" y="14681"/>
                </a:lnTo>
                <a:lnTo>
                  <a:pt x="13221" y="9880"/>
                </a:lnTo>
                <a:lnTo>
                  <a:pt x="12584" y="6375"/>
                </a:lnTo>
                <a:lnTo>
                  <a:pt x="12584" y="3822"/>
                </a:lnTo>
                <a:lnTo>
                  <a:pt x="11788" y="1752"/>
                </a:lnTo>
                <a:lnTo>
                  <a:pt x="8602" y="482"/>
                </a:lnTo>
                <a:lnTo>
                  <a:pt x="5097" y="0"/>
                </a:lnTo>
                <a:lnTo>
                  <a:pt x="2388" y="1117"/>
                </a:lnTo>
                <a:lnTo>
                  <a:pt x="0" y="4140"/>
                </a:lnTo>
                <a:lnTo>
                  <a:pt x="796" y="876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6"/>
          <p:cNvSpPr/>
          <p:nvPr/>
        </p:nvSpPr>
        <p:spPr>
          <a:xfrm>
            <a:off x="1112795" y="5275420"/>
            <a:ext cx="149290" cy="180816"/>
          </a:xfrm>
          <a:custGeom>
            <a:avLst/>
            <a:gdLst/>
            <a:ahLst/>
            <a:cxnLst/>
            <a:rect l="l" t="t" r="r" b="b"/>
            <a:pathLst>
              <a:path w="149290" h="180816">
                <a:moveTo>
                  <a:pt x="37978" y="90315"/>
                </a:moveTo>
                <a:lnTo>
                  <a:pt x="37298" y="90329"/>
                </a:lnTo>
                <a:lnTo>
                  <a:pt x="38074" y="88433"/>
                </a:lnTo>
                <a:lnTo>
                  <a:pt x="38413" y="81718"/>
                </a:lnTo>
                <a:lnTo>
                  <a:pt x="23756" y="82201"/>
                </a:lnTo>
                <a:lnTo>
                  <a:pt x="15731" y="93659"/>
                </a:lnTo>
                <a:lnTo>
                  <a:pt x="17155" y="104046"/>
                </a:lnTo>
                <a:lnTo>
                  <a:pt x="18181" y="106420"/>
                </a:lnTo>
                <a:lnTo>
                  <a:pt x="5085" y="104327"/>
                </a:lnTo>
                <a:lnTo>
                  <a:pt x="201" y="110528"/>
                </a:lnTo>
                <a:lnTo>
                  <a:pt x="0" y="119114"/>
                </a:lnTo>
                <a:lnTo>
                  <a:pt x="976" y="124263"/>
                </a:lnTo>
                <a:lnTo>
                  <a:pt x="2887" y="129356"/>
                </a:lnTo>
                <a:lnTo>
                  <a:pt x="7986" y="132226"/>
                </a:lnTo>
                <a:lnTo>
                  <a:pt x="5785" y="144539"/>
                </a:lnTo>
                <a:lnTo>
                  <a:pt x="13356" y="150266"/>
                </a:lnTo>
                <a:lnTo>
                  <a:pt x="22818" y="151913"/>
                </a:lnTo>
                <a:lnTo>
                  <a:pt x="26464" y="151975"/>
                </a:lnTo>
                <a:lnTo>
                  <a:pt x="32740" y="163833"/>
                </a:lnTo>
                <a:lnTo>
                  <a:pt x="43155" y="164014"/>
                </a:lnTo>
                <a:lnTo>
                  <a:pt x="45262" y="163443"/>
                </a:lnTo>
                <a:lnTo>
                  <a:pt x="51475" y="161373"/>
                </a:lnTo>
                <a:lnTo>
                  <a:pt x="56255" y="166313"/>
                </a:lnTo>
                <a:lnTo>
                  <a:pt x="59442" y="168548"/>
                </a:lnTo>
                <a:lnTo>
                  <a:pt x="62946" y="169501"/>
                </a:lnTo>
                <a:lnTo>
                  <a:pt x="66928" y="170301"/>
                </a:lnTo>
                <a:lnTo>
                  <a:pt x="70274" y="169501"/>
                </a:lnTo>
                <a:lnTo>
                  <a:pt x="79513" y="169983"/>
                </a:lnTo>
                <a:lnTo>
                  <a:pt x="80788" y="178746"/>
                </a:lnTo>
                <a:lnTo>
                  <a:pt x="80947" y="180816"/>
                </a:lnTo>
                <a:lnTo>
                  <a:pt x="84612" y="180334"/>
                </a:lnTo>
                <a:lnTo>
                  <a:pt x="88753" y="179216"/>
                </a:lnTo>
                <a:lnTo>
                  <a:pt x="93215" y="177146"/>
                </a:lnTo>
                <a:lnTo>
                  <a:pt x="97834" y="164878"/>
                </a:lnTo>
                <a:lnTo>
                  <a:pt x="105162" y="161855"/>
                </a:lnTo>
                <a:lnTo>
                  <a:pt x="114082" y="160420"/>
                </a:lnTo>
                <a:lnTo>
                  <a:pt x="119340" y="160268"/>
                </a:lnTo>
                <a:lnTo>
                  <a:pt x="129168" y="152928"/>
                </a:lnTo>
                <a:lnTo>
                  <a:pt x="127688" y="143767"/>
                </a:lnTo>
                <a:lnTo>
                  <a:pt x="127305" y="142894"/>
                </a:lnTo>
                <a:lnTo>
                  <a:pt x="137501" y="141624"/>
                </a:lnTo>
                <a:lnTo>
                  <a:pt x="143076" y="137636"/>
                </a:lnTo>
                <a:lnTo>
                  <a:pt x="146104" y="133496"/>
                </a:lnTo>
                <a:lnTo>
                  <a:pt x="146104" y="115183"/>
                </a:lnTo>
                <a:lnTo>
                  <a:pt x="149290" y="115183"/>
                </a:lnTo>
                <a:lnTo>
                  <a:pt x="142350" y="103999"/>
                </a:lnTo>
                <a:lnTo>
                  <a:pt x="134011" y="104940"/>
                </a:lnTo>
                <a:lnTo>
                  <a:pt x="133200" y="105302"/>
                </a:lnTo>
                <a:lnTo>
                  <a:pt x="127794" y="90978"/>
                </a:lnTo>
                <a:lnTo>
                  <a:pt x="118176" y="90378"/>
                </a:lnTo>
                <a:lnTo>
                  <a:pt x="115199" y="91916"/>
                </a:lnTo>
                <a:lnTo>
                  <a:pt x="112012" y="93987"/>
                </a:lnTo>
                <a:lnTo>
                  <a:pt x="110896" y="98292"/>
                </a:lnTo>
                <a:lnTo>
                  <a:pt x="98340" y="106922"/>
                </a:lnTo>
                <a:lnTo>
                  <a:pt x="97626" y="116900"/>
                </a:lnTo>
                <a:lnTo>
                  <a:pt x="97834" y="117888"/>
                </a:lnTo>
                <a:lnTo>
                  <a:pt x="84726" y="124960"/>
                </a:lnTo>
                <a:lnTo>
                  <a:pt x="83386" y="134942"/>
                </a:lnTo>
                <a:lnTo>
                  <a:pt x="84931" y="140037"/>
                </a:lnTo>
                <a:lnTo>
                  <a:pt x="88275" y="146882"/>
                </a:lnTo>
                <a:lnTo>
                  <a:pt x="87159" y="150387"/>
                </a:lnTo>
                <a:lnTo>
                  <a:pt x="79832" y="141777"/>
                </a:lnTo>
                <a:lnTo>
                  <a:pt x="81903" y="132379"/>
                </a:lnTo>
                <a:lnTo>
                  <a:pt x="83816" y="119793"/>
                </a:lnTo>
                <a:lnTo>
                  <a:pt x="81425" y="116453"/>
                </a:lnTo>
                <a:lnTo>
                  <a:pt x="80150" y="110077"/>
                </a:lnTo>
                <a:lnTo>
                  <a:pt x="80310" y="104350"/>
                </a:lnTo>
                <a:lnTo>
                  <a:pt x="80469" y="101797"/>
                </a:lnTo>
                <a:lnTo>
                  <a:pt x="81320" y="101894"/>
                </a:lnTo>
                <a:lnTo>
                  <a:pt x="86191" y="90044"/>
                </a:lnTo>
                <a:lnTo>
                  <a:pt x="86204" y="88894"/>
                </a:lnTo>
                <a:lnTo>
                  <a:pt x="87703" y="90364"/>
                </a:lnTo>
                <a:lnTo>
                  <a:pt x="89550" y="90799"/>
                </a:lnTo>
                <a:lnTo>
                  <a:pt x="98949" y="89529"/>
                </a:lnTo>
                <a:lnTo>
                  <a:pt x="101020" y="89694"/>
                </a:lnTo>
                <a:lnTo>
                  <a:pt x="114223" y="83576"/>
                </a:lnTo>
                <a:lnTo>
                  <a:pt x="115613" y="75058"/>
                </a:lnTo>
                <a:lnTo>
                  <a:pt x="113036" y="69078"/>
                </a:lnTo>
                <a:lnTo>
                  <a:pt x="112648" y="68498"/>
                </a:lnTo>
                <a:lnTo>
                  <a:pt x="125287" y="59611"/>
                </a:lnTo>
                <a:lnTo>
                  <a:pt x="127694" y="52149"/>
                </a:lnTo>
                <a:lnTo>
                  <a:pt x="124505" y="46591"/>
                </a:lnTo>
                <a:lnTo>
                  <a:pt x="120358" y="43417"/>
                </a:lnTo>
                <a:lnTo>
                  <a:pt x="119340" y="42856"/>
                </a:lnTo>
                <a:lnTo>
                  <a:pt x="127836" y="30012"/>
                </a:lnTo>
                <a:lnTo>
                  <a:pt x="126151" y="22757"/>
                </a:lnTo>
                <a:lnTo>
                  <a:pt x="120030" y="19503"/>
                </a:lnTo>
                <a:lnTo>
                  <a:pt x="115213" y="18659"/>
                </a:lnTo>
                <a:lnTo>
                  <a:pt x="114880" y="18637"/>
                </a:lnTo>
                <a:lnTo>
                  <a:pt x="111928" y="4138"/>
                </a:lnTo>
                <a:lnTo>
                  <a:pt x="102533" y="0"/>
                </a:lnTo>
                <a:lnTo>
                  <a:pt x="94329" y="1912"/>
                </a:lnTo>
                <a:lnTo>
                  <a:pt x="86522" y="5582"/>
                </a:lnTo>
                <a:lnTo>
                  <a:pt x="82540" y="14332"/>
                </a:lnTo>
                <a:lnTo>
                  <a:pt x="71343" y="16345"/>
                </a:lnTo>
                <a:lnTo>
                  <a:pt x="67946" y="27245"/>
                </a:lnTo>
                <a:lnTo>
                  <a:pt x="68045" y="36163"/>
                </a:lnTo>
                <a:lnTo>
                  <a:pt x="58073" y="45213"/>
                </a:lnTo>
                <a:lnTo>
                  <a:pt x="57733" y="55638"/>
                </a:lnTo>
                <a:lnTo>
                  <a:pt x="61385" y="64039"/>
                </a:lnTo>
                <a:lnTo>
                  <a:pt x="63423" y="67063"/>
                </a:lnTo>
                <a:lnTo>
                  <a:pt x="62913" y="73747"/>
                </a:lnTo>
                <a:lnTo>
                  <a:pt x="65017" y="73921"/>
                </a:lnTo>
                <a:lnTo>
                  <a:pt x="62579" y="78130"/>
                </a:lnTo>
                <a:lnTo>
                  <a:pt x="62218" y="82871"/>
                </a:lnTo>
                <a:lnTo>
                  <a:pt x="65953" y="90573"/>
                </a:lnTo>
                <a:lnTo>
                  <a:pt x="66132" y="90799"/>
                </a:lnTo>
                <a:lnTo>
                  <a:pt x="67726" y="99727"/>
                </a:lnTo>
                <a:lnTo>
                  <a:pt x="67088" y="113748"/>
                </a:lnTo>
                <a:lnTo>
                  <a:pt x="73141" y="120123"/>
                </a:lnTo>
                <a:lnTo>
                  <a:pt x="74098" y="127451"/>
                </a:lnTo>
                <a:lnTo>
                  <a:pt x="70911" y="133344"/>
                </a:lnTo>
                <a:lnTo>
                  <a:pt x="66497" y="117383"/>
                </a:lnTo>
                <a:lnTo>
                  <a:pt x="59609" y="114313"/>
                </a:lnTo>
                <a:lnTo>
                  <a:pt x="54649" y="116138"/>
                </a:lnTo>
                <a:lnTo>
                  <a:pt x="54184" y="116453"/>
                </a:lnTo>
                <a:lnTo>
                  <a:pt x="49917" y="99609"/>
                </a:lnTo>
                <a:lnTo>
                  <a:pt x="42813" y="95959"/>
                </a:lnTo>
                <a:lnTo>
                  <a:pt x="37909" y="97325"/>
                </a:lnTo>
                <a:lnTo>
                  <a:pt x="37616" y="97492"/>
                </a:lnTo>
                <a:lnTo>
                  <a:pt x="37978" y="90315"/>
                </a:lnTo>
                <a:close/>
              </a:path>
              <a:path w="149290" h="180816">
                <a:moveTo>
                  <a:pt x="58008" y="86024"/>
                </a:moveTo>
                <a:lnTo>
                  <a:pt x="62579" y="78130"/>
                </a:lnTo>
                <a:lnTo>
                  <a:pt x="62913" y="73747"/>
                </a:lnTo>
                <a:lnTo>
                  <a:pt x="51475" y="72803"/>
                </a:lnTo>
                <a:lnTo>
                  <a:pt x="42873" y="64675"/>
                </a:lnTo>
                <a:lnTo>
                  <a:pt x="41600" y="79813"/>
                </a:lnTo>
                <a:lnTo>
                  <a:pt x="38074" y="88433"/>
                </a:lnTo>
                <a:lnTo>
                  <a:pt x="37978" y="90315"/>
                </a:lnTo>
                <a:lnTo>
                  <a:pt x="52909" y="90011"/>
                </a:lnTo>
                <a:lnTo>
                  <a:pt x="60237" y="100210"/>
                </a:lnTo>
                <a:lnTo>
                  <a:pt x="67726" y="99727"/>
                </a:lnTo>
                <a:lnTo>
                  <a:pt x="66132" y="90799"/>
                </a:lnTo>
                <a:lnTo>
                  <a:pt x="60237" y="90481"/>
                </a:lnTo>
                <a:lnTo>
                  <a:pt x="58008" y="86024"/>
                </a:lnTo>
                <a:close/>
              </a:path>
              <a:path w="149290" h="180816">
                <a:moveTo>
                  <a:pt x="86204" y="90011"/>
                </a:moveTo>
                <a:lnTo>
                  <a:pt x="86046" y="102432"/>
                </a:lnTo>
                <a:lnTo>
                  <a:pt x="81320" y="101894"/>
                </a:lnTo>
                <a:lnTo>
                  <a:pt x="80310" y="104350"/>
                </a:lnTo>
                <a:lnTo>
                  <a:pt x="80150" y="110077"/>
                </a:lnTo>
                <a:lnTo>
                  <a:pt x="86364" y="110243"/>
                </a:lnTo>
                <a:lnTo>
                  <a:pt x="91462" y="118523"/>
                </a:lnTo>
                <a:lnTo>
                  <a:pt x="95602" y="110712"/>
                </a:lnTo>
                <a:lnTo>
                  <a:pt x="99858" y="101042"/>
                </a:lnTo>
                <a:lnTo>
                  <a:pt x="94967" y="97492"/>
                </a:lnTo>
                <a:lnTo>
                  <a:pt x="87703" y="90364"/>
                </a:lnTo>
                <a:lnTo>
                  <a:pt x="86204" y="900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7"/>
          <p:cNvSpPr/>
          <p:nvPr/>
        </p:nvSpPr>
        <p:spPr>
          <a:xfrm>
            <a:off x="1169420" y="5280672"/>
            <a:ext cx="61828" cy="145135"/>
          </a:xfrm>
          <a:custGeom>
            <a:avLst/>
            <a:gdLst/>
            <a:ahLst/>
            <a:cxnLst/>
            <a:rect l="l" t="t" r="r" b="b"/>
            <a:pathLst>
              <a:path w="61828" h="145135">
                <a:moveTo>
                  <a:pt x="25057" y="113015"/>
                </a:moveTo>
                <a:lnTo>
                  <a:pt x="21295" y="99568"/>
                </a:lnTo>
                <a:lnTo>
                  <a:pt x="18851" y="91035"/>
                </a:lnTo>
                <a:lnTo>
                  <a:pt x="18481" y="80406"/>
                </a:lnTo>
                <a:lnTo>
                  <a:pt x="27987" y="74726"/>
                </a:lnTo>
                <a:lnTo>
                  <a:pt x="30728" y="73620"/>
                </a:lnTo>
                <a:lnTo>
                  <a:pt x="45936" y="67079"/>
                </a:lnTo>
                <a:lnTo>
                  <a:pt x="52003" y="62316"/>
                </a:lnTo>
                <a:lnTo>
                  <a:pt x="50052" y="57188"/>
                </a:lnTo>
                <a:lnTo>
                  <a:pt x="41209" y="49555"/>
                </a:lnTo>
                <a:lnTo>
                  <a:pt x="38181" y="45250"/>
                </a:lnTo>
                <a:lnTo>
                  <a:pt x="43280" y="45085"/>
                </a:lnTo>
                <a:lnTo>
                  <a:pt x="55520" y="38253"/>
                </a:lnTo>
                <a:lnTo>
                  <a:pt x="61828" y="32696"/>
                </a:lnTo>
                <a:lnTo>
                  <a:pt x="59550" y="27527"/>
                </a:lnTo>
                <a:lnTo>
                  <a:pt x="49333" y="20078"/>
                </a:lnTo>
                <a:lnTo>
                  <a:pt x="57776" y="11315"/>
                </a:lnTo>
                <a:lnTo>
                  <a:pt x="52361" y="0"/>
                </a:lnTo>
                <a:lnTo>
                  <a:pt x="51939" y="370"/>
                </a:lnTo>
                <a:lnTo>
                  <a:pt x="47288" y="5425"/>
                </a:lnTo>
                <a:lnTo>
                  <a:pt x="39371" y="17220"/>
                </a:lnTo>
                <a:lnTo>
                  <a:pt x="30535" y="36804"/>
                </a:lnTo>
                <a:lnTo>
                  <a:pt x="33402" y="34417"/>
                </a:lnTo>
                <a:lnTo>
                  <a:pt x="38501" y="36169"/>
                </a:lnTo>
                <a:lnTo>
                  <a:pt x="36645" y="37334"/>
                </a:lnTo>
                <a:lnTo>
                  <a:pt x="31924" y="43126"/>
                </a:lnTo>
                <a:lnTo>
                  <a:pt x="25194" y="57109"/>
                </a:lnTo>
                <a:lnTo>
                  <a:pt x="17313" y="82842"/>
                </a:lnTo>
                <a:lnTo>
                  <a:pt x="17425" y="78342"/>
                </a:lnTo>
                <a:lnTo>
                  <a:pt x="16585" y="64560"/>
                </a:lnTo>
                <a:lnTo>
                  <a:pt x="12534" y="47637"/>
                </a:lnTo>
                <a:lnTo>
                  <a:pt x="17631" y="50977"/>
                </a:lnTo>
                <a:lnTo>
                  <a:pt x="20659" y="57200"/>
                </a:lnTo>
                <a:lnTo>
                  <a:pt x="25597" y="54813"/>
                </a:lnTo>
                <a:lnTo>
                  <a:pt x="21295" y="43180"/>
                </a:lnTo>
                <a:lnTo>
                  <a:pt x="21060" y="42754"/>
                </a:lnTo>
                <a:lnTo>
                  <a:pt x="18471" y="34168"/>
                </a:lnTo>
                <a:lnTo>
                  <a:pt x="21295" y="18008"/>
                </a:lnTo>
                <a:lnTo>
                  <a:pt x="21295" y="26924"/>
                </a:lnTo>
                <a:lnTo>
                  <a:pt x="27668" y="34099"/>
                </a:lnTo>
                <a:lnTo>
                  <a:pt x="30695" y="21996"/>
                </a:lnTo>
                <a:lnTo>
                  <a:pt x="29580" y="13550"/>
                </a:lnTo>
                <a:lnTo>
                  <a:pt x="16995" y="7493"/>
                </a:lnTo>
                <a:lnTo>
                  <a:pt x="13967" y="16408"/>
                </a:lnTo>
                <a:lnTo>
                  <a:pt x="10781" y="23418"/>
                </a:lnTo>
                <a:lnTo>
                  <a:pt x="13807" y="33934"/>
                </a:lnTo>
                <a:lnTo>
                  <a:pt x="7411" y="36838"/>
                </a:lnTo>
                <a:lnTo>
                  <a:pt x="0" y="41985"/>
                </a:lnTo>
                <a:lnTo>
                  <a:pt x="1451" y="48595"/>
                </a:lnTo>
                <a:lnTo>
                  <a:pt x="11420" y="60540"/>
                </a:lnTo>
                <a:lnTo>
                  <a:pt x="11018" y="63508"/>
                </a:lnTo>
                <a:lnTo>
                  <a:pt x="9012" y="80492"/>
                </a:lnTo>
                <a:lnTo>
                  <a:pt x="9269" y="91145"/>
                </a:lnTo>
                <a:lnTo>
                  <a:pt x="12453" y="99702"/>
                </a:lnTo>
                <a:lnTo>
                  <a:pt x="19225" y="110401"/>
                </a:lnTo>
                <a:lnTo>
                  <a:pt x="23686" y="122516"/>
                </a:lnTo>
                <a:lnTo>
                  <a:pt x="22252" y="134937"/>
                </a:lnTo>
                <a:lnTo>
                  <a:pt x="20659" y="143865"/>
                </a:lnTo>
                <a:lnTo>
                  <a:pt x="24322" y="145135"/>
                </a:lnTo>
                <a:lnTo>
                  <a:pt x="25722" y="133947"/>
                </a:lnTo>
                <a:lnTo>
                  <a:pt x="26409" y="122622"/>
                </a:lnTo>
                <a:lnTo>
                  <a:pt x="25057" y="1130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8"/>
          <p:cNvSpPr/>
          <p:nvPr/>
        </p:nvSpPr>
        <p:spPr>
          <a:xfrm>
            <a:off x="1130498" y="5378488"/>
            <a:ext cx="98770" cy="39192"/>
          </a:xfrm>
          <a:custGeom>
            <a:avLst/>
            <a:gdLst/>
            <a:ahLst/>
            <a:cxnLst/>
            <a:rect l="l" t="t" r="r" b="b"/>
            <a:pathLst>
              <a:path w="98770" h="39192">
                <a:moveTo>
                  <a:pt x="87937" y="3822"/>
                </a:moveTo>
                <a:lnTo>
                  <a:pt x="95585" y="8610"/>
                </a:lnTo>
                <a:lnTo>
                  <a:pt x="94787" y="15621"/>
                </a:lnTo>
                <a:lnTo>
                  <a:pt x="98770" y="317"/>
                </a:lnTo>
                <a:lnTo>
                  <a:pt x="85865" y="0"/>
                </a:lnTo>
                <a:lnTo>
                  <a:pt x="78379" y="5740"/>
                </a:lnTo>
                <a:lnTo>
                  <a:pt x="83955" y="17056"/>
                </a:lnTo>
                <a:lnTo>
                  <a:pt x="86694" y="22390"/>
                </a:lnTo>
                <a:lnTo>
                  <a:pt x="88689" y="17268"/>
                </a:lnTo>
                <a:lnTo>
                  <a:pt x="88678" y="6497"/>
                </a:lnTo>
                <a:lnTo>
                  <a:pt x="87937" y="3822"/>
                </a:lnTo>
                <a:close/>
              </a:path>
              <a:path w="98770" h="39192">
                <a:moveTo>
                  <a:pt x="86981" y="22948"/>
                </a:moveTo>
                <a:lnTo>
                  <a:pt x="86694" y="22390"/>
                </a:lnTo>
                <a:lnTo>
                  <a:pt x="86554" y="22748"/>
                </a:lnTo>
                <a:lnTo>
                  <a:pt x="86981" y="22948"/>
                </a:lnTo>
                <a:close/>
              </a:path>
              <a:path w="98770" h="39192">
                <a:moveTo>
                  <a:pt x="93512" y="39192"/>
                </a:moveTo>
                <a:lnTo>
                  <a:pt x="110674" y="27892"/>
                </a:lnTo>
                <a:lnTo>
                  <a:pt x="115650" y="20867"/>
                </a:lnTo>
                <a:lnTo>
                  <a:pt x="115816" y="20396"/>
                </a:lnTo>
                <a:lnTo>
                  <a:pt x="118684" y="12268"/>
                </a:lnTo>
                <a:lnTo>
                  <a:pt x="109284" y="11633"/>
                </a:lnTo>
                <a:lnTo>
                  <a:pt x="109852" y="-3688"/>
                </a:lnTo>
                <a:lnTo>
                  <a:pt x="103593" y="-9222"/>
                </a:lnTo>
                <a:lnTo>
                  <a:pt x="102754" y="-9550"/>
                </a:lnTo>
                <a:lnTo>
                  <a:pt x="101878" y="7477"/>
                </a:lnTo>
                <a:lnTo>
                  <a:pt x="95846" y="20089"/>
                </a:lnTo>
                <a:lnTo>
                  <a:pt x="90954" y="26290"/>
                </a:lnTo>
                <a:lnTo>
                  <a:pt x="90646" y="26606"/>
                </a:lnTo>
                <a:lnTo>
                  <a:pt x="81468" y="41920"/>
                </a:lnTo>
                <a:lnTo>
                  <a:pt x="75457" y="54240"/>
                </a:lnTo>
                <a:lnTo>
                  <a:pt x="73760" y="58153"/>
                </a:lnTo>
                <a:lnTo>
                  <a:pt x="77051" y="38528"/>
                </a:lnTo>
                <a:lnTo>
                  <a:pt x="76817" y="28832"/>
                </a:lnTo>
                <a:lnTo>
                  <a:pt x="76626" y="27724"/>
                </a:lnTo>
                <a:lnTo>
                  <a:pt x="81088" y="30746"/>
                </a:lnTo>
                <a:lnTo>
                  <a:pt x="81884" y="34734"/>
                </a:lnTo>
                <a:lnTo>
                  <a:pt x="86554" y="22748"/>
                </a:lnTo>
                <a:lnTo>
                  <a:pt x="81884" y="20548"/>
                </a:lnTo>
                <a:lnTo>
                  <a:pt x="72804" y="13868"/>
                </a:lnTo>
                <a:lnTo>
                  <a:pt x="70572" y="21666"/>
                </a:lnTo>
                <a:lnTo>
                  <a:pt x="67387" y="28524"/>
                </a:lnTo>
                <a:lnTo>
                  <a:pt x="71370" y="37922"/>
                </a:lnTo>
                <a:lnTo>
                  <a:pt x="72485" y="47955"/>
                </a:lnTo>
                <a:lnTo>
                  <a:pt x="69937" y="51295"/>
                </a:lnTo>
                <a:lnTo>
                  <a:pt x="66271" y="57518"/>
                </a:lnTo>
                <a:lnTo>
                  <a:pt x="68023" y="67551"/>
                </a:lnTo>
                <a:lnTo>
                  <a:pt x="60537" y="50825"/>
                </a:lnTo>
                <a:lnTo>
                  <a:pt x="55280" y="48907"/>
                </a:lnTo>
                <a:lnTo>
                  <a:pt x="51137" y="43967"/>
                </a:lnTo>
                <a:lnTo>
                  <a:pt x="50342" y="31229"/>
                </a:lnTo>
                <a:lnTo>
                  <a:pt x="51776" y="23901"/>
                </a:lnTo>
                <a:lnTo>
                  <a:pt x="46677" y="16408"/>
                </a:lnTo>
                <a:lnTo>
                  <a:pt x="42376" y="11950"/>
                </a:lnTo>
                <a:lnTo>
                  <a:pt x="35685" y="18478"/>
                </a:lnTo>
                <a:lnTo>
                  <a:pt x="32499" y="22948"/>
                </a:lnTo>
                <a:lnTo>
                  <a:pt x="32659" y="17526"/>
                </a:lnTo>
                <a:lnTo>
                  <a:pt x="32659" y="11315"/>
                </a:lnTo>
                <a:lnTo>
                  <a:pt x="31065" y="6057"/>
                </a:lnTo>
                <a:lnTo>
                  <a:pt x="22867" y="-5708"/>
                </a:lnTo>
                <a:lnTo>
                  <a:pt x="16092" y="-2070"/>
                </a:lnTo>
                <a:lnTo>
                  <a:pt x="17927" y="9895"/>
                </a:lnTo>
                <a:lnTo>
                  <a:pt x="22678" y="18485"/>
                </a:lnTo>
                <a:lnTo>
                  <a:pt x="34397" y="30889"/>
                </a:lnTo>
                <a:lnTo>
                  <a:pt x="35048" y="31546"/>
                </a:lnTo>
                <a:lnTo>
                  <a:pt x="35685" y="24053"/>
                </a:lnTo>
                <a:lnTo>
                  <a:pt x="41421" y="19278"/>
                </a:lnTo>
                <a:lnTo>
                  <a:pt x="41628" y="29772"/>
                </a:lnTo>
                <a:lnTo>
                  <a:pt x="45512" y="39893"/>
                </a:lnTo>
                <a:lnTo>
                  <a:pt x="51456" y="50977"/>
                </a:lnTo>
                <a:lnTo>
                  <a:pt x="38491" y="37726"/>
                </a:lnTo>
                <a:lnTo>
                  <a:pt x="29515" y="29347"/>
                </a:lnTo>
                <a:lnTo>
                  <a:pt x="21809" y="23789"/>
                </a:lnTo>
                <a:lnTo>
                  <a:pt x="12652" y="19001"/>
                </a:lnTo>
                <a:lnTo>
                  <a:pt x="3505" y="14820"/>
                </a:lnTo>
                <a:lnTo>
                  <a:pt x="8126" y="11633"/>
                </a:lnTo>
                <a:lnTo>
                  <a:pt x="14974" y="13550"/>
                </a:lnTo>
                <a:lnTo>
                  <a:pt x="7857" y="-4765"/>
                </a:lnTo>
                <a:lnTo>
                  <a:pt x="6364" y="-14946"/>
                </a:lnTo>
                <a:lnTo>
                  <a:pt x="6374" y="-16243"/>
                </a:lnTo>
                <a:lnTo>
                  <a:pt x="0" y="-7327"/>
                </a:lnTo>
                <a:lnTo>
                  <a:pt x="4779" y="6057"/>
                </a:lnTo>
                <a:lnTo>
                  <a:pt x="1523" y="16915"/>
                </a:lnTo>
                <a:lnTo>
                  <a:pt x="8033" y="24090"/>
                </a:lnTo>
                <a:lnTo>
                  <a:pt x="12585" y="26606"/>
                </a:lnTo>
                <a:lnTo>
                  <a:pt x="24853" y="32664"/>
                </a:lnTo>
                <a:lnTo>
                  <a:pt x="21984" y="34099"/>
                </a:lnTo>
                <a:lnTo>
                  <a:pt x="16408" y="46520"/>
                </a:lnTo>
                <a:lnTo>
                  <a:pt x="31384" y="47472"/>
                </a:lnTo>
                <a:lnTo>
                  <a:pt x="44606" y="50977"/>
                </a:lnTo>
                <a:lnTo>
                  <a:pt x="44606" y="56235"/>
                </a:lnTo>
                <a:lnTo>
                  <a:pt x="45562" y="61658"/>
                </a:lnTo>
                <a:lnTo>
                  <a:pt x="53049" y="60706"/>
                </a:lnTo>
                <a:lnTo>
                  <a:pt x="52411" y="60375"/>
                </a:lnTo>
                <a:lnTo>
                  <a:pt x="63723" y="62458"/>
                </a:lnTo>
                <a:lnTo>
                  <a:pt x="67068" y="76784"/>
                </a:lnTo>
                <a:lnTo>
                  <a:pt x="71688" y="76466"/>
                </a:lnTo>
                <a:lnTo>
                  <a:pt x="73281" y="75031"/>
                </a:lnTo>
                <a:lnTo>
                  <a:pt x="81052" y="58171"/>
                </a:lnTo>
                <a:lnTo>
                  <a:pt x="87937" y="53047"/>
                </a:lnTo>
                <a:lnTo>
                  <a:pt x="95809" y="43187"/>
                </a:lnTo>
                <a:lnTo>
                  <a:pt x="93512" y="391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9"/>
          <p:cNvSpPr/>
          <p:nvPr/>
        </p:nvSpPr>
        <p:spPr>
          <a:xfrm>
            <a:off x="1072422" y="5529351"/>
            <a:ext cx="94474" cy="97179"/>
          </a:xfrm>
          <a:custGeom>
            <a:avLst/>
            <a:gdLst/>
            <a:ahLst/>
            <a:cxnLst/>
            <a:rect l="l" t="t" r="r" b="b"/>
            <a:pathLst>
              <a:path w="94474" h="97179">
                <a:moveTo>
                  <a:pt x="40233" y="21513"/>
                </a:moveTo>
                <a:lnTo>
                  <a:pt x="32746" y="19126"/>
                </a:lnTo>
                <a:lnTo>
                  <a:pt x="30517" y="28041"/>
                </a:lnTo>
                <a:lnTo>
                  <a:pt x="22645" y="17645"/>
                </a:lnTo>
                <a:lnTo>
                  <a:pt x="13093" y="20151"/>
                </a:lnTo>
                <a:lnTo>
                  <a:pt x="11400" y="21031"/>
                </a:lnTo>
                <a:lnTo>
                  <a:pt x="2670" y="30291"/>
                </a:lnTo>
                <a:lnTo>
                  <a:pt x="0" y="36674"/>
                </a:lnTo>
                <a:lnTo>
                  <a:pt x="4182" y="42572"/>
                </a:lnTo>
                <a:lnTo>
                  <a:pt x="16011" y="50373"/>
                </a:lnTo>
                <a:lnTo>
                  <a:pt x="22391" y="54165"/>
                </a:lnTo>
                <a:lnTo>
                  <a:pt x="16687" y="65986"/>
                </a:lnTo>
                <a:lnTo>
                  <a:pt x="18124" y="71714"/>
                </a:lnTo>
                <a:lnTo>
                  <a:pt x="29286" y="73743"/>
                </a:lnTo>
                <a:lnTo>
                  <a:pt x="44057" y="74239"/>
                </a:lnTo>
                <a:lnTo>
                  <a:pt x="48360" y="85230"/>
                </a:lnTo>
                <a:lnTo>
                  <a:pt x="64129" y="82045"/>
                </a:lnTo>
                <a:lnTo>
                  <a:pt x="75692" y="79362"/>
                </a:lnTo>
                <a:lnTo>
                  <a:pt x="84214" y="88216"/>
                </a:lnTo>
                <a:lnTo>
                  <a:pt x="84363" y="88417"/>
                </a:lnTo>
                <a:lnTo>
                  <a:pt x="84680" y="91762"/>
                </a:lnTo>
                <a:lnTo>
                  <a:pt x="88663" y="97179"/>
                </a:lnTo>
                <a:lnTo>
                  <a:pt x="89060" y="83577"/>
                </a:lnTo>
                <a:lnTo>
                  <a:pt x="90057" y="70668"/>
                </a:lnTo>
                <a:lnTo>
                  <a:pt x="91371" y="62132"/>
                </a:lnTo>
                <a:lnTo>
                  <a:pt x="92326" y="59264"/>
                </a:lnTo>
                <a:lnTo>
                  <a:pt x="92009" y="55435"/>
                </a:lnTo>
                <a:lnTo>
                  <a:pt x="92009" y="50342"/>
                </a:lnTo>
                <a:lnTo>
                  <a:pt x="93282" y="44932"/>
                </a:lnTo>
                <a:lnTo>
                  <a:pt x="94474" y="34560"/>
                </a:lnTo>
                <a:lnTo>
                  <a:pt x="80569" y="33325"/>
                </a:lnTo>
                <a:lnTo>
                  <a:pt x="77352" y="33451"/>
                </a:lnTo>
                <a:lnTo>
                  <a:pt x="80539" y="26441"/>
                </a:lnTo>
                <a:lnTo>
                  <a:pt x="76555" y="16725"/>
                </a:lnTo>
                <a:lnTo>
                  <a:pt x="73050" y="6210"/>
                </a:lnTo>
                <a:lnTo>
                  <a:pt x="62059" y="14338"/>
                </a:lnTo>
                <a:lnTo>
                  <a:pt x="63970" y="5105"/>
                </a:lnTo>
                <a:lnTo>
                  <a:pt x="50747" y="0"/>
                </a:lnTo>
                <a:lnTo>
                  <a:pt x="39428" y="842"/>
                </a:lnTo>
                <a:lnTo>
                  <a:pt x="38807" y="12798"/>
                </a:lnTo>
                <a:lnTo>
                  <a:pt x="40233" y="2151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20"/>
          <p:cNvSpPr/>
          <p:nvPr/>
        </p:nvSpPr>
        <p:spPr>
          <a:xfrm>
            <a:off x="1080561" y="5553183"/>
            <a:ext cx="80843" cy="62991"/>
          </a:xfrm>
          <a:custGeom>
            <a:avLst/>
            <a:gdLst/>
            <a:ahLst/>
            <a:cxnLst/>
            <a:rect l="l" t="t" r="r" b="b"/>
            <a:pathLst>
              <a:path w="80843" h="62991">
                <a:moveTo>
                  <a:pt x="12442" y="41162"/>
                </a:moveTo>
                <a:lnTo>
                  <a:pt x="12105" y="47185"/>
                </a:lnTo>
                <a:lnTo>
                  <a:pt x="19731" y="48180"/>
                </a:lnTo>
                <a:lnTo>
                  <a:pt x="36875" y="45787"/>
                </a:lnTo>
                <a:lnTo>
                  <a:pt x="38670" y="53457"/>
                </a:lnTo>
                <a:lnTo>
                  <a:pt x="44335" y="58656"/>
                </a:lnTo>
                <a:lnTo>
                  <a:pt x="60292" y="54389"/>
                </a:lnTo>
                <a:lnTo>
                  <a:pt x="73038" y="52000"/>
                </a:lnTo>
                <a:lnTo>
                  <a:pt x="78453" y="58530"/>
                </a:lnTo>
                <a:lnTo>
                  <a:pt x="80683" y="62991"/>
                </a:lnTo>
                <a:lnTo>
                  <a:pt x="80843" y="59487"/>
                </a:lnTo>
                <a:lnTo>
                  <a:pt x="78237" y="47274"/>
                </a:lnTo>
                <a:lnTo>
                  <a:pt x="74049" y="35997"/>
                </a:lnTo>
                <a:lnTo>
                  <a:pt x="66186" y="30815"/>
                </a:lnTo>
                <a:lnTo>
                  <a:pt x="65230" y="26192"/>
                </a:lnTo>
                <a:lnTo>
                  <a:pt x="62682" y="20134"/>
                </a:lnTo>
                <a:lnTo>
                  <a:pt x="59960" y="15808"/>
                </a:lnTo>
                <a:lnTo>
                  <a:pt x="53728" y="10102"/>
                </a:lnTo>
                <a:lnTo>
                  <a:pt x="46115" y="17912"/>
                </a:lnTo>
                <a:lnTo>
                  <a:pt x="41608" y="8891"/>
                </a:lnTo>
                <a:lnTo>
                  <a:pt x="34883" y="0"/>
                </a:lnTo>
                <a:lnTo>
                  <a:pt x="26360" y="1656"/>
                </a:lnTo>
                <a:lnTo>
                  <a:pt x="20944" y="2939"/>
                </a:lnTo>
                <a:lnTo>
                  <a:pt x="21421" y="8984"/>
                </a:lnTo>
                <a:lnTo>
                  <a:pt x="20785" y="16794"/>
                </a:lnTo>
                <a:lnTo>
                  <a:pt x="35281" y="27627"/>
                </a:lnTo>
                <a:lnTo>
                  <a:pt x="31459" y="20617"/>
                </a:lnTo>
                <a:lnTo>
                  <a:pt x="32892" y="9466"/>
                </a:lnTo>
                <a:lnTo>
                  <a:pt x="34040" y="12409"/>
                </a:lnTo>
                <a:lnTo>
                  <a:pt x="40633" y="22338"/>
                </a:lnTo>
                <a:lnTo>
                  <a:pt x="56468" y="36388"/>
                </a:lnTo>
                <a:lnTo>
                  <a:pt x="54398" y="32403"/>
                </a:lnTo>
                <a:lnTo>
                  <a:pt x="55991" y="27310"/>
                </a:lnTo>
                <a:lnTo>
                  <a:pt x="58858" y="34638"/>
                </a:lnTo>
                <a:lnTo>
                  <a:pt x="66983" y="39414"/>
                </a:lnTo>
                <a:lnTo>
                  <a:pt x="71603" y="41963"/>
                </a:lnTo>
                <a:lnTo>
                  <a:pt x="73674" y="49291"/>
                </a:lnTo>
                <a:lnTo>
                  <a:pt x="70828" y="47469"/>
                </a:lnTo>
                <a:lnTo>
                  <a:pt x="60249" y="41908"/>
                </a:lnTo>
                <a:lnTo>
                  <a:pt x="40060" y="33355"/>
                </a:lnTo>
                <a:lnTo>
                  <a:pt x="37741" y="32195"/>
                </a:lnTo>
                <a:lnTo>
                  <a:pt x="28643" y="26636"/>
                </a:lnTo>
                <a:lnTo>
                  <a:pt x="16422" y="16463"/>
                </a:lnTo>
                <a:lnTo>
                  <a:pt x="5172" y="1656"/>
                </a:lnTo>
                <a:lnTo>
                  <a:pt x="3642" y="4122"/>
                </a:lnTo>
                <a:lnTo>
                  <a:pt x="0" y="12576"/>
                </a:lnTo>
                <a:lnTo>
                  <a:pt x="4463" y="18837"/>
                </a:lnTo>
                <a:lnTo>
                  <a:pt x="19670" y="27627"/>
                </a:lnTo>
                <a:lnTo>
                  <a:pt x="19188" y="28473"/>
                </a:lnTo>
                <a:lnTo>
                  <a:pt x="12442" y="411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21"/>
          <p:cNvSpPr/>
          <p:nvPr/>
        </p:nvSpPr>
        <p:spPr>
          <a:xfrm>
            <a:off x="1121010" y="5531739"/>
            <a:ext cx="8691" cy="23736"/>
          </a:xfrm>
          <a:custGeom>
            <a:avLst/>
            <a:gdLst/>
            <a:ahLst/>
            <a:cxnLst/>
            <a:rect l="l" t="t" r="r" b="b"/>
            <a:pathLst>
              <a:path w="8691" h="23736">
                <a:moveTo>
                  <a:pt x="7100" y="23736"/>
                </a:moveTo>
                <a:lnTo>
                  <a:pt x="8691" y="10045"/>
                </a:lnTo>
                <a:lnTo>
                  <a:pt x="2159" y="0"/>
                </a:lnTo>
                <a:lnTo>
                  <a:pt x="0" y="13452"/>
                </a:lnTo>
                <a:lnTo>
                  <a:pt x="5459" y="22183"/>
                </a:lnTo>
                <a:lnTo>
                  <a:pt x="7100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22"/>
          <p:cNvSpPr/>
          <p:nvPr/>
        </p:nvSpPr>
        <p:spPr>
          <a:xfrm>
            <a:off x="1140534" y="5542737"/>
            <a:ext cx="9080" cy="21348"/>
          </a:xfrm>
          <a:custGeom>
            <a:avLst/>
            <a:gdLst/>
            <a:ahLst/>
            <a:cxnLst/>
            <a:rect l="l" t="t" r="r" b="b"/>
            <a:pathLst>
              <a:path w="9080" h="21348">
                <a:moveTo>
                  <a:pt x="160" y="2705"/>
                </a:moveTo>
                <a:lnTo>
                  <a:pt x="160" y="21348"/>
                </a:lnTo>
                <a:lnTo>
                  <a:pt x="6690" y="17525"/>
                </a:lnTo>
                <a:lnTo>
                  <a:pt x="9080" y="0"/>
                </a:lnTo>
                <a:lnTo>
                  <a:pt x="0" y="1587"/>
                </a:lnTo>
                <a:lnTo>
                  <a:pt x="160" y="270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23"/>
          <p:cNvSpPr/>
          <p:nvPr/>
        </p:nvSpPr>
        <p:spPr>
          <a:xfrm>
            <a:off x="1188646" y="5658234"/>
            <a:ext cx="23257" cy="41419"/>
          </a:xfrm>
          <a:custGeom>
            <a:avLst/>
            <a:gdLst/>
            <a:ahLst/>
            <a:cxnLst/>
            <a:rect l="l" t="t" r="r" b="b"/>
            <a:pathLst>
              <a:path w="23257" h="41419">
                <a:moveTo>
                  <a:pt x="3185" y="38870"/>
                </a:moveTo>
                <a:lnTo>
                  <a:pt x="5894" y="38870"/>
                </a:lnTo>
                <a:lnTo>
                  <a:pt x="8601" y="37118"/>
                </a:lnTo>
                <a:lnTo>
                  <a:pt x="18108" y="24332"/>
                </a:lnTo>
                <a:lnTo>
                  <a:pt x="17203" y="18160"/>
                </a:lnTo>
                <a:lnTo>
                  <a:pt x="18319" y="13700"/>
                </a:lnTo>
                <a:lnTo>
                  <a:pt x="20869" y="11629"/>
                </a:lnTo>
                <a:lnTo>
                  <a:pt x="23257" y="10833"/>
                </a:lnTo>
                <a:lnTo>
                  <a:pt x="21346" y="8125"/>
                </a:lnTo>
                <a:lnTo>
                  <a:pt x="20389" y="9240"/>
                </a:lnTo>
                <a:lnTo>
                  <a:pt x="14655" y="3982"/>
                </a:lnTo>
                <a:lnTo>
                  <a:pt x="15929" y="1433"/>
                </a:lnTo>
                <a:lnTo>
                  <a:pt x="15133" y="0"/>
                </a:lnTo>
                <a:lnTo>
                  <a:pt x="8920" y="7010"/>
                </a:lnTo>
                <a:lnTo>
                  <a:pt x="6849" y="15453"/>
                </a:lnTo>
                <a:lnTo>
                  <a:pt x="2547" y="24852"/>
                </a:lnTo>
                <a:lnTo>
                  <a:pt x="956" y="33933"/>
                </a:lnTo>
                <a:lnTo>
                  <a:pt x="318" y="38870"/>
                </a:lnTo>
                <a:lnTo>
                  <a:pt x="0" y="41419"/>
                </a:lnTo>
                <a:lnTo>
                  <a:pt x="3185" y="3887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24"/>
          <p:cNvSpPr/>
          <p:nvPr/>
        </p:nvSpPr>
        <p:spPr>
          <a:xfrm>
            <a:off x="1199955" y="5677189"/>
            <a:ext cx="21347" cy="19913"/>
          </a:xfrm>
          <a:custGeom>
            <a:avLst/>
            <a:gdLst/>
            <a:ahLst/>
            <a:cxnLst/>
            <a:rect l="l" t="t" r="r" b="b"/>
            <a:pathLst>
              <a:path w="21347" h="19913">
                <a:moveTo>
                  <a:pt x="14657" y="8442"/>
                </a:moveTo>
                <a:lnTo>
                  <a:pt x="15453" y="158"/>
                </a:lnTo>
                <a:lnTo>
                  <a:pt x="13223" y="0"/>
                </a:lnTo>
                <a:lnTo>
                  <a:pt x="9399" y="10833"/>
                </a:lnTo>
                <a:lnTo>
                  <a:pt x="2867" y="17364"/>
                </a:lnTo>
                <a:lnTo>
                  <a:pt x="0" y="19913"/>
                </a:lnTo>
                <a:lnTo>
                  <a:pt x="480" y="19913"/>
                </a:lnTo>
                <a:lnTo>
                  <a:pt x="8602" y="15293"/>
                </a:lnTo>
                <a:lnTo>
                  <a:pt x="15613" y="10514"/>
                </a:lnTo>
                <a:lnTo>
                  <a:pt x="21347" y="6052"/>
                </a:lnTo>
                <a:lnTo>
                  <a:pt x="19594" y="3185"/>
                </a:lnTo>
                <a:lnTo>
                  <a:pt x="16888" y="7009"/>
                </a:lnTo>
                <a:lnTo>
                  <a:pt x="14657" y="84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25"/>
          <p:cNvSpPr/>
          <p:nvPr/>
        </p:nvSpPr>
        <p:spPr>
          <a:xfrm>
            <a:off x="1224172" y="5694554"/>
            <a:ext cx="5256" cy="2548"/>
          </a:xfrm>
          <a:custGeom>
            <a:avLst/>
            <a:gdLst/>
            <a:ahLst/>
            <a:cxnLst/>
            <a:rect l="l" t="t" r="r" b="b"/>
            <a:pathLst>
              <a:path w="5256" h="2548">
                <a:moveTo>
                  <a:pt x="5256" y="2548"/>
                </a:moveTo>
                <a:lnTo>
                  <a:pt x="1591" y="0"/>
                </a:lnTo>
                <a:lnTo>
                  <a:pt x="0" y="2548"/>
                </a:lnTo>
                <a:lnTo>
                  <a:pt x="5256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6"/>
          <p:cNvSpPr/>
          <p:nvPr/>
        </p:nvSpPr>
        <p:spPr>
          <a:xfrm>
            <a:off x="1184822" y="5711921"/>
            <a:ext cx="58944" cy="59262"/>
          </a:xfrm>
          <a:custGeom>
            <a:avLst/>
            <a:gdLst/>
            <a:ahLst/>
            <a:cxnLst/>
            <a:rect l="l" t="t" r="r" b="b"/>
            <a:pathLst>
              <a:path w="58944" h="59262">
                <a:moveTo>
                  <a:pt x="23721" y="28659"/>
                </a:moveTo>
                <a:lnTo>
                  <a:pt x="32633" y="39554"/>
                </a:lnTo>
                <a:lnTo>
                  <a:pt x="37728" y="49897"/>
                </a:lnTo>
                <a:lnTo>
                  <a:pt x="39959" y="59056"/>
                </a:lnTo>
                <a:lnTo>
                  <a:pt x="39985" y="59262"/>
                </a:lnTo>
                <a:lnTo>
                  <a:pt x="49992" y="43453"/>
                </a:lnTo>
                <a:lnTo>
                  <a:pt x="55964" y="31312"/>
                </a:lnTo>
                <a:lnTo>
                  <a:pt x="57828" y="26922"/>
                </a:lnTo>
                <a:lnTo>
                  <a:pt x="57669" y="27241"/>
                </a:lnTo>
                <a:lnTo>
                  <a:pt x="58944" y="10355"/>
                </a:lnTo>
                <a:lnTo>
                  <a:pt x="52411" y="3505"/>
                </a:lnTo>
                <a:lnTo>
                  <a:pt x="53845" y="1912"/>
                </a:lnTo>
                <a:lnTo>
                  <a:pt x="48588" y="3186"/>
                </a:lnTo>
                <a:lnTo>
                  <a:pt x="42056" y="0"/>
                </a:lnTo>
                <a:lnTo>
                  <a:pt x="33457" y="8726"/>
                </a:lnTo>
                <a:lnTo>
                  <a:pt x="23838" y="6755"/>
                </a:lnTo>
                <a:lnTo>
                  <a:pt x="21347" y="5416"/>
                </a:lnTo>
                <a:lnTo>
                  <a:pt x="12585" y="0"/>
                </a:lnTo>
                <a:lnTo>
                  <a:pt x="7167" y="3027"/>
                </a:lnTo>
                <a:lnTo>
                  <a:pt x="4300" y="4618"/>
                </a:lnTo>
                <a:lnTo>
                  <a:pt x="0" y="8444"/>
                </a:lnTo>
                <a:lnTo>
                  <a:pt x="5575" y="15134"/>
                </a:lnTo>
                <a:lnTo>
                  <a:pt x="10036" y="17842"/>
                </a:lnTo>
                <a:lnTo>
                  <a:pt x="23721" y="2865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7"/>
          <p:cNvSpPr/>
          <p:nvPr/>
        </p:nvSpPr>
        <p:spPr>
          <a:xfrm>
            <a:off x="1165227" y="5608688"/>
            <a:ext cx="39189" cy="88414"/>
          </a:xfrm>
          <a:custGeom>
            <a:avLst/>
            <a:gdLst/>
            <a:ahLst/>
            <a:cxnLst/>
            <a:rect l="l" t="t" r="r" b="b"/>
            <a:pathLst>
              <a:path w="39189" h="88414">
                <a:moveTo>
                  <a:pt x="27560" y="15133"/>
                </a:moveTo>
                <a:lnTo>
                  <a:pt x="28994" y="22781"/>
                </a:lnTo>
                <a:lnTo>
                  <a:pt x="32180" y="26762"/>
                </a:lnTo>
                <a:lnTo>
                  <a:pt x="32339" y="36799"/>
                </a:lnTo>
                <a:lnTo>
                  <a:pt x="32339" y="42056"/>
                </a:lnTo>
                <a:lnTo>
                  <a:pt x="34250" y="38233"/>
                </a:lnTo>
                <a:lnTo>
                  <a:pt x="36003" y="37595"/>
                </a:lnTo>
                <a:lnTo>
                  <a:pt x="35208" y="30109"/>
                </a:lnTo>
                <a:lnTo>
                  <a:pt x="33773" y="25011"/>
                </a:lnTo>
                <a:lnTo>
                  <a:pt x="35525" y="18638"/>
                </a:lnTo>
                <a:lnTo>
                  <a:pt x="39189" y="20391"/>
                </a:lnTo>
                <a:lnTo>
                  <a:pt x="37595" y="9080"/>
                </a:lnTo>
                <a:lnTo>
                  <a:pt x="35046" y="4779"/>
                </a:lnTo>
                <a:lnTo>
                  <a:pt x="33614" y="158"/>
                </a:lnTo>
                <a:lnTo>
                  <a:pt x="20679" y="12606"/>
                </a:lnTo>
                <a:lnTo>
                  <a:pt x="11427" y="24733"/>
                </a:lnTo>
                <a:lnTo>
                  <a:pt x="5119" y="35373"/>
                </a:lnTo>
                <a:lnTo>
                  <a:pt x="1339" y="43520"/>
                </a:lnTo>
                <a:lnTo>
                  <a:pt x="318" y="46198"/>
                </a:lnTo>
                <a:lnTo>
                  <a:pt x="477" y="50022"/>
                </a:lnTo>
                <a:lnTo>
                  <a:pt x="0" y="52411"/>
                </a:lnTo>
                <a:lnTo>
                  <a:pt x="11382" y="51838"/>
                </a:lnTo>
                <a:lnTo>
                  <a:pt x="12950" y="58544"/>
                </a:lnTo>
                <a:lnTo>
                  <a:pt x="7805" y="74874"/>
                </a:lnTo>
                <a:lnTo>
                  <a:pt x="6214" y="79653"/>
                </a:lnTo>
                <a:lnTo>
                  <a:pt x="12106" y="88414"/>
                </a:lnTo>
                <a:lnTo>
                  <a:pt x="14815" y="87139"/>
                </a:lnTo>
                <a:lnTo>
                  <a:pt x="15930" y="84273"/>
                </a:lnTo>
                <a:lnTo>
                  <a:pt x="15613" y="78856"/>
                </a:lnTo>
                <a:lnTo>
                  <a:pt x="12106" y="70572"/>
                </a:lnTo>
                <a:lnTo>
                  <a:pt x="19434" y="58624"/>
                </a:lnTo>
                <a:lnTo>
                  <a:pt x="22993" y="47456"/>
                </a:lnTo>
                <a:lnTo>
                  <a:pt x="18203" y="37657"/>
                </a:lnTo>
                <a:lnTo>
                  <a:pt x="15613" y="34090"/>
                </a:lnTo>
                <a:lnTo>
                  <a:pt x="16885" y="30586"/>
                </a:lnTo>
                <a:lnTo>
                  <a:pt x="17205" y="29152"/>
                </a:lnTo>
                <a:lnTo>
                  <a:pt x="20709" y="32816"/>
                </a:lnTo>
                <a:lnTo>
                  <a:pt x="24055" y="36321"/>
                </a:lnTo>
                <a:lnTo>
                  <a:pt x="21506" y="33614"/>
                </a:lnTo>
                <a:lnTo>
                  <a:pt x="20232" y="29471"/>
                </a:lnTo>
                <a:lnTo>
                  <a:pt x="20391" y="21187"/>
                </a:lnTo>
                <a:lnTo>
                  <a:pt x="23418" y="15930"/>
                </a:lnTo>
                <a:lnTo>
                  <a:pt x="29790" y="9876"/>
                </a:lnTo>
                <a:lnTo>
                  <a:pt x="27560" y="1513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8"/>
          <p:cNvSpPr/>
          <p:nvPr/>
        </p:nvSpPr>
        <p:spPr>
          <a:xfrm>
            <a:off x="1198521" y="5608369"/>
            <a:ext cx="320" cy="318"/>
          </a:xfrm>
          <a:custGeom>
            <a:avLst/>
            <a:gdLst/>
            <a:ahLst/>
            <a:cxnLst/>
            <a:rect l="l" t="t" r="r" b="b"/>
            <a:pathLst>
              <a:path w="320" h="318">
                <a:moveTo>
                  <a:pt x="0" y="318"/>
                </a:moveTo>
                <a:lnTo>
                  <a:pt x="161" y="158"/>
                </a:lnTo>
                <a:lnTo>
                  <a:pt x="320" y="0"/>
                </a:lnTo>
                <a:lnTo>
                  <a:pt x="161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9"/>
          <p:cNvSpPr/>
          <p:nvPr/>
        </p:nvSpPr>
        <p:spPr>
          <a:xfrm>
            <a:off x="1174308" y="5439194"/>
            <a:ext cx="50341" cy="47790"/>
          </a:xfrm>
          <a:custGeom>
            <a:avLst/>
            <a:gdLst/>
            <a:ahLst/>
            <a:cxnLst/>
            <a:rect l="l" t="t" r="r" b="b"/>
            <a:pathLst>
              <a:path w="50341" h="47790">
                <a:moveTo>
                  <a:pt x="34409" y="6045"/>
                </a:moveTo>
                <a:lnTo>
                  <a:pt x="31703" y="13373"/>
                </a:lnTo>
                <a:lnTo>
                  <a:pt x="36161" y="10985"/>
                </a:lnTo>
                <a:lnTo>
                  <a:pt x="38552" y="9397"/>
                </a:lnTo>
                <a:lnTo>
                  <a:pt x="42374" y="10502"/>
                </a:lnTo>
                <a:lnTo>
                  <a:pt x="41387" y="27131"/>
                </a:lnTo>
                <a:lnTo>
                  <a:pt x="41737" y="40016"/>
                </a:lnTo>
                <a:lnTo>
                  <a:pt x="42536" y="47790"/>
                </a:lnTo>
                <a:lnTo>
                  <a:pt x="43489" y="45402"/>
                </a:lnTo>
                <a:lnTo>
                  <a:pt x="44764" y="42684"/>
                </a:lnTo>
                <a:lnTo>
                  <a:pt x="46040" y="39979"/>
                </a:lnTo>
                <a:lnTo>
                  <a:pt x="46198" y="39814"/>
                </a:lnTo>
                <a:lnTo>
                  <a:pt x="49864" y="30899"/>
                </a:lnTo>
                <a:lnTo>
                  <a:pt x="50341" y="21501"/>
                </a:lnTo>
                <a:lnTo>
                  <a:pt x="50341" y="17678"/>
                </a:lnTo>
                <a:lnTo>
                  <a:pt x="50022" y="11150"/>
                </a:lnTo>
                <a:lnTo>
                  <a:pt x="47473" y="4775"/>
                </a:lnTo>
                <a:lnTo>
                  <a:pt x="40622" y="1904"/>
                </a:lnTo>
                <a:lnTo>
                  <a:pt x="41419" y="152"/>
                </a:lnTo>
                <a:lnTo>
                  <a:pt x="40783" y="0"/>
                </a:lnTo>
                <a:lnTo>
                  <a:pt x="38233" y="2070"/>
                </a:lnTo>
                <a:lnTo>
                  <a:pt x="34409" y="6045"/>
                </a:lnTo>
                <a:close/>
              </a:path>
              <a:path w="50341" h="47790">
                <a:moveTo>
                  <a:pt x="1911" y="5892"/>
                </a:moveTo>
                <a:lnTo>
                  <a:pt x="2071" y="9550"/>
                </a:lnTo>
                <a:lnTo>
                  <a:pt x="0" y="12103"/>
                </a:lnTo>
                <a:lnTo>
                  <a:pt x="1273" y="15443"/>
                </a:lnTo>
                <a:lnTo>
                  <a:pt x="6532" y="16560"/>
                </a:lnTo>
                <a:lnTo>
                  <a:pt x="11789" y="17995"/>
                </a:lnTo>
                <a:lnTo>
                  <a:pt x="19434" y="17043"/>
                </a:lnTo>
                <a:lnTo>
                  <a:pt x="19276" y="14973"/>
                </a:lnTo>
                <a:lnTo>
                  <a:pt x="18000" y="6210"/>
                </a:lnTo>
                <a:lnTo>
                  <a:pt x="8761" y="5727"/>
                </a:lnTo>
                <a:lnTo>
                  <a:pt x="5735" y="6362"/>
                </a:lnTo>
                <a:lnTo>
                  <a:pt x="1911" y="589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30"/>
          <p:cNvSpPr/>
          <p:nvPr/>
        </p:nvSpPr>
        <p:spPr>
          <a:xfrm>
            <a:off x="1211107" y="5509755"/>
            <a:ext cx="160" cy="330"/>
          </a:xfrm>
          <a:custGeom>
            <a:avLst/>
            <a:gdLst/>
            <a:ahLst/>
            <a:cxnLst/>
            <a:rect l="l" t="t" r="r" b="b"/>
            <a:pathLst>
              <a:path w="160" h="330">
                <a:moveTo>
                  <a:pt x="0" y="165"/>
                </a:moveTo>
                <a:lnTo>
                  <a:pt x="0" y="0"/>
                </a:lnTo>
                <a:lnTo>
                  <a:pt x="160" y="0"/>
                </a:lnTo>
                <a:lnTo>
                  <a:pt x="160" y="330"/>
                </a:lnTo>
                <a:lnTo>
                  <a:pt x="0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31"/>
          <p:cNvSpPr/>
          <p:nvPr/>
        </p:nvSpPr>
        <p:spPr>
          <a:xfrm>
            <a:off x="1198521" y="5608369"/>
            <a:ext cx="320" cy="318"/>
          </a:xfrm>
          <a:custGeom>
            <a:avLst/>
            <a:gdLst/>
            <a:ahLst/>
            <a:cxnLst/>
            <a:rect l="l" t="t" r="r" b="b"/>
            <a:pathLst>
              <a:path w="320" h="318">
                <a:moveTo>
                  <a:pt x="0" y="318"/>
                </a:moveTo>
                <a:lnTo>
                  <a:pt x="161" y="158"/>
                </a:lnTo>
                <a:lnTo>
                  <a:pt x="320" y="0"/>
                </a:lnTo>
                <a:lnTo>
                  <a:pt x="161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32"/>
          <p:cNvSpPr/>
          <p:nvPr/>
        </p:nvSpPr>
        <p:spPr>
          <a:xfrm>
            <a:off x="1199318" y="5610282"/>
            <a:ext cx="160" cy="160"/>
          </a:xfrm>
          <a:custGeom>
            <a:avLst/>
            <a:gdLst/>
            <a:ahLst/>
            <a:cxnLst/>
            <a:rect l="l" t="t" r="r" b="b"/>
            <a:pathLst>
              <a:path w="160" h="160">
                <a:moveTo>
                  <a:pt x="0" y="0"/>
                </a:moveTo>
                <a:lnTo>
                  <a:pt x="160" y="0"/>
                </a:lnTo>
                <a:lnTo>
                  <a:pt x="160" y="160"/>
                </a:lnTo>
                <a:lnTo>
                  <a:pt x="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33"/>
          <p:cNvSpPr/>
          <p:nvPr/>
        </p:nvSpPr>
        <p:spPr>
          <a:xfrm>
            <a:off x="1169210" y="5444286"/>
            <a:ext cx="47633" cy="53682"/>
          </a:xfrm>
          <a:custGeom>
            <a:avLst/>
            <a:gdLst/>
            <a:ahLst/>
            <a:cxnLst/>
            <a:rect l="l" t="t" r="r" b="b"/>
            <a:pathLst>
              <a:path w="47633" h="53682">
                <a:moveTo>
                  <a:pt x="4618" y="152"/>
                </a:moveTo>
                <a:lnTo>
                  <a:pt x="318" y="3822"/>
                </a:lnTo>
                <a:lnTo>
                  <a:pt x="0" y="7327"/>
                </a:lnTo>
                <a:lnTo>
                  <a:pt x="637" y="9563"/>
                </a:lnTo>
                <a:lnTo>
                  <a:pt x="1275" y="12103"/>
                </a:lnTo>
                <a:lnTo>
                  <a:pt x="3503" y="14020"/>
                </a:lnTo>
                <a:lnTo>
                  <a:pt x="7169" y="15290"/>
                </a:lnTo>
                <a:lnTo>
                  <a:pt x="9399" y="18313"/>
                </a:lnTo>
                <a:lnTo>
                  <a:pt x="12265" y="22466"/>
                </a:lnTo>
                <a:lnTo>
                  <a:pt x="15293" y="27559"/>
                </a:lnTo>
                <a:lnTo>
                  <a:pt x="18798" y="28676"/>
                </a:lnTo>
                <a:lnTo>
                  <a:pt x="22144" y="32016"/>
                </a:lnTo>
                <a:lnTo>
                  <a:pt x="23417" y="40144"/>
                </a:lnTo>
                <a:lnTo>
                  <a:pt x="23098" y="41414"/>
                </a:lnTo>
                <a:lnTo>
                  <a:pt x="23577" y="45237"/>
                </a:lnTo>
                <a:lnTo>
                  <a:pt x="24851" y="49060"/>
                </a:lnTo>
                <a:lnTo>
                  <a:pt x="22462" y="51930"/>
                </a:lnTo>
                <a:lnTo>
                  <a:pt x="28516" y="53047"/>
                </a:lnTo>
                <a:lnTo>
                  <a:pt x="31064" y="53682"/>
                </a:lnTo>
                <a:lnTo>
                  <a:pt x="34569" y="53200"/>
                </a:lnTo>
                <a:lnTo>
                  <a:pt x="36321" y="52882"/>
                </a:lnTo>
                <a:lnTo>
                  <a:pt x="39667" y="51612"/>
                </a:lnTo>
                <a:lnTo>
                  <a:pt x="43649" y="49390"/>
                </a:lnTo>
                <a:lnTo>
                  <a:pt x="46198" y="45885"/>
                </a:lnTo>
                <a:lnTo>
                  <a:pt x="47633" y="42697"/>
                </a:lnTo>
                <a:lnTo>
                  <a:pt x="46835" y="34923"/>
                </a:lnTo>
                <a:lnTo>
                  <a:pt x="46485" y="22038"/>
                </a:lnTo>
                <a:lnTo>
                  <a:pt x="47472" y="5410"/>
                </a:lnTo>
                <a:lnTo>
                  <a:pt x="43649" y="4305"/>
                </a:lnTo>
                <a:lnTo>
                  <a:pt x="39030" y="7162"/>
                </a:lnTo>
                <a:lnTo>
                  <a:pt x="34888" y="9080"/>
                </a:lnTo>
                <a:lnTo>
                  <a:pt x="32339" y="10033"/>
                </a:lnTo>
                <a:lnTo>
                  <a:pt x="29790" y="10833"/>
                </a:lnTo>
                <a:lnTo>
                  <a:pt x="27241" y="11468"/>
                </a:lnTo>
                <a:lnTo>
                  <a:pt x="24692" y="11950"/>
                </a:lnTo>
                <a:lnTo>
                  <a:pt x="17045" y="12903"/>
                </a:lnTo>
                <a:lnTo>
                  <a:pt x="11630" y="11468"/>
                </a:lnTo>
                <a:lnTo>
                  <a:pt x="6371" y="10350"/>
                </a:lnTo>
                <a:lnTo>
                  <a:pt x="5097" y="7010"/>
                </a:lnTo>
                <a:lnTo>
                  <a:pt x="7169" y="4457"/>
                </a:lnTo>
                <a:lnTo>
                  <a:pt x="8921" y="1752"/>
                </a:lnTo>
                <a:lnTo>
                  <a:pt x="4937" y="0"/>
                </a:lnTo>
                <a:lnTo>
                  <a:pt x="4618" y="15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34"/>
          <p:cNvSpPr/>
          <p:nvPr/>
        </p:nvSpPr>
        <p:spPr>
          <a:xfrm>
            <a:off x="1161175" y="5437911"/>
            <a:ext cx="86138" cy="223028"/>
          </a:xfrm>
          <a:custGeom>
            <a:avLst/>
            <a:gdLst/>
            <a:ahLst/>
            <a:cxnLst/>
            <a:rect l="l" t="t" r="r" b="b"/>
            <a:pathLst>
              <a:path w="86138" h="223028">
                <a:moveTo>
                  <a:pt x="4690" y="223028"/>
                </a:moveTo>
                <a:lnTo>
                  <a:pt x="4402" y="219441"/>
                </a:lnTo>
                <a:lnTo>
                  <a:pt x="4052" y="222550"/>
                </a:lnTo>
                <a:lnTo>
                  <a:pt x="4690" y="223028"/>
                </a:lnTo>
                <a:close/>
              </a:path>
              <a:path w="86138" h="223028">
                <a:moveTo>
                  <a:pt x="4276" y="215374"/>
                </a:moveTo>
                <a:lnTo>
                  <a:pt x="4210" y="212832"/>
                </a:lnTo>
                <a:lnTo>
                  <a:pt x="4276" y="215374"/>
                </a:lnTo>
                <a:close/>
              </a:path>
              <a:path w="86138" h="223028">
                <a:moveTo>
                  <a:pt x="4370" y="216975"/>
                </a:moveTo>
                <a:lnTo>
                  <a:pt x="4276" y="215374"/>
                </a:lnTo>
                <a:lnTo>
                  <a:pt x="4402" y="219441"/>
                </a:lnTo>
                <a:lnTo>
                  <a:pt x="4810" y="215821"/>
                </a:lnTo>
                <a:lnTo>
                  <a:pt x="4370" y="216975"/>
                </a:lnTo>
                <a:close/>
              </a:path>
              <a:path w="86138" h="223028">
                <a:moveTo>
                  <a:pt x="50728" y="76949"/>
                </a:moveTo>
                <a:lnTo>
                  <a:pt x="50701" y="76774"/>
                </a:lnTo>
                <a:lnTo>
                  <a:pt x="48096" y="90875"/>
                </a:lnTo>
                <a:lnTo>
                  <a:pt x="39419" y="104110"/>
                </a:lnTo>
                <a:lnTo>
                  <a:pt x="30065" y="113375"/>
                </a:lnTo>
                <a:lnTo>
                  <a:pt x="25558" y="116928"/>
                </a:lnTo>
                <a:lnTo>
                  <a:pt x="25240" y="117093"/>
                </a:lnTo>
                <a:lnTo>
                  <a:pt x="20868" y="121719"/>
                </a:lnTo>
                <a:lnTo>
                  <a:pt x="11054" y="135720"/>
                </a:lnTo>
                <a:lnTo>
                  <a:pt x="4903" y="147753"/>
                </a:lnTo>
                <a:lnTo>
                  <a:pt x="2618" y="153253"/>
                </a:lnTo>
                <a:lnTo>
                  <a:pt x="875" y="166384"/>
                </a:lnTo>
                <a:lnTo>
                  <a:pt x="146" y="179652"/>
                </a:lnTo>
                <a:lnTo>
                  <a:pt x="0" y="193186"/>
                </a:lnTo>
                <a:lnTo>
                  <a:pt x="229" y="205665"/>
                </a:lnTo>
                <a:lnTo>
                  <a:pt x="5327" y="211240"/>
                </a:lnTo>
                <a:lnTo>
                  <a:pt x="4810" y="215821"/>
                </a:lnTo>
                <a:lnTo>
                  <a:pt x="5391" y="214297"/>
                </a:lnTo>
                <a:lnTo>
                  <a:pt x="9171" y="206150"/>
                </a:lnTo>
                <a:lnTo>
                  <a:pt x="15479" y="195510"/>
                </a:lnTo>
                <a:lnTo>
                  <a:pt x="24731" y="183383"/>
                </a:lnTo>
                <a:lnTo>
                  <a:pt x="37346" y="170776"/>
                </a:lnTo>
                <a:lnTo>
                  <a:pt x="37825" y="171254"/>
                </a:lnTo>
                <a:lnTo>
                  <a:pt x="35913" y="165041"/>
                </a:lnTo>
                <a:lnTo>
                  <a:pt x="36232" y="158351"/>
                </a:lnTo>
                <a:lnTo>
                  <a:pt x="47383" y="159943"/>
                </a:lnTo>
                <a:lnTo>
                  <a:pt x="47072" y="158594"/>
                </a:lnTo>
                <a:lnTo>
                  <a:pt x="45915" y="151264"/>
                </a:lnTo>
                <a:lnTo>
                  <a:pt x="46163" y="142143"/>
                </a:lnTo>
                <a:lnTo>
                  <a:pt x="50369" y="136527"/>
                </a:lnTo>
                <a:lnTo>
                  <a:pt x="61083" y="139712"/>
                </a:lnTo>
                <a:lnTo>
                  <a:pt x="50728" y="76631"/>
                </a:lnTo>
                <a:lnTo>
                  <a:pt x="50728" y="76949"/>
                </a:lnTo>
                <a:close/>
              </a:path>
              <a:path w="86138" h="223028">
                <a:moveTo>
                  <a:pt x="61671" y="10952"/>
                </a:moveTo>
                <a:lnTo>
                  <a:pt x="63368" y="23997"/>
                </a:lnTo>
                <a:lnTo>
                  <a:pt x="61034" y="35954"/>
                </a:lnTo>
                <a:lnTo>
                  <a:pt x="59172" y="41262"/>
                </a:lnTo>
                <a:lnTo>
                  <a:pt x="58223" y="43150"/>
                </a:lnTo>
                <a:lnTo>
                  <a:pt x="51302" y="61857"/>
                </a:lnTo>
                <a:lnTo>
                  <a:pt x="50130" y="73002"/>
                </a:lnTo>
                <a:lnTo>
                  <a:pt x="50701" y="76774"/>
                </a:lnTo>
                <a:lnTo>
                  <a:pt x="50728" y="76631"/>
                </a:lnTo>
                <a:lnTo>
                  <a:pt x="61083" y="139712"/>
                </a:lnTo>
                <a:lnTo>
                  <a:pt x="60925" y="132219"/>
                </a:lnTo>
                <a:lnTo>
                  <a:pt x="64907" y="128244"/>
                </a:lnTo>
                <a:lnTo>
                  <a:pt x="68411" y="124574"/>
                </a:lnTo>
                <a:lnTo>
                  <a:pt x="67296" y="19913"/>
                </a:lnTo>
                <a:lnTo>
                  <a:pt x="67136" y="17525"/>
                </a:lnTo>
                <a:lnTo>
                  <a:pt x="67252" y="17731"/>
                </a:lnTo>
                <a:lnTo>
                  <a:pt x="67136" y="11950"/>
                </a:lnTo>
                <a:lnTo>
                  <a:pt x="64430" y="3987"/>
                </a:lnTo>
                <a:lnTo>
                  <a:pt x="55668" y="0"/>
                </a:lnTo>
                <a:lnTo>
                  <a:pt x="55029" y="482"/>
                </a:lnTo>
                <a:lnTo>
                  <a:pt x="53754" y="3187"/>
                </a:lnTo>
                <a:lnTo>
                  <a:pt x="61671" y="10952"/>
                </a:lnTo>
                <a:close/>
              </a:path>
              <a:path w="86138" h="223028">
                <a:moveTo>
                  <a:pt x="74464" y="123304"/>
                </a:moveTo>
                <a:lnTo>
                  <a:pt x="78607" y="129362"/>
                </a:lnTo>
                <a:lnTo>
                  <a:pt x="78926" y="129362"/>
                </a:lnTo>
                <a:lnTo>
                  <a:pt x="84661" y="126491"/>
                </a:lnTo>
                <a:lnTo>
                  <a:pt x="85776" y="108648"/>
                </a:lnTo>
                <a:lnTo>
                  <a:pt x="85828" y="108016"/>
                </a:lnTo>
                <a:lnTo>
                  <a:pt x="86138" y="99624"/>
                </a:lnTo>
                <a:lnTo>
                  <a:pt x="85433" y="84629"/>
                </a:lnTo>
                <a:lnTo>
                  <a:pt x="82111" y="67068"/>
                </a:lnTo>
                <a:lnTo>
                  <a:pt x="82294" y="66545"/>
                </a:lnTo>
                <a:lnTo>
                  <a:pt x="83983" y="58974"/>
                </a:lnTo>
                <a:lnTo>
                  <a:pt x="83661" y="45646"/>
                </a:lnTo>
                <a:lnTo>
                  <a:pt x="76536" y="30746"/>
                </a:lnTo>
                <a:lnTo>
                  <a:pt x="74145" y="29946"/>
                </a:lnTo>
                <a:lnTo>
                  <a:pt x="67252" y="17731"/>
                </a:lnTo>
                <a:lnTo>
                  <a:pt x="67296" y="19913"/>
                </a:lnTo>
                <a:lnTo>
                  <a:pt x="68411" y="124574"/>
                </a:lnTo>
                <a:lnTo>
                  <a:pt x="74464" y="12330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35"/>
          <p:cNvSpPr/>
          <p:nvPr/>
        </p:nvSpPr>
        <p:spPr>
          <a:xfrm>
            <a:off x="1159232" y="5711916"/>
            <a:ext cx="92147" cy="206302"/>
          </a:xfrm>
          <a:custGeom>
            <a:avLst/>
            <a:gdLst/>
            <a:ahLst/>
            <a:cxnLst/>
            <a:rect l="l" t="t" r="r" b="b"/>
            <a:pathLst>
              <a:path w="92147" h="206302">
                <a:moveTo>
                  <a:pt x="1108" y="130419"/>
                </a:moveTo>
                <a:lnTo>
                  <a:pt x="0" y="143642"/>
                </a:lnTo>
                <a:lnTo>
                  <a:pt x="2966" y="160421"/>
                </a:lnTo>
                <a:lnTo>
                  <a:pt x="3924" y="165520"/>
                </a:lnTo>
                <a:lnTo>
                  <a:pt x="5038" y="168865"/>
                </a:lnTo>
                <a:lnTo>
                  <a:pt x="5698" y="171119"/>
                </a:lnTo>
                <a:lnTo>
                  <a:pt x="9915" y="182136"/>
                </a:lnTo>
                <a:lnTo>
                  <a:pt x="15654" y="194335"/>
                </a:lnTo>
                <a:lnTo>
                  <a:pt x="21925" y="206302"/>
                </a:lnTo>
                <a:lnTo>
                  <a:pt x="18897" y="174412"/>
                </a:lnTo>
                <a:lnTo>
                  <a:pt x="18420" y="173962"/>
                </a:lnTo>
                <a:lnTo>
                  <a:pt x="22200" y="177216"/>
                </a:lnTo>
                <a:lnTo>
                  <a:pt x="26527" y="180889"/>
                </a:lnTo>
                <a:lnTo>
                  <a:pt x="31979" y="184969"/>
                </a:lnTo>
                <a:lnTo>
                  <a:pt x="39288" y="190370"/>
                </a:lnTo>
                <a:lnTo>
                  <a:pt x="40403" y="190051"/>
                </a:lnTo>
                <a:lnTo>
                  <a:pt x="43112" y="189734"/>
                </a:lnTo>
                <a:lnTo>
                  <a:pt x="40549" y="184240"/>
                </a:lnTo>
                <a:lnTo>
                  <a:pt x="35689" y="172012"/>
                </a:lnTo>
                <a:lnTo>
                  <a:pt x="35750" y="163856"/>
                </a:lnTo>
                <a:lnTo>
                  <a:pt x="41520" y="156632"/>
                </a:lnTo>
                <a:lnTo>
                  <a:pt x="53787" y="147199"/>
                </a:lnTo>
                <a:lnTo>
                  <a:pt x="61568" y="137438"/>
                </a:lnTo>
                <a:lnTo>
                  <a:pt x="74271" y="121608"/>
                </a:lnTo>
                <a:lnTo>
                  <a:pt x="79441" y="115571"/>
                </a:lnTo>
                <a:lnTo>
                  <a:pt x="81347" y="114222"/>
                </a:lnTo>
                <a:lnTo>
                  <a:pt x="86878" y="106297"/>
                </a:lnTo>
                <a:lnTo>
                  <a:pt x="92147" y="96021"/>
                </a:lnTo>
                <a:lnTo>
                  <a:pt x="88356" y="90008"/>
                </a:lnTo>
                <a:lnTo>
                  <a:pt x="85400" y="79006"/>
                </a:lnTo>
                <a:lnTo>
                  <a:pt x="82400" y="66008"/>
                </a:lnTo>
                <a:lnTo>
                  <a:pt x="81611" y="56398"/>
                </a:lnTo>
                <a:lnTo>
                  <a:pt x="82899" y="46704"/>
                </a:lnTo>
                <a:lnTo>
                  <a:pt x="86125" y="33455"/>
                </a:lnTo>
                <a:lnTo>
                  <a:pt x="85168" y="35525"/>
                </a:lnTo>
                <a:lnTo>
                  <a:pt x="86922" y="31542"/>
                </a:lnTo>
                <a:lnTo>
                  <a:pt x="87877" y="28994"/>
                </a:lnTo>
                <a:lnTo>
                  <a:pt x="88249" y="26632"/>
                </a:lnTo>
                <a:lnTo>
                  <a:pt x="87597" y="14445"/>
                </a:lnTo>
                <a:lnTo>
                  <a:pt x="81664" y="0"/>
                </a:lnTo>
                <a:lnTo>
                  <a:pt x="78001" y="3505"/>
                </a:lnTo>
                <a:lnTo>
                  <a:pt x="84533" y="10355"/>
                </a:lnTo>
                <a:lnTo>
                  <a:pt x="83258" y="27241"/>
                </a:lnTo>
                <a:lnTo>
                  <a:pt x="80082" y="34642"/>
                </a:lnTo>
                <a:lnTo>
                  <a:pt x="74317" y="45817"/>
                </a:lnTo>
                <a:lnTo>
                  <a:pt x="65826" y="59048"/>
                </a:lnTo>
                <a:lnTo>
                  <a:pt x="54703" y="71966"/>
                </a:lnTo>
                <a:lnTo>
                  <a:pt x="41041" y="82202"/>
                </a:lnTo>
                <a:lnTo>
                  <a:pt x="39086" y="83521"/>
                </a:lnTo>
                <a:lnTo>
                  <a:pt x="30386" y="89908"/>
                </a:lnTo>
                <a:lnTo>
                  <a:pt x="18568" y="100090"/>
                </a:lnTo>
                <a:lnTo>
                  <a:pt x="7820" y="112451"/>
                </a:lnTo>
                <a:lnTo>
                  <a:pt x="2330" y="125374"/>
                </a:lnTo>
                <a:lnTo>
                  <a:pt x="2330" y="124896"/>
                </a:lnTo>
                <a:lnTo>
                  <a:pt x="1108" y="130419"/>
                </a:lnTo>
                <a:close/>
              </a:path>
              <a:path w="92147" h="206302">
                <a:moveTo>
                  <a:pt x="22200" y="177216"/>
                </a:moveTo>
                <a:lnTo>
                  <a:pt x="18897" y="174412"/>
                </a:lnTo>
                <a:lnTo>
                  <a:pt x="21925" y="206302"/>
                </a:lnTo>
                <a:lnTo>
                  <a:pt x="25748" y="206142"/>
                </a:lnTo>
                <a:lnTo>
                  <a:pt x="30847" y="205983"/>
                </a:lnTo>
                <a:lnTo>
                  <a:pt x="37218" y="206302"/>
                </a:lnTo>
                <a:lnTo>
                  <a:pt x="31960" y="202318"/>
                </a:lnTo>
                <a:lnTo>
                  <a:pt x="34351" y="195469"/>
                </a:lnTo>
                <a:lnTo>
                  <a:pt x="33713" y="194354"/>
                </a:lnTo>
                <a:lnTo>
                  <a:pt x="36422" y="191007"/>
                </a:lnTo>
                <a:lnTo>
                  <a:pt x="39288" y="190370"/>
                </a:lnTo>
                <a:lnTo>
                  <a:pt x="38041" y="189505"/>
                </a:lnTo>
                <a:lnTo>
                  <a:pt x="31979" y="184969"/>
                </a:lnTo>
                <a:lnTo>
                  <a:pt x="26991" y="181283"/>
                </a:lnTo>
                <a:lnTo>
                  <a:pt x="26527" y="180889"/>
                </a:lnTo>
                <a:lnTo>
                  <a:pt x="26067" y="180545"/>
                </a:lnTo>
                <a:lnTo>
                  <a:pt x="22200" y="17721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6"/>
          <p:cNvSpPr/>
          <p:nvPr/>
        </p:nvSpPr>
        <p:spPr>
          <a:xfrm>
            <a:off x="1118851" y="5447491"/>
            <a:ext cx="95602" cy="90265"/>
          </a:xfrm>
          <a:custGeom>
            <a:avLst/>
            <a:gdLst/>
            <a:ahLst/>
            <a:cxnLst/>
            <a:rect l="l" t="t" r="r" b="b"/>
            <a:pathLst>
              <a:path w="95602" h="90265">
                <a:moveTo>
                  <a:pt x="10703" y="27011"/>
                </a:moveTo>
                <a:lnTo>
                  <a:pt x="21046" y="33752"/>
                </a:lnTo>
                <a:lnTo>
                  <a:pt x="17542" y="45855"/>
                </a:lnTo>
                <a:lnTo>
                  <a:pt x="22639" y="50160"/>
                </a:lnTo>
                <a:lnTo>
                  <a:pt x="17732" y="46997"/>
                </a:lnTo>
                <a:lnTo>
                  <a:pt x="7724" y="42883"/>
                </a:lnTo>
                <a:lnTo>
                  <a:pt x="2726" y="50960"/>
                </a:lnTo>
                <a:lnTo>
                  <a:pt x="0" y="64787"/>
                </a:lnTo>
                <a:lnTo>
                  <a:pt x="4441" y="71369"/>
                </a:lnTo>
                <a:lnTo>
                  <a:pt x="21046" y="74379"/>
                </a:lnTo>
                <a:lnTo>
                  <a:pt x="22118" y="80269"/>
                </a:lnTo>
                <a:lnTo>
                  <a:pt x="25446" y="89867"/>
                </a:lnTo>
                <a:lnTo>
                  <a:pt x="32549" y="90179"/>
                </a:lnTo>
                <a:lnTo>
                  <a:pt x="47651" y="82494"/>
                </a:lnTo>
                <a:lnTo>
                  <a:pt x="48607" y="85089"/>
                </a:lnTo>
                <a:lnTo>
                  <a:pt x="53412" y="90265"/>
                </a:lnTo>
                <a:lnTo>
                  <a:pt x="65652" y="82177"/>
                </a:lnTo>
                <a:lnTo>
                  <a:pt x="68971" y="79814"/>
                </a:lnTo>
                <a:lnTo>
                  <a:pt x="77774" y="76488"/>
                </a:lnTo>
                <a:lnTo>
                  <a:pt x="89389" y="82659"/>
                </a:lnTo>
                <a:lnTo>
                  <a:pt x="90184" y="81389"/>
                </a:lnTo>
                <a:lnTo>
                  <a:pt x="91299" y="78837"/>
                </a:lnTo>
                <a:lnTo>
                  <a:pt x="92734" y="75014"/>
                </a:lnTo>
                <a:lnTo>
                  <a:pt x="93371" y="71026"/>
                </a:lnTo>
                <a:lnTo>
                  <a:pt x="93052" y="67051"/>
                </a:lnTo>
                <a:lnTo>
                  <a:pt x="92574" y="65616"/>
                </a:lnTo>
                <a:lnTo>
                  <a:pt x="92416" y="62593"/>
                </a:lnTo>
                <a:lnTo>
                  <a:pt x="92416" y="58606"/>
                </a:lnTo>
                <a:lnTo>
                  <a:pt x="93052" y="53030"/>
                </a:lnTo>
                <a:lnTo>
                  <a:pt x="95602" y="45385"/>
                </a:lnTo>
                <a:lnTo>
                  <a:pt x="88912" y="50160"/>
                </a:lnTo>
                <a:lnTo>
                  <a:pt x="84769" y="49360"/>
                </a:lnTo>
                <a:lnTo>
                  <a:pt x="85565" y="54783"/>
                </a:lnTo>
                <a:lnTo>
                  <a:pt x="87318" y="58123"/>
                </a:lnTo>
                <a:lnTo>
                  <a:pt x="88432" y="59876"/>
                </a:lnTo>
                <a:lnTo>
                  <a:pt x="82856" y="56370"/>
                </a:lnTo>
                <a:lnTo>
                  <a:pt x="81635" y="56649"/>
                </a:lnTo>
                <a:lnTo>
                  <a:pt x="71790" y="49856"/>
                </a:lnTo>
                <a:lnTo>
                  <a:pt x="73776" y="36939"/>
                </a:lnTo>
                <a:lnTo>
                  <a:pt x="71879" y="26107"/>
                </a:lnTo>
                <a:lnTo>
                  <a:pt x="67285" y="20391"/>
                </a:lnTo>
                <a:lnTo>
                  <a:pt x="55456" y="25624"/>
                </a:lnTo>
                <a:lnTo>
                  <a:pt x="55223" y="25198"/>
                </a:lnTo>
                <a:lnTo>
                  <a:pt x="47004" y="11336"/>
                </a:lnTo>
                <a:lnTo>
                  <a:pt x="41265" y="8822"/>
                </a:lnTo>
                <a:lnTo>
                  <a:pt x="33154" y="15438"/>
                </a:lnTo>
                <a:lnTo>
                  <a:pt x="30765" y="12560"/>
                </a:lnTo>
                <a:lnTo>
                  <a:pt x="20295" y="803"/>
                </a:lnTo>
                <a:lnTo>
                  <a:pt x="15635" y="0"/>
                </a:lnTo>
                <a:lnTo>
                  <a:pt x="12921" y="8898"/>
                </a:lnTo>
                <a:lnTo>
                  <a:pt x="10501" y="17212"/>
                </a:lnTo>
                <a:lnTo>
                  <a:pt x="10703" y="270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7"/>
          <p:cNvSpPr/>
          <p:nvPr/>
        </p:nvSpPr>
        <p:spPr>
          <a:xfrm>
            <a:off x="1172714" y="5534738"/>
            <a:ext cx="31225" cy="19631"/>
          </a:xfrm>
          <a:custGeom>
            <a:avLst/>
            <a:gdLst/>
            <a:ahLst/>
            <a:cxnLst/>
            <a:rect l="l" t="t" r="r" b="b"/>
            <a:pathLst>
              <a:path w="31225" h="19631">
                <a:moveTo>
                  <a:pt x="14019" y="19631"/>
                </a:moveTo>
                <a:lnTo>
                  <a:pt x="15932" y="18666"/>
                </a:lnTo>
                <a:lnTo>
                  <a:pt x="24533" y="12138"/>
                </a:lnTo>
                <a:lnTo>
                  <a:pt x="31225" y="3058"/>
                </a:lnTo>
                <a:lnTo>
                  <a:pt x="26922" y="1153"/>
                </a:lnTo>
                <a:lnTo>
                  <a:pt x="24216" y="3540"/>
                </a:lnTo>
                <a:lnTo>
                  <a:pt x="12123" y="0"/>
                </a:lnTo>
                <a:lnTo>
                  <a:pt x="7196" y="5885"/>
                </a:lnTo>
                <a:lnTo>
                  <a:pt x="6691" y="7363"/>
                </a:lnTo>
                <a:lnTo>
                  <a:pt x="0" y="18666"/>
                </a:lnTo>
                <a:lnTo>
                  <a:pt x="14019" y="196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8"/>
          <p:cNvSpPr/>
          <p:nvPr/>
        </p:nvSpPr>
        <p:spPr>
          <a:xfrm>
            <a:off x="1091309" y="5620229"/>
            <a:ext cx="167590" cy="130037"/>
          </a:xfrm>
          <a:custGeom>
            <a:avLst/>
            <a:gdLst/>
            <a:ahLst/>
            <a:cxnLst/>
            <a:rect l="l" t="t" r="r" b="b"/>
            <a:pathLst>
              <a:path w="167590" h="130037">
                <a:moveTo>
                  <a:pt x="76147" y="23028"/>
                </a:moveTo>
                <a:lnTo>
                  <a:pt x="65156" y="20639"/>
                </a:lnTo>
                <a:lnTo>
                  <a:pt x="67546" y="23506"/>
                </a:lnTo>
                <a:lnTo>
                  <a:pt x="69935" y="29720"/>
                </a:lnTo>
                <a:lnTo>
                  <a:pt x="69776" y="42463"/>
                </a:lnTo>
                <a:lnTo>
                  <a:pt x="70095" y="47881"/>
                </a:lnTo>
                <a:lnTo>
                  <a:pt x="71528" y="44853"/>
                </a:lnTo>
                <a:lnTo>
                  <a:pt x="74714" y="40870"/>
                </a:lnTo>
                <a:lnTo>
                  <a:pt x="73917" y="40870"/>
                </a:lnTo>
                <a:lnTo>
                  <a:pt x="76147" y="23028"/>
                </a:lnTo>
                <a:close/>
              </a:path>
              <a:path w="167590" h="130037">
                <a:moveTo>
                  <a:pt x="80609" y="66678"/>
                </a:moveTo>
                <a:lnTo>
                  <a:pt x="81723" y="63333"/>
                </a:lnTo>
                <a:lnTo>
                  <a:pt x="83104" y="47750"/>
                </a:lnTo>
                <a:lnTo>
                  <a:pt x="79175" y="56961"/>
                </a:lnTo>
                <a:lnTo>
                  <a:pt x="75829" y="62536"/>
                </a:lnTo>
                <a:lnTo>
                  <a:pt x="81245" y="73051"/>
                </a:lnTo>
                <a:lnTo>
                  <a:pt x="83794" y="73051"/>
                </a:lnTo>
                <a:lnTo>
                  <a:pt x="80609" y="66678"/>
                </a:lnTo>
                <a:close/>
              </a:path>
              <a:path w="167590" h="130037">
                <a:moveTo>
                  <a:pt x="84272" y="45013"/>
                </a:moveTo>
                <a:lnTo>
                  <a:pt x="81004" y="44210"/>
                </a:lnTo>
                <a:lnTo>
                  <a:pt x="83254" y="46060"/>
                </a:lnTo>
                <a:lnTo>
                  <a:pt x="83104" y="47750"/>
                </a:lnTo>
                <a:lnTo>
                  <a:pt x="84272" y="45013"/>
                </a:lnTo>
                <a:close/>
              </a:path>
              <a:path w="167590" h="130037">
                <a:moveTo>
                  <a:pt x="52141" y="1009"/>
                </a:moveTo>
                <a:lnTo>
                  <a:pt x="51986" y="0"/>
                </a:lnTo>
                <a:lnTo>
                  <a:pt x="48954" y="638"/>
                </a:lnTo>
                <a:lnTo>
                  <a:pt x="52141" y="1009"/>
                </a:lnTo>
                <a:close/>
              </a:path>
              <a:path w="167590" h="130037">
                <a:moveTo>
                  <a:pt x="77184" y="41069"/>
                </a:moveTo>
                <a:lnTo>
                  <a:pt x="74714" y="42782"/>
                </a:lnTo>
                <a:lnTo>
                  <a:pt x="75192" y="42782"/>
                </a:lnTo>
                <a:lnTo>
                  <a:pt x="81004" y="44210"/>
                </a:lnTo>
                <a:lnTo>
                  <a:pt x="77184" y="41069"/>
                </a:lnTo>
                <a:close/>
              </a:path>
              <a:path w="167590" h="130037">
                <a:moveTo>
                  <a:pt x="44287" y="39595"/>
                </a:moveTo>
                <a:lnTo>
                  <a:pt x="37278" y="42623"/>
                </a:lnTo>
                <a:lnTo>
                  <a:pt x="50819" y="47182"/>
                </a:lnTo>
                <a:lnTo>
                  <a:pt x="58580" y="53366"/>
                </a:lnTo>
                <a:lnTo>
                  <a:pt x="66748" y="65244"/>
                </a:lnTo>
                <a:lnTo>
                  <a:pt x="63881" y="63970"/>
                </a:lnTo>
                <a:lnTo>
                  <a:pt x="59420" y="65563"/>
                </a:lnTo>
                <a:lnTo>
                  <a:pt x="66111" y="67793"/>
                </a:lnTo>
                <a:lnTo>
                  <a:pt x="74714" y="80220"/>
                </a:lnTo>
                <a:lnTo>
                  <a:pt x="76307" y="82769"/>
                </a:lnTo>
                <a:lnTo>
                  <a:pt x="77262" y="84201"/>
                </a:lnTo>
                <a:lnTo>
                  <a:pt x="76785" y="80856"/>
                </a:lnTo>
                <a:lnTo>
                  <a:pt x="74714" y="75121"/>
                </a:lnTo>
                <a:lnTo>
                  <a:pt x="70430" y="65666"/>
                </a:lnTo>
                <a:lnTo>
                  <a:pt x="63250" y="53727"/>
                </a:lnTo>
                <a:lnTo>
                  <a:pt x="60218" y="49472"/>
                </a:lnTo>
                <a:lnTo>
                  <a:pt x="48968" y="37508"/>
                </a:lnTo>
                <a:lnTo>
                  <a:pt x="43313" y="28661"/>
                </a:lnTo>
                <a:lnTo>
                  <a:pt x="41416" y="18429"/>
                </a:lnTo>
                <a:lnTo>
                  <a:pt x="41419" y="3433"/>
                </a:lnTo>
                <a:lnTo>
                  <a:pt x="41738" y="2159"/>
                </a:lnTo>
                <a:lnTo>
                  <a:pt x="48954" y="638"/>
                </a:lnTo>
                <a:lnTo>
                  <a:pt x="42853" y="-70"/>
                </a:lnTo>
                <a:lnTo>
                  <a:pt x="30585" y="1099"/>
                </a:lnTo>
                <a:lnTo>
                  <a:pt x="29392" y="11833"/>
                </a:lnTo>
                <a:lnTo>
                  <a:pt x="31382" y="22868"/>
                </a:lnTo>
                <a:lnTo>
                  <a:pt x="28356" y="21753"/>
                </a:lnTo>
                <a:lnTo>
                  <a:pt x="25488" y="24621"/>
                </a:lnTo>
                <a:lnTo>
                  <a:pt x="19117" y="9965"/>
                </a:lnTo>
                <a:lnTo>
                  <a:pt x="9718" y="13947"/>
                </a:lnTo>
                <a:lnTo>
                  <a:pt x="941" y="18646"/>
                </a:lnTo>
                <a:lnTo>
                  <a:pt x="441" y="24537"/>
                </a:lnTo>
                <a:lnTo>
                  <a:pt x="8798" y="36219"/>
                </a:lnTo>
                <a:lnTo>
                  <a:pt x="13221" y="41667"/>
                </a:lnTo>
                <a:lnTo>
                  <a:pt x="7169" y="40551"/>
                </a:lnTo>
                <a:lnTo>
                  <a:pt x="7487" y="50747"/>
                </a:lnTo>
                <a:lnTo>
                  <a:pt x="8246" y="59920"/>
                </a:lnTo>
                <a:lnTo>
                  <a:pt x="22767" y="65189"/>
                </a:lnTo>
                <a:lnTo>
                  <a:pt x="26763" y="66199"/>
                </a:lnTo>
                <a:lnTo>
                  <a:pt x="24851" y="69227"/>
                </a:lnTo>
                <a:lnTo>
                  <a:pt x="26603" y="74165"/>
                </a:lnTo>
                <a:lnTo>
                  <a:pt x="28037" y="76873"/>
                </a:lnTo>
                <a:lnTo>
                  <a:pt x="30267" y="79104"/>
                </a:lnTo>
                <a:lnTo>
                  <a:pt x="35048" y="82131"/>
                </a:lnTo>
                <a:lnTo>
                  <a:pt x="46516" y="83405"/>
                </a:lnTo>
                <a:lnTo>
                  <a:pt x="58520" y="81702"/>
                </a:lnTo>
                <a:lnTo>
                  <a:pt x="66094" y="86760"/>
                </a:lnTo>
                <a:lnTo>
                  <a:pt x="74395" y="99336"/>
                </a:lnTo>
                <a:lnTo>
                  <a:pt x="74714" y="100291"/>
                </a:lnTo>
                <a:lnTo>
                  <a:pt x="75192" y="101726"/>
                </a:lnTo>
                <a:lnTo>
                  <a:pt x="74714" y="102956"/>
                </a:lnTo>
                <a:lnTo>
                  <a:pt x="72961" y="107460"/>
                </a:lnTo>
                <a:lnTo>
                  <a:pt x="67386" y="98380"/>
                </a:lnTo>
                <a:lnTo>
                  <a:pt x="57986" y="99972"/>
                </a:lnTo>
                <a:lnTo>
                  <a:pt x="51319" y="88645"/>
                </a:lnTo>
                <a:lnTo>
                  <a:pt x="44580" y="89221"/>
                </a:lnTo>
                <a:lnTo>
                  <a:pt x="37278" y="94874"/>
                </a:lnTo>
                <a:lnTo>
                  <a:pt x="32179" y="89937"/>
                </a:lnTo>
                <a:lnTo>
                  <a:pt x="23736" y="88503"/>
                </a:lnTo>
                <a:lnTo>
                  <a:pt x="14448" y="86106"/>
                </a:lnTo>
                <a:lnTo>
                  <a:pt x="13459" y="92470"/>
                </a:lnTo>
                <a:lnTo>
                  <a:pt x="18002" y="108575"/>
                </a:lnTo>
                <a:lnTo>
                  <a:pt x="4584" y="103698"/>
                </a:lnTo>
                <a:lnTo>
                  <a:pt x="651" y="110694"/>
                </a:lnTo>
                <a:lnTo>
                  <a:pt x="0" y="118293"/>
                </a:lnTo>
                <a:lnTo>
                  <a:pt x="41" y="130574"/>
                </a:lnTo>
                <a:lnTo>
                  <a:pt x="14425" y="133893"/>
                </a:lnTo>
                <a:lnTo>
                  <a:pt x="16249" y="134065"/>
                </a:lnTo>
                <a:lnTo>
                  <a:pt x="11536" y="146135"/>
                </a:lnTo>
                <a:lnTo>
                  <a:pt x="12402" y="151630"/>
                </a:lnTo>
                <a:lnTo>
                  <a:pt x="21068" y="151807"/>
                </a:lnTo>
                <a:lnTo>
                  <a:pt x="39757" y="147923"/>
                </a:lnTo>
                <a:lnTo>
                  <a:pt x="40463" y="147765"/>
                </a:lnTo>
                <a:lnTo>
                  <a:pt x="44251" y="158943"/>
                </a:lnTo>
                <a:lnTo>
                  <a:pt x="46837" y="159606"/>
                </a:lnTo>
                <a:lnTo>
                  <a:pt x="48042" y="158201"/>
                </a:lnTo>
                <a:lnTo>
                  <a:pt x="53540" y="159015"/>
                </a:lnTo>
                <a:lnTo>
                  <a:pt x="64508" y="153438"/>
                </a:lnTo>
                <a:lnTo>
                  <a:pt x="66908" y="152065"/>
                </a:lnTo>
                <a:lnTo>
                  <a:pt x="69776" y="149517"/>
                </a:lnTo>
                <a:lnTo>
                  <a:pt x="74714" y="149836"/>
                </a:lnTo>
                <a:lnTo>
                  <a:pt x="76307" y="149995"/>
                </a:lnTo>
                <a:lnTo>
                  <a:pt x="80450" y="151270"/>
                </a:lnTo>
                <a:lnTo>
                  <a:pt x="81245" y="121638"/>
                </a:lnTo>
                <a:lnTo>
                  <a:pt x="78698" y="118293"/>
                </a:lnTo>
                <a:lnTo>
                  <a:pt x="78846" y="117332"/>
                </a:lnTo>
                <a:lnTo>
                  <a:pt x="79151" y="106448"/>
                </a:lnTo>
                <a:lnTo>
                  <a:pt x="74714" y="90097"/>
                </a:lnTo>
                <a:lnTo>
                  <a:pt x="72165" y="85635"/>
                </a:lnTo>
                <a:lnTo>
                  <a:pt x="68501" y="81494"/>
                </a:lnTo>
                <a:lnTo>
                  <a:pt x="63085" y="78626"/>
                </a:lnTo>
                <a:lnTo>
                  <a:pt x="47771" y="73203"/>
                </a:lnTo>
                <a:lnTo>
                  <a:pt x="45393" y="65777"/>
                </a:lnTo>
                <a:lnTo>
                  <a:pt x="47791" y="57756"/>
                </a:lnTo>
                <a:lnTo>
                  <a:pt x="32326" y="49917"/>
                </a:lnTo>
                <a:lnTo>
                  <a:pt x="24918" y="44663"/>
                </a:lnTo>
                <a:lnTo>
                  <a:pt x="25062" y="40367"/>
                </a:lnTo>
                <a:lnTo>
                  <a:pt x="32257" y="35404"/>
                </a:lnTo>
                <a:lnTo>
                  <a:pt x="39667" y="31472"/>
                </a:lnTo>
                <a:lnTo>
                  <a:pt x="43649" y="31153"/>
                </a:lnTo>
                <a:lnTo>
                  <a:pt x="48747" y="41667"/>
                </a:lnTo>
                <a:lnTo>
                  <a:pt x="44287" y="39595"/>
                </a:lnTo>
                <a:close/>
              </a:path>
              <a:path w="167590" h="130037">
                <a:moveTo>
                  <a:pt x="33344" y="166508"/>
                </a:moveTo>
                <a:lnTo>
                  <a:pt x="21601" y="168795"/>
                </a:lnTo>
                <a:lnTo>
                  <a:pt x="18002" y="179467"/>
                </a:lnTo>
                <a:lnTo>
                  <a:pt x="5097" y="172299"/>
                </a:lnTo>
                <a:lnTo>
                  <a:pt x="2070" y="184564"/>
                </a:lnTo>
                <a:lnTo>
                  <a:pt x="1946" y="185669"/>
                </a:lnTo>
                <a:lnTo>
                  <a:pt x="2982" y="192458"/>
                </a:lnTo>
                <a:lnTo>
                  <a:pt x="10435" y="199787"/>
                </a:lnTo>
                <a:lnTo>
                  <a:pt x="29949" y="200973"/>
                </a:lnTo>
                <a:lnTo>
                  <a:pt x="31860" y="207027"/>
                </a:lnTo>
                <a:lnTo>
                  <a:pt x="36959" y="208142"/>
                </a:lnTo>
                <a:lnTo>
                  <a:pt x="41738" y="209257"/>
                </a:lnTo>
                <a:lnTo>
                  <a:pt x="49543" y="205593"/>
                </a:lnTo>
                <a:lnTo>
                  <a:pt x="55438" y="197469"/>
                </a:lnTo>
                <a:lnTo>
                  <a:pt x="56643" y="198362"/>
                </a:lnTo>
                <a:lnTo>
                  <a:pt x="63856" y="199969"/>
                </a:lnTo>
                <a:lnTo>
                  <a:pt x="73122" y="189981"/>
                </a:lnTo>
                <a:lnTo>
                  <a:pt x="72804" y="186636"/>
                </a:lnTo>
                <a:lnTo>
                  <a:pt x="74714" y="184564"/>
                </a:lnTo>
                <a:lnTo>
                  <a:pt x="75351" y="183768"/>
                </a:lnTo>
                <a:lnTo>
                  <a:pt x="78379" y="183291"/>
                </a:lnTo>
                <a:lnTo>
                  <a:pt x="83157" y="185839"/>
                </a:lnTo>
                <a:lnTo>
                  <a:pt x="88414" y="178193"/>
                </a:lnTo>
                <a:lnTo>
                  <a:pt x="87937" y="174688"/>
                </a:lnTo>
                <a:lnTo>
                  <a:pt x="93831" y="176918"/>
                </a:lnTo>
                <a:lnTo>
                  <a:pt x="95106" y="176759"/>
                </a:lnTo>
                <a:lnTo>
                  <a:pt x="99565" y="180582"/>
                </a:lnTo>
                <a:lnTo>
                  <a:pt x="104664" y="176599"/>
                </a:lnTo>
                <a:lnTo>
                  <a:pt x="108487" y="174209"/>
                </a:lnTo>
                <a:lnTo>
                  <a:pt x="108964" y="173891"/>
                </a:lnTo>
                <a:lnTo>
                  <a:pt x="111992" y="172139"/>
                </a:lnTo>
                <a:lnTo>
                  <a:pt x="109283" y="168635"/>
                </a:lnTo>
                <a:lnTo>
                  <a:pt x="108168" y="165607"/>
                </a:lnTo>
                <a:lnTo>
                  <a:pt x="107850" y="160988"/>
                </a:lnTo>
                <a:lnTo>
                  <a:pt x="104026" y="153499"/>
                </a:lnTo>
                <a:lnTo>
                  <a:pt x="107054" y="151270"/>
                </a:lnTo>
                <a:lnTo>
                  <a:pt x="110079" y="145057"/>
                </a:lnTo>
                <a:lnTo>
                  <a:pt x="125851" y="144418"/>
                </a:lnTo>
                <a:lnTo>
                  <a:pt x="118841" y="134382"/>
                </a:lnTo>
                <a:lnTo>
                  <a:pt x="118796" y="133498"/>
                </a:lnTo>
                <a:lnTo>
                  <a:pt x="116453" y="126391"/>
                </a:lnTo>
                <a:lnTo>
                  <a:pt x="106417" y="128489"/>
                </a:lnTo>
                <a:lnTo>
                  <a:pt x="105660" y="128669"/>
                </a:lnTo>
                <a:lnTo>
                  <a:pt x="99772" y="132261"/>
                </a:lnTo>
                <a:lnTo>
                  <a:pt x="103389" y="142667"/>
                </a:lnTo>
                <a:lnTo>
                  <a:pt x="103868" y="146012"/>
                </a:lnTo>
                <a:lnTo>
                  <a:pt x="99087" y="147286"/>
                </a:lnTo>
                <a:lnTo>
                  <a:pt x="96221" y="144418"/>
                </a:lnTo>
                <a:lnTo>
                  <a:pt x="90008" y="141393"/>
                </a:lnTo>
                <a:lnTo>
                  <a:pt x="88574" y="133109"/>
                </a:lnTo>
                <a:lnTo>
                  <a:pt x="84590" y="127055"/>
                </a:lnTo>
                <a:lnTo>
                  <a:pt x="84503" y="120345"/>
                </a:lnTo>
                <a:lnTo>
                  <a:pt x="88141" y="107527"/>
                </a:lnTo>
                <a:lnTo>
                  <a:pt x="100680" y="94716"/>
                </a:lnTo>
                <a:lnTo>
                  <a:pt x="106098" y="91689"/>
                </a:lnTo>
                <a:lnTo>
                  <a:pt x="114860" y="97106"/>
                </a:lnTo>
                <a:lnTo>
                  <a:pt x="117351" y="98445"/>
                </a:lnTo>
                <a:lnTo>
                  <a:pt x="126969" y="100416"/>
                </a:lnTo>
                <a:lnTo>
                  <a:pt x="135568" y="91689"/>
                </a:lnTo>
                <a:lnTo>
                  <a:pt x="142420" y="95034"/>
                </a:lnTo>
                <a:lnTo>
                  <a:pt x="147676" y="93441"/>
                </a:lnTo>
                <a:lnTo>
                  <a:pt x="149906" y="92167"/>
                </a:lnTo>
                <a:lnTo>
                  <a:pt x="152457" y="90573"/>
                </a:lnTo>
                <a:lnTo>
                  <a:pt x="154208" y="87069"/>
                </a:lnTo>
                <a:lnTo>
                  <a:pt x="153729" y="80697"/>
                </a:lnTo>
                <a:lnTo>
                  <a:pt x="157713" y="84998"/>
                </a:lnTo>
                <a:lnTo>
                  <a:pt x="164244" y="77351"/>
                </a:lnTo>
                <a:lnTo>
                  <a:pt x="165200" y="76395"/>
                </a:lnTo>
                <a:lnTo>
                  <a:pt x="167590" y="73688"/>
                </a:lnTo>
                <a:lnTo>
                  <a:pt x="167590" y="40394"/>
                </a:lnTo>
                <a:lnTo>
                  <a:pt x="165837" y="31472"/>
                </a:lnTo>
                <a:lnTo>
                  <a:pt x="163698" y="28674"/>
                </a:lnTo>
                <a:lnTo>
                  <a:pt x="156736" y="26063"/>
                </a:lnTo>
                <a:lnTo>
                  <a:pt x="145129" y="34339"/>
                </a:lnTo>
                <a:lnTo>
                  <a:pt x="141520" y="32758"/>
                </a:lnTo>
                <a:lnTo>
                  <a:pt x="133017" y="33436"/>
                </a:lnTo>
                <a:lnTo>
                  <a:pt x="126010" y="46447"/>
                </a:lnTo>
                <a:lnTo>
                  <a:pt x="122275" y="46266"/>
                </a:lnTo>
                <a:lnTo>
                  <a:pt x="114679" y="51508"/>
                </a:lnTo>
                <a:lnTo>
                  <a:pt x="107690" y="70502"/>
                </a:lnTo>
                <a:lnTo>
                  <a:pt x="105620" y="71138"/>
                </a:lnTo>
                <a:lnTo>
                  <a:pt x="100521" y="76873"/>
                </a:lnTo>
                <a:lnTo>
                  <a:pt x="97336" y="79422"/>
                </a:lnTo>
                <a:lnTo>
                  <a:pt x="97655" y="76873"/>
                </a:lnTo>
                <a:lnTo>
                  <a:pt x="98292" y="71936"/>
                </a:lnTo>
                <a:lnTo>
                  <a:pt x="99884" y="62855"/>
                </a:lnTo>
                <a:lnTo>
                  <a:pt x="104185" y="53456"/>
                </a:lnTo>
                <a:lnTo>
                  <a:pt x="104590" y="52069"/>
                </a:lnTo>
                <a:lnTo>
                  <a:pt x="110041" y="41070"/>
                </a:lnTo>
                <a:lnTo>
                  <a:pt x="124099" y="30356"/>
                </a:lnTo>
                <a:lnTo>
                  <a:pt x="130949" y="30356"/>
                </a:lnTo>
                <a:lnTo>
                  <a:pt x="139073" y="18409"/>
                </a:lnTo>
                <a:lnTo>
                  <a:pt x="146612" y="16185"/>
                </a:lnTo>
                <a:lnTo>
                  <a:pt x="154208" y="-867"/>
                </a:lnTo>
                <a:lnTo>
                  <a:pt x="162013" y="-1026"/>
                </a:lnTo>
                <a:lnTo>
                  <a:pt x="167590" y="-7716"/>
                </a:lnTo>
                <a:lnTo>
                  <a:pt x="167590" y="-39900"/>
                </a:lnTo>
                <a:lnTo>
                  <a:pt x="157713" y="-44522"/>
                </a:lnTo>
                <a:lnTo>
                  <a:pt x="151977" y="-42605"/>
                </a:lnTo>
                <a:lnTo>
                  <a:pt x="150896" y="-47457"/>
                </a:lnTo>
                <a:lnTo>
                  <a:pt x="143138" y="-56985"/>
                </a:lnTo>
                <a:lnTo>
                  <a:pt x="134773" y="-54073"/>
                </a:lnTo>
                <a:lnTo>
                  <a:pt x="130790" y="-50098"/>
                </a:lnTo>
                <a:lnTo>
                  <a:pt x="130949" y="-42605"/>
                </a:lnTo>
                <a:lnTo>
                  <a:pt x="123794" y="-47069"/>
                </a:lnTo>
                <a:lnTo>
                  <a:pt x="115283" y="-51352"/>
                </a:lnTo>
                <a:lnTo>
                  <a:pt x="111938" y="-49525"/>
                </a:lnTo>
                <a:lnTo>
                  <a:pt x="112885" y="-40296"/>
                </a:lnTo>
                <a:lnTo>
                  <a:pt x="117248" y="-22374"/>
                </a:lnTo>
                <a:lnTo>
                  <a:pt x="112636" y="-23003"/>
                </a:lnTo>
                <a:lnTo>
                  <a:pt x="103021" y="-23117"/>
                </a:lnTo>
                <a:lnTo>
                  <a:pt x="102971" y="-17394"/>
                </a:lnTo>
                <a:lnTo>
                  <a:pt x="111513" y="-2460"/>
                </a:lnTo>
                <a:lnTo>
                  <a:pt x="113107" y="8850"/>
                </a:lnTo>
                <a:lnTo>
                  <a:pt x="109443" y="7097"/>
                </a:lnTo>
                <a:lnTo>
                  <a:pt x="107690" y="13470"/>
                </a:lnTo>
                <a:lnTo>
                  <a:pt x="109126" y="18568"/>
                </a:lnTo>
                <a:lnTo>
                  <a:pt x="109921" y="26054"/>
                </a:lnTo>
                <a:lnTo>
                  <a:pt x="108168" y="26692"/>
                </a:lnTo>
                <a:lnTo>
                  <a:pt x="106257" y="30515"/>
                </a:lnTo>
                <a:lnTo>
                  <a:pt x="106257" y="25258"/>
                </a:lnTo>
                <a:lnTo>
                  <a:pt x="106098" y="15221"/>
                </a:lnTo>
                <a:lnTo>
                  <a:pt x="102911" y="11240"/>
                </a:lnTo>
                <a:lnTo>
                  <a:pt x="101478" y="3592"/>
                </a:lnTo>
                <a:lnTo>
                  <a:pt x="103708" y="-1664"/>
                </a:lnTo>
                <a:lnTo>
                  <a:pt x="97336" y="4389"/>
                </a:lnTo>
                <a:lnTo>
                  <a:pt x="94308" y="9646"/>
                </a:lnTo>
                <a:lnTo>
                  <a:pt x="94150" y="17930"/>
                </a:lnTo>
                <a:lnTo>
                  <a:pt x="95423" y="22073"/>
                </a:lnTo>
                <a:lnTo>
                  <a:pt x="97972" y="24781"/>
                </a:lnTo>
                <a:lnTo>
                  <a:pt x="94627" y="21275"/>
                </a:lnTo>
                <a:lnTo>
                  <a:pt x="91123" y="17611"/>
                </a:lnTo>
                <a:lnTo>
                  <a:pt x="90803" y="19045"/>
                </a:lnTo>
                <a:lnTo>
                  <a:pt x="89531" y="22549"/>
                </a:lnTo>
                <a:lnTo>
                  <a:pt x="92120" y="26117"/>
                </a:lnTo>
                <a:lnTo>
                  <a:pt x="96911" y="35915"/>
                </a:lnTo>
                <a:lnTo>
                  <a:pt x="93352" y="47083"/>
                </a:lnTo>
                <a:lnTo>
                  <a:pt x="86024" y="59031"/>
                </a:lnTo>
                <a:lnTo>
                  <a:pt x="89531" y="67315"/>
                </a:lnTo>
                <a:lnTo>
                  <a:pt x="89848" y="72732"/>
                </a:lnTo>
                <a:lnTo>
                  <a:pt x="88733" y="75598"/>
                </a:lnTo>
                <a:lnTo>
                  <a:pt x="86822" y="77989"/>
                </a:lnTo>
                <a:lnTo>
                  <a:pt x="87246" y="80902"/>
                </a:lnTo>
                <a:lnTo>
                  <a:pt x="87170" y="89593"/>
                </a:lnTo>
                <a:lnTo>
                  <a:pt x="85364" y="102851"/>
                </a:lnTo>
                <a:lnTo>
                  <a:pt x="81245" y="121638"/>
                </a:lnTo>
                <a:lnTo>
                  <a:pt x="80450" y="151270"/>
                </a:lnTo>
                <a:lnTo>
                  <a:pt x="90484" y="156685"/>
                </a:lnTo>
                <a:lnTo>
                  <a:pt x="90965" y="162579"/>
                </a:lnTo>
                <a:lnTo>
                  <a:pt x="87937" y="160669"/>
                </a:lnTo>
                <a:lnTo>
                  <a:pt x="79811" y="164173"/>
                </a:lnTo>
                <a:lnTo>
                  <a:pt x="78538" y="165926"/>
                </a:lnTo>
                <a:lnTo>
                  <a:pt x="74714" y="165766"/>
                </a:lnTo>
                <a:lnTo>
                  <a:pt x="70890" y="165130"/>
                </a:lnTo>
                <a:lnTo>
                  <a:pt x="68182" y="164013"/>
                </a:lnTo>
                <a:lnTo>
                  <a:pt x="70413" y="164811"/>
                </a:lnTo>
                <a:lnTo>
                  <a:pt x="63403" y="161784"/>
                </a:lnTo>
                <a:lnTo>
                  <a:pt x="58993" y="159823"/>
                </a:lnTo>
                <a:lnTo>
                  <a:pt x="53540" y="159015"/>
                </a:lnTo>
                <a:lnTo>
                  <a:pt x="50521" y="160551"/>
                </a:lnTo>
                <a:lnTo>
                  <a:pt x="46837" y="159606"/>
                </a:lnTo>
                <a:lnTo>
                  <a:pt x="40463" y="167041"/>
                </a:lnTo>
                <a:lnTo>
                  <a:pt x="33344" y="166508"/>
                </a:lnTo>
                <a:close/>
              </a:path>
              <a:path w="167590" h="130037">
                <a:moveTo>
                  <a:pt x="52252" y="20000"/>
                </a:moveTo>
                <a:lnTo>
                  <a:pt x="52571" y="24621"/>
                </a:lnTo>
                <a:lnTo>
                  <a:pt x="54162" y="22073"/>
                </a:lnTo>
                <a:lnTo>
                  <a:pt x="55915" y="20160"/>
                </a:lnTo>
                <a:lnTo>
                  <a:pt x="56395" y="15859"/>
                </a:lnTo>
                <a:lnTo>
                  <a:pt x="56553" y="1522"/>
                </a:lnTo>
                <a:lnTo>
                  <a:pt x="52141" y="1009"/>
                </a:lnTo>
                <a:lnTo>
                  <a:pt x="53437" y="9437"/>
                </a:lnTo>
                <a:lnTo>
                  <a:pt x="52252" y="200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9"/>
          <p:cNvSpPr/>
          <p:nvPr/>
        </p:nvSpPr>
        <p:spPr>
          <a:xfrm>
            <a:off x="1133488" y="5458625"/>
            <a:ext cx="73635" cy="58940"/>
          </a:xfrm>
          <a:custGeom>
            <a:avLst/>
            <a:gdLst/>
            <a:ahLst/>
            <a:cxnLst/>
            <a:rect l="l" t="t" r="r" b="b"/>
            <a:pathLst>
              <a:path w="73635" h="58940">
                <a:moveTo>
                  <a:pt x="8958" y="21031"/>
                </a:moveTo>
                <a:lnTo>
                  <a:pt x="2585" y="31546"/>
                </a:lnTo>
                <a:lnTo>
                  <a:pt x="9754" y="38392"/>
                </a:lnTo>
                <a:lnTo>
                  <a:pt x="19154" y="42379"/>
                </a:lnTo>
                <a:lnTo>
                  <a:pt x="26800" y="40779"/>
                </a:lnTo>
                <a:lnTo>
                  <a:pt x="22658" y="54952"/>
                </a:lnTo>
                <a:lnTo>
                  <a:pt x="36518" y="53365"/>
                </a:lnTo>
                <a:lnTo>
                  <a:pt x="55541" y="53490"/>
                </a:lnTo>
                <a:lnTo>
                  <a:pt x="68522" y="56732"/>
                </a:lnTo>
                <a:lnTo>
                  <a:pt x="73635" y="58940"/>
                </a:lnTo>
                <a:lnTo>
                  <a:pt x="63335" y="43009"/>
                </a:lnTo>
                <a:lnTo>
                  <a:pt x="56005" y="37997"/>
                </a:lnTo>
                <a:lnTo>
                  <a:pt x="55793" y="37909"/>
                </a:lnTo>
                <a:lnTo>
                  <a:pt x="51559" y="20662"/>
                </a:lnTo>
                <a:lnTo>
                  <a:pt x="43514" y="17240"/>
                </a:lnTo>
                <a:lnTo>
                  <a:pt x="40024" y="17843"/>
                </a:lnTo>
                <a:lnTo>
                  <a:pt x="36518" y="21031"/>
                </a:lnTo>
                <a:lnTo>
                  <a:pt x="36836" y="16560"/>
                </a:lnTo>
                <a:lnTo>
                  <a:pt x="33649" y="482"/>
                </a:lnTo>
                <a:lnTo>
                  <a:pt x="23931" y="3657"/>
                </a:lnTo>
                <a:lnTo>
                  <a:pt x="17082" y="6527"/>
                </a:lnTo>
                <a:lnTo>
                  <a:pt x="20269" y="9715"/>
                </a:lnTo>
                <a:lnTo>
                  <a:pt x="27915" y="23101"/>
                </a:lnTo>
                <a:lnTo>
                  <a:pt x="27597" y="16560"/>
                </a:lnTo>
                <a:lnTo>
                  <a:pt x="29985" y="12103"/>
                </a:lnTo>
                <a:lnTo>
                  <a:pt x="38603" y="28120"/>
                </a:lnTo>
                <a:lnTo>
                  <a:pt x="48604" y="39911"/>
                </a:lnTo>
                <a:lnTo>
                  <a:pt x="55439" y="46171"/>
                </a:lnTo>
                <a:lnTo>
                  <a:pt x="56272" y="46837"/>
                </a:lnTo>
                <a:lnTo>
                  <a:pt x="37150" y="34616"/>
                </a:lnTo>
                <a:lnTo>
                  <a:pt x="22746" y="23059"/>
                </a:lnTo>
                <a:lnTo>
                  <a:pt x="12582" y="13011"/>
                </a:lnTo>
                <a:lnTo>
                  <a:pt x="6183" y="5315"/>
                </a:lnTo>
                <a:lnTo>
                  <a:pt x="3072" y="815"/>
                </a:lnTo>
                <a:lnTo>
                  <a:pt x="2585" y="0"/>
                </a:lnTo>
                <a:lnTo>
                  <a:pt x="0" y="9113"/>
                </a:lnTo>
                <a:lnTo>
                  <a:pt x="6349" y="18404"/>
                </a:lnTo>
                <a:lnTo>
                  <a:pt x="8958" y="210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40"/>
          <p:cNvSpPr/>
          <p:nvPr/>
        </p:nvSpPr>
        <p:spPr>
          <a:xfrm>
            <a:off x="1123967" y="5498604"/>
            <a:ext cx="13858" cy="18796"/>
          </a:xfrm>
          <a:custGeom>
            <a:avLst/>
            <a:gdLst/>
            <a:ahLst/>
            <a:cxnLst/>
            <a:rect l="l" t="t" r="r" b="b"/>
            <a:pathLst>
              <a:path w="13858" h="18796">
                <a:moveTo>
                  <a:pt x="13858" y="14503"/>
                </a:moveTo>
                <a:lnTo>
                  <a:pt x="5734" y="10515"/>
                </a:lnTo>
                <a:lnTo>
                  <a:pt x="158" y="0"/>
                </a:lnTo>
                <a:lnTo>
                  <a:pt x="0" y="482"/>
                </a:lnTo>
                <a:lnTo>
                  <a:pt x="0" y="6222"/>
                </a:lnTo>
                <a:lnTo>
                  <a:pt x="1592" y="18795"/>
                </a:lnTo>
                <a:lnTo>
                  <a:pt x="13858" y="145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41"/>
          <p:cNvSpPr/>
          <p:nvPr/>
        </p:nvSpPr>
        <p:spPr>
          <a:xfrm>
            <a:off x="1143402" y="5516930"/>
            <a:ext cx="19436" cy="11984"/>
          </a:xfrm>
          <a:custGeom>
            <a:avLst/>
            <a:gdLst/>
            <a:ahLst/>
            <a:cxnLst/>
            <a:rect l="l" t="t" r="r" b="b"/>
            <a:pathLst>
              <a:path w="19436" h="11984">
                <a:moveTo>
                  <a:pt x="0" y="2235"/>
                </a:moveTo>
                <a:lnTo>
                  <a:pt x="2596" y="5885"/>
                </a:lnTo>
                <a:lnTo>
                  <a:pt x="10162" y="11984"/>
                </a:lnTo>
                <a:lnTo>
                  <a:pt x="19436" y="8128"/>
                </a:lnTo>
                <a:lnTo>
                  <a:pt x="9240" y="3822"/>
                </a:lnTo>
                <a:lnTo>
                  <a:pt x="637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42"/>
          <p:cNvSpPr/>
          <p:nvPr/>
        </p:nvSpPr>
        <p:spPr>
          <a:xfrm>
            <a:off x="1183228" y="5535891"/>
            <a:ext cx="11789" cy="12103"/>
          </a:xfrm>
          <a:custGeom>
            <a:avLst/>
            <a:gdLst/>
            <a:ahLst/>
            <a:cxnLst/>
            <a:rect l="l" t="t" r="r" b="b"/>
            <a:pathLst>
              <a:path w="11789" h="12103">
                <a:moveTo>
                  <a:pt x="0" y="5092"/>
                </a:moveTo>
                <a:lnTo>
                  <a:pt x="318" y="5727"/>
                </a:lnTo>
                <a:lnTo>
                  <a:pt x="4461" y="8597"/>
                </a:lnTo>
                <a:lnTo>
                  <a:pt x="7487" y="12103"/>
                </a:lnTo>
                <a:lnTo>
                  <a:pt x="11789" y="2222"/>
                </a:lnTo>
                <a:lnTo>
                  <a:pt x="4780" y="0"/>
                </a:lnTo>
                <a:lnTo>
                  <a:pt x="318" y="152"/>
                </a:lnTo>
                <a:lnTo>
                  <a:pt x="0" y="50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43"/>
          <p:cNvSpPr/>
          <p:nvPr/>
        </p:nvSpPr>
        <p:spPr>
          <a:xfrm>
            <a:off x="1177494" y="5543689"/>
            <a:ext cx="7965" cy="9563"/>
          </a:xfrm>
          <a:custGeom>
            <a:avLst/>
            <a:gdLst/>
            <a:ahLst/>
            <a:cxnLst/>
            <a:rect l="l" t="t" r="r" b="b"/>
            <a:pathLst>
              <a:path w="7965" h="9563">
                <a:moveTo>
                  <a:pt x="3027" y="635"/>
                </a:moveTo>
                <a:lnTo>
                  <a:pt x="2071" y="635"/>
                </a:lnTo>
                <a:lnTo>
                  <a:pt x="0" y="9563"/>
                </a:lnTo>
                <a:lnTo>
                  <a:pt x="6531" y="5575"/>
                </a:lnTo>
                <a:lnTo>
                  <a:pt x="7965" y="0"/>
                </a:lnTo>
                <a:lnTo>
                  <a:pt x="3027" y="6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44"/>
          <p:cNvSpPr/>
          <p:nvPr/>
        </p:nvSpPr>
        <p:spPr>
          <a:xfrm>
            <a:off x="1108355" y="5713514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2230"/>
                </a:moveTo>
                <a:lnTo>
                  <a:pt x="637" y="7329"/>
                </a:lnTo>
                <a:lnTo>
                  <a:pt x="10674" y="10036"/>
                </a:lnTo>
                <a:lnTo>
                  <a:pt x="12585" y="12585"/>
                </a:lnTo>
                <a:lnTo>
                  <a:pt x="7327" y="3026"/>
                </a:lnTo>
                <a:lnTo>
                  <a:pt x="1752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45"/>
          <p:cNvSpPr/>
          <p:nvPr/>
        </p:nvSpPr>
        <p:spPr>
          <a:xfrm>
            <a:off x="1132250" y="5711918"/>
            <a:ext cx="14339" cy="19593"/>
          </a:xfrm>
          <a:custGeom>
            <a:avLst/>
            <a:gdLst/>
            <a:ahLst/>
            <a:cxnLst/>
            <a:rect l="l" t="t" r="r" b="b"/>
            <a:pathLst>
              <a:path w="14339" h="19593">
                <a:moveTo>
                  <a:pt x="7169" y="13063"/>
                </a:moveTo>
                <a:lnTo>
                  <a:pt x="13702" y="19593"/>
                </a:lnTo>
                <a:lnTo>
                  <a:pt x="14339" y="7646"/>
                </a:lnTo>
                <a:lnTo>
                  <a:pt x="2231" y="317"/>
                </a:lnTo>
                <a:lnTo>
                  <a:pt x="956" y="0"/>
                </a:lnTo>
                <a:lnTo>
                  <a:pt x="0" y="6372"/>
                </a:lnTo>
                <a:lnTo>
                  <a:pt x="0" y="7487"/>
                </a:lnTo>
                <a:lnTo>
                  <a:pt x="7169" y="13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6"/>
          <p:cNvSpPr/>
          <p:nvPr/>
        </p:nvSpPr>
        <p:spPr>
          <a:xfrm>
            <a:off x="1090357" y="5726122"/>
            <a:ext cx="98607" cy="53979"/>
          </a:xfrm>
          <a:custGeom>
            <a:avLst/>
            <a:gdLst/>
            <a:ahLst/>
            <a:cxnLst/>
            <a:rect l="l" t="t" r="r" b="b"/>
            <a:pathLst>
              <a:path w="98607" h="53979">
                <a:moveTo>
                  <a:pt x="3608" y="24554"/>
                </a:moveTo>
                <a:lnTo>
                  <a:pt x="19592" y="25145"/>
                </a:lnTo>
                <a:lnTo>
                  <a:pt x="20453" y="35173"/>
                </a:lnTo>
                <a:lnTo>
                  <a:pt x="22815" y="44191"/>
                </a:lnTo>
                <a:lnTo>
                  <a:pt x="28662" y="43523"/>
                </a:lnTo>
                <a:lnTo>
                  <a:pt x="40778" y="34384"/>
                </a:lnTo>
                <a:lnTo>
                  <a:pt x="50177" y="28807"/>
                </a:lnTo>
                <a:lnTo>
                  <a:pt x="45877" y="36614"/>
                </a:lnTo>
                <a:lnTo>
                  <a:pt x="44505" y="41170"/>
                </a:lnTo>
                <a:lnTo>
                  <a:pt x="44239" y="49439"/>
                </a:lnTo>
                <a:lnTo>
                  <a:pt x="56232" y="46013"/>
                </a:lnTo>
                <a:lnTo>
                  <a:pt x="68293" y="42413"/>
                </a:lnTo>
                <a:lnTo>
                  <a:pt x="78622" y="40908"/>
                </a:lnTo>
                <a:lnTo>
                  <a:pt x="88412" y="43464"/>
                </a:lnTo>
                <a:lnTo>
                  <a:pt x="87535" y="42793"/>
                </a:lnTo>
                <a:lnTo>
                  <a:pt x="77223" y="35830"/>
                </a:lnTo>
                <a:lnTo>
                  <a:pt x="68438" y="35046"/>
                </a:lnTo>
                <a:lnTo>
                  <a:pt x="54000" y="39640"/>
                </a:lnTo>
                <a:lnTo>
                  <a:pt x="60054" y="30241"/>
                </a:lnTo>
                <a:lnTo>
                  <a:pt x="67223" y="31197"/>
                </a:lnTo>
                <a:lnTo>
                  <a:pt x="50073" y="25002"/>
                </a:lnTo>
                <a:lnTo>
                  <a:pt x="36117" y="20220"/>
                </a:lnTo>
                <a:lnTo>
                  <a:pt x="26552" y="17590"/>
                </a:lnTo>
                <a:lnTo>
                  <a:pt x="18219" y="16272"/>
                </a:lnTo>
                <a:lnTo>
                  <a:pt x="7961" y="15425"/>
                </a:lnTo>
                <a:lnTo>
                  <a:pt x="9395" y="14965"/>
                </a:lnTo>
                <a:lnTo>
                  <a:pt x="21406" y="11832"/>
                </a:lnTo>
                <a:lnTo>
                  <a:pt x="30398" y="13338"/>
                </a:lnTo>
                <a:lnTo>
                  <a:pt x="43645" y="20524"/>
                </a:lnTo>
                <a:lnTo>
                  <a:pt x="44757" y="13850"/>
                </a:lnTo>
                <a:lnTo>
                  <a:pt x="38935" y="11420"/>
                </a:lnTo>
                <a:lnTo>
                  <a:pt x="37434" y="10806"/>
                </a:lnTo>
                <a:lnTo>
                  <a:pt x="44919" y="12878"/>
                </a:lnTo>
                <a:lnTo>
                  <a:pt x="52904" y="17250"/>
                </a:lnTo>
                <a:lnTo>
                  <a:pt x="62704" y="21994"/>
                </a:lnTo>
                <a:lnTo>
                  <a:pt x="70818" y="27235"/>
                </a:lnTo>
                <a:lnTo>
                  <a:pt x="79728" y="34554"/>
                </a:lnTo>
                <a:lnTo>
                  <a:pt x="91917" y="45535"/>
                </a:lnTo>
                <a:lnTo>
                  <a:pt x="96536" y="52226"/>
                </a:lnTo>
                <a:lnTo>
                  <a:pt x="98607" y="53979"/>
                </a:lnTo>
                <a:lnTo>
                  <a:pt x="91796" y="40385"/>
                </a:lnTo>
                <a:lnTo>
                  <a:pt x="85303" y="29548"/>
                </a:lnTo>
                <a:lnTo>
                  <a:pt x="80127" y="27055"/>
                </a:lnTo>
                <a:lnTo>
                  <a:pt x="75188" y="20683"/>
                </a:lnTo>
                <a:lnTo>
                  <a:pt x="72162" y="22117"/>
                </a:lnTo>
                <a:lnTo>
                  <a:pt x="71375" y="20184"/>
                </a:lnTo>
                <a:lnTo>
                  <a:pt x="64895" y="6835"/>
                </a:lnTo>
                <a:lnTo>
                  <a:pt x="59418" y="9213"/>
                </a:lnTo>
                <a:lnTo>
                  <a:pt x="55115" y="11284"/>
                </a:lnTo>
                <a:lnTo>
                  <a:pt x="53682" y="13834"/>
                </a:lnTo>
                <a:lnTo>
                  <a:pt x="52567" y="15268"/>
                </a:lnTo>
                <a:lnTo>
                  <a:pt x="49381" y="10170"/>
                </a:lnTo>
                <a:lnTo>
                  <a:pt x="40843" y="1045"/>
                </a:lnTo>
                <a:lnTo>
                  <a:pt x="35805" y="0"/>
                </a:lnTo>
                <a:lnTo>
                  <a:pt x="33291" y="11284"/>
                </a:lnTo>
                <a:lnTo>
                  <a:pt x="31060" y="12399"/>
                </a:lnTo>
                <a:lnTo>
                  <a:pt x="22601" y="5373"/>
                </a:lnTo>
                <a:lnTo>
                  <a:pt x="14302" y="1651"/>
                </a:lnTo>
                <a:lnTo>
                  <a:pt x="7323" y="7621"/>
                </a:lnTo>
                <a:lnTo>
                  <a:pt x="6286" y="9208"/>
                </a:lnTo>
                <a:lnTo>
                  <a:pt x="0" y="20423"/>
                </a:lnTo>
                <a:lnTo>
                  <a:pt x="3608" y="24554"/>
                </a:lnTo>
                <a:close/>
              </a:path>
              <a:path w="98607" h="53979">
                <a:moveTo>
                  <a:pt x="52904" y="17250"/>
                </a:moveTo>
                <a:lnTo>
                  <a:pt x="44919" y="12878"/>
                </a:lnTo>
                <a:lnTo>
                  <a:pt x="44757" y="13850"/>
                </a:lnTo>
                <a:lnTo>
                  <a:pt x="52904" y="172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7"/>
          <p:cNvSpPr/>
          <p:nvPr/>
        </p:nvSpPr>
        <p:spPr>
          <a:xfrm>
            <a:off x="1194699" y="5749514"/>
            <a:ext cx="11311" cy="12106"/>
          </a:xfrm>
          <a:custGeom>
            <a:avLst/>
            <a:gdLst/>
            <a:ahLst/>
            <a:cxnLst/>
            <a:rect l="l" t="t" r="r" b="b"/>
            <a:pathLst>
              <a:path w="11311" h="12106">
                <a:moveTo>
                  <a:pt x="11311" y="8124"/>
                </a:moveTo>
                <a:lnTo>
                  <a:pt x="10674" y="5734"/>
                </a:lnTo>
                <a:lnTo>
                  <a:pt x="6371" y="3345"/>
                </a:lnTo>
                <a:lnTo>
                  <a:pt x="3186" y="0"/>
                </a:lnTo>
                <a:lnTo>
                  <a:pt x="1170" y="2351"/>
                </a:lnTo>
                <a:lnTo>
                  <a:pt x="318" y="3345"/>
                </a:lnTo>
                <a:lnTo>
                  <a:pt x="0" y="6212"/>
                </a:lnTo>
                <a:lnTo>
                  <a:pt x="318" y="11309"/>
                </a:lnTo>
                <a:lnTo>
                  <a:pt x="7487" y="12106"/>
                </a:lnTo>
                <a:lnTo>
                  <a:pt x="9876" y="11309"/>
                </a:lnTo>
                <a:lnTo>
                  <a:pt x="11311" y="812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8"/>
          <p:cNvSpPr/>
          <p:nvPr/>
        </p:nvSpPr>
        <p:spPr>
          <a:xfrm>
            <a:off x="1200274" y="5744417"/>
            <a:ext cx="6691" cy="6372"/>
          </a:xfrm>
          <a:custGeom>
            <a:avLst/>
            <a:gdLst/>
            <a:ahLst/>
            <a:cxnLst/>
            <a:rect l="l" t="t" r="r" b="b"/>
            <a:pathLst>
              <a:path w="6691" h="6372">
                <a:moveTo>
                  <a:pt x="6372" y="0"/>
                </a:moveTo>
                <a:lnTo>
                  <a:pt x="0" y="4461"/>
                </a:lnTo>
                <a:lnTo>
                  <a:pt x="4461" y="5416"/>
                </a:lnTo>
                <a:lnTo>
                  <a:pt x="6691" y="6372"/>
                </a:lnTo>
                <a:lnTo>
                  <a:pt x="637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9"/>
          <p:cNvSpPr/>
          <p:nvPr/>
        </p:nvSpPr>
        <p:spPr>
          <a:xfrm>
            <a:off x="1096088" y="5775957"/>
            <a:ext cx="96539" cy="44764"/>
          </a:xfrm>
          <a:custGeom>
            <a:avLst/>
            <a:gdLst/>
            <a:ahLst/>
            <a:cxnLst/>
            <a:rect l="l" t="t" r="r" b="b"/>
            <a:pathLst>
              <a:path w="96539" h="44764">
                <a:moveTo>
                  <a:pt x="16910" y="24277"/>
                </a:moveTo>
                <a:lnTo>
                  <a:pt x="32658" y="27241"/>
                </a:lnTo>
                <a:lnTo>
                  <a:pt x="25011" y="22940"/>
                </a:lnTo>
                <a:lnTo>
                  <a:pt x="21506" y="15929"/>
                </a:lnTo>
                <a:lnTo>
                  <a:pt x="24363" y="16955"/>
                </a:lnTo>
                <a:lnTo>
                  <a:pt x="36418" y="19430"/>
                </a:lnTo>
                <a:lnTo>
                  <a:pt x="53845" y="18160"/>
                </a:lnTo>
                <a:lnTo>
                  <a:pt x="49383" y="16089"/>
                </a:lnTo>
                <a:lnTo>
                  <a:pt x="47473" y="12425"/>
                </a:lnTo>
                <a:lnTo>
                  <a:pt x="47818" y="12523"/>
                </a:lnTo>
                <a:lnTo>
                  <a:pt x="56866" y="14281"/>
                </a:lnTo>
                <a:lnTo>
                  <a:pt x="75352" y="14974"/>
                </a:lnTo>
                <a:lnTo>
                  <a:pt x="63084" y="16727"/>
                </a:lnTo>
                <a:lnTo>
                  <a:pt x="52730" y="21506"/>
                </a:lnTo>
                <a:lnTo>
                  <a:pt x="51606" y="22131"/>
                </a:lnTo>
                <a:lnTo>
                  <a:pt x="44327" y="25616"/>
                </a:lnTo>
                <a:lnTo>
                  <a:pt x="31976" y="29964"/>
                </a:lnTo>
                <a:lnTo>
                  <a:pt x="16539" y="32629"/>
                </a:lnTo>
                <a:lnTo>
                  <a:pt x="0" y="31064"/>
                </a:lnTo>
                <a:lnTo>
                  <a:pt x="325" y="31419"/>
                </a:lnTo>
                <a:lnTo>
                  <a:pt x="8303" y="37441"/>
                </a:lnTo>
                <a:lnTo>
                  <a:pt x="24852" y="40623"/>
                </a:lnTo>
                <a:lnTo>
                  <a:pt x="30109" y="44764"/>
                </a:lnTo>
                <a:lnTo>
                  <a:pt x="39667" y="43808"/>
                </a:lnTo>
                <a:lnTo>
                  <a:pt x="45242" y="44764"/>
                </a:lnTo>
                <a:lnTo>
                  <a:pt x="51296" y="33454"/>
                </a:lnTo>
                <a:lnTo>
                  <a:pt x="53845" y="42216"/>
                </a:lnTo>
                <a:lnTo>
                  <a:pt x="58783" y="38392"/>
                </a:lnTo>
                <a:lnTo>
                  <a:pt x="63403" y="35046"/>
                </a:lnTo>
                <a:lnTo>
                  <a:pt x="69457" y="24851"/>
                </a:lnTo>
                <a:lnTo>
                  <a:pt x="76944" y="25010"/>
                </a:lnTo>
                <a:lnTo>
                  <a:pt x="79175" y="21028"/>
                </a:lnTo>
                <a:lnTo>
                  <a:pt x="81883" y="13859"/>
                </a:lnTo>
                <a:lnTo>
                  <a:pt x="96539" y="16727"/>
                </a:lnTo>
                <a:lnTo>
                  <a:pt x="91601" y="7964"/>
                </a:lnTo>
                <a:lnTo>
                  <a:pt x="75671" y="9876"/>
                </a:lnTo>
                <a:lnTo>
                  <a:pt x="65793" y="12266"/>
                </a:lnTo>
                <a:lnTo>
                  <a:pt x="52730" y="5575"/>
                </a:lnTo>
                <a:lnTo>
                  <a:pt x="43649" y="0"/>
                </a:lnTo>
                <a:lnTo>
                  <a:pt x="35525" y="12425"/>
                </a:lnTo>
                <a:lnTo>
                  <a:pt x="35168" y="12341"/>
                </a:lnTo>
                <a:lnTo>
                  <a:pt x="23943" y="11260"/>
                </a:lnTo>
                <a:lnTo>
                  <a:pt x="15452" y="18478"/>
                </a:lnTo>
                <a:lnTo>
                  <a:pt x="16910" y="242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50"/>
          <p:cNvSpPr/>
          <p:nvPr/>
        </p:nvSpPr>
        <p:spPr>
          <a:xfrm>
            <a:off x="1183069" y="5579665"/>
            <a:ext cx="72165" cy="117437"/>
          </a:xfrm>
          <a:custGeom>
            <a:avLst/>
            <a:gdLst/>
            <a:ahLst/>
            <a:cxnLst/>
            <a:rect l="l" t="t" r="r" b="b"/>
            <a:pathLst>
              <a:path w="72165" h="117437">
                <a:moveTo>
                  <a:pt x="9080" y="61202"/>
                </a:moveTo>
                <a:lnTo>
                  <a:pt x="6691" y="71397"/>
                </a:lnTo>
                <a:lnTo>
                  <a:pt x="6215" y="72478"/>
                </a:lnTo>
                <a:lnTo>
                  <a:pt x="4236" y="79095"/>
                </a:lnTo>
                <a:lnTo>
                  <a:pt x="1775" y="93433"/>
                </a:lnTo>
                <a:lnTo>
                  <a:pt x="0" y="117437"/>
                </a:lnTo>
                <a:lnTo>
                  <a:pt x="82" y="117085"/>
                </a:lnTo>
                <a:lnTo>
                  <a:pt x="2668" y="108070"/>
                </a:lnTo>
                <a:lnTo>
                  <a:pt x="9399" y="90833"/>
                </a:lnTo>
                <a:lnTo>
                  <a:pt x="14497" y="89559"/>
                </a:lnTo>
                <a:lnTo>
                  <a:pt x="16885" y="82549"/>
                </a:lnTo>
                <a:lnTo>
                  <a:pt x="15772" y="77930"/>
                </a:lnTo>
                <a:lnTo>
                  <a:pt x="23896" y="69804"/>
                </a:lnTo>
                <a:lnTo>
                  <a:pt x="25787" y="68528"/>
                </a:lnTo>
                <a:lnTo>
                  <a:pt x="36735" y="60989"/>
                </a:lnTo>
                <a:lnTo>
                  <a:pt x="50022" y="51326"/>
                </a:lnTo>
                <a:lnTo>
                  <a:pt x="56713" y="47502"/>
                </a:lnTo>
                <a:lnTo>
                  <a:pt x="59103" y="40811"/>
                </a:lnTo>
                <a:lnTo>
                  <a:pt x="57031" y="44475"/>
                </a:lnTo>
                <a:lnTo>
                  <a:pt x="46995" y="48617"/>
                </a:lnTo>
                <a:lnTo>
                  <a:pt x="38712" y="47820"/>
                </a:lnTo>
                <a:lnTo>
                  <a:pt x="27879" y="59609"/>
                </a:lnTo>
                <a:lnTo>
                  <a:pt x="34728" y="47979"/>
                </a:lnTo>
                <a:lnTo>
                  <a:pt x="33294" y="35713"/>
                </a:lnTo>
                <a:lnTo>
                  <a:pt x="37118" y="35713"/>
                </a:lnTo>
                <a:lnTo>
                  <a:pt x="39508" y="44475"/>
                </a:lnTo>
                <a:lnTo>
                  <a:pt x="46198" y="41608"/>
                </a:lnTo>
                <a:lnTo>
                  <a:pt x="42536" y="29978"/>
                </a:lnTo>
                <a:lnTo>
                  <a:pt x="40940" y="27269"/>
                </a:lnTo>
                <a:lnTo>
                  <a:pt x="44127" y="13410"/>
                </a:lnTo>
                <a:lnTo>
                  <a:pt x="45721" y="22969"/>
                </a:lnTo>
                <a:lnTo>
                  <a:pt x="50500" y="29978"/>
                </a:lnTo>
                <a:lnTo>
                  <a:pt x="51642" y="27279"/>
                </a:lnTo>
                <a:lnTo>
                  <a:pt x="58054" y="16967"/>
                </a:lnTo>
                <a:lnTo>
                  <a:pt x="72165" y="2898"/>
                </a:lnTo>
                <a:lnTo>
                  <a:pt x="70797" y="1601"/>
                </a:lnTo>
                <a:lnTo>
                  <a:pt x="63849" y="0"/>
                </a:lnTo>
                <a:lnTo>
                  <a:pt x="51935" y="9427"/>
                </a:lnTo>
                <a:lnTo>
                  <a:pt x="51387" y="9014"/>
                </a:lnTo>
                <a:lnTo>
                  <a:pt x="46007" y="6345"/>
                </a:lnTo>
                <a:lnTo>
                  <a:pt x="39004" y="7964"/>
                </a:lnTo>
                <a:lnTo>
                  <a:pt x="35525" y="22171"/>
                </a:lnTo>
                <a:lnTo>
                  <a:pt x="32623" y="21970"/>
                </a:lnTo>
                <a:lnTo>
                  <a:pt x="23664" y="23978"/>
                </a:lnTo>
                <a:lnTo>
                  <a:pt x="23100" y="34916"/>
                </a:lnTo>
                <a:lnTo>
                  <a:pt x="29790" y="39217"/>
                </a:lnTo>
                <a:lnTo>
                  <a:pt x="24213" y="48775"/>
                </a:lnTo>
                <a:lnTo>
                  <a:pt x="19594" y="51007"/>
                </a:lnTo>
                <a:lnTo>
                  <a:pt x="19276" y="62316"/>
                </a:lnTo>
                <a:lnTo>
                  <a:pt x="22303" y="67734"/>
                </a:lnTo>
                <a:lnTo>
                  <a:pt x="11310" y="79045"/>
                </a:lnTo>
                <a:lnTo>
                  <a:pt x="11689" y="76781"/>
                </a:lnTo>
                <a:lnTo>
                  <a:pt x="11732" y="65062"/>
                </a:lnTo>
                <a:lnTo>
                  <a:pt x="6212" y="48617"/>
                </a:lnTo>
                <a:lnTo>
                  <a:pt x="9080" y="612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51"/>
          <p:cNvSpPr/>
          <p:nvPr/>
        </p:nvSpPr>
        <p:spPr>
          <a:xfrm>
            <a:off x="1232772" y="5602474"/>
            <a:ext cx="26127" cy="14655"/>
          </a:xfrm>
          <a:custGeom>
            <a:avLst/>
            <a:gdLst/>
            <a:ahLst/>
            <a:cxnLst/>
            <a:rect l="l" t="t" r="r" b="b"/>
            <a:pathLst>
              <a:path w="26127" h="14655">
                <a:moveTo>
                  <a:pt x="22781" y="2071"/>
                </a:moveTo>
                <a:lnTo>
                  <a:pt x="21028" y="3185"/>
                </a:lnTo>
                <a:lnTo>
                  <a:pt x="13223" y="9080"/>
                </a:lnTo>
                <a:lnTo>
                  <a:pt x="0" y="13859"/>
                </a:lnTo>
                <a:lnTo>
                  <a:pt x="12108" y="14655"/>
                </a:lnTo>
                <a:lnTo>
                  <a:pt x="21826" y="10355"/>
                </a:lnTo>
                <a:lnTo>
                  <a:pt x="22781" y="9718"/>
                </a:lnTo>
                <a:lnTo>
                  <a:pt x="25012" y="7646"/>
                </a:lnTo>
                <a:lnTo>
                  <a:pt x="25808" y="4301"/>
                </a:lnTo>
                <a:lnTo>
                  <a:pt x="26127" y="0"/>
                </a:lnTo>
                <a:lnTo>
                  <a:pt x="22781" y="207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52"/>
          <p:cNvSpPr/>
          <p:nvPr/>
        </p:nvSpPr>
        <p:spPr>
          <a:xfrm>
            <a:off x="1180840" y="5656812"/>
            <a:ext cx="55915" cy="36959"/>
          </a:xfrm>
          <a:custGeom>
            <a:avLst/>
            <a:gdLst/>
            <a:ahLst/>
            <a:cxnLst/>
            <a:rect l="l" t="t" r="r" b="b"/>
            <a:pathLst>
              <a:path w="55915" h="36959">
                <a:moveTo>
                  <a:pt x="41737" y="23564"/>
                </a:moveTo>
                <a:lnTo>
                  <a:pt x="46197" y="6678"/>
                </a:lnTo>
                <a:lnTo>
                  <a:pt x="50659" y="6678"/>
                </a:lnTo>
                <a:lnTo>
                  <a:pt x="49223" y="18148"/>
                </a:lnTo>
                <a:lnTo>
                  <a:pt x="52197" y="16818"/>
                </a:lnTo>
                <a:lnTo>
                  <a:pt x="55348" y="13801"/>
                </a:lnTo>
                <a:lnTo>
                  <a:pt x="55915" y="624"/>
                </a:lnTo>
                <a:lnTo>
                  <a:pt x="54852" y="190"/>
                </a:lnTo>
                <a:lnTo>
                  <a:pt x="46609" y="0"/>
                </a:lnTo>
                <a:lnTo>
                  <a:pt x="38550" y="12095"/>
                </a:lnTo>
                <a:lnTo>
                  <a:pt x="32338" y="20379"/>
                </a:lnTo>
                <a:lnTo>
                  <a:pt x="34568" y="20538"/>
                </a:lnTo>
                <a:lnTo>
                  <a:pt x="33771" y="28822"/>
                </a:lnTo>
                <a:lnTo>
                  <a:pt x="41737" y="23564"/>
                </a:lnTo>
                <a:close/>
              </a:path>
              <a:path w="55915" h="36959">
                <a:moveTo>
                  <a:pt x="43808" y="37106"/>
                </a:moveTo>
                <a:lnTo>
                  <a:pt x="49223" y="39974"/>
                </a:lnTo>
                <a:lnTo>
                  <a:pt x="60535" y="37106"/>
                </a:lnTo>
                <a:lnTo>
                  <a:pt x="60893" y="36980"/>
                </a:lnTo>
                <a:lnTo>
                  <a:pt x="66056" y="32768"/>
                </a:lnTo>
                <a:lnTo>
                  <a:pt x="62764" y="20538"/>
                </a:lnTo>
                <a:lnTo>
                  <a:pt x="73278" y="16238"/>
                </a:lnTo>
                <a:lnTo>
                  <a:pt x="74235" y="2856"/>
                </a:lnTo>
                <a:lnTo>
                  <a:pt x="74235" y="-490"/>
                </a:lnTo>
                <a:lnTo>
                  <a:pt x="73916" y="-2879"/>
                </a:lnTo>
                <a:lnTo>
                  <a:pt x="70731" y="-8137"/>
                </a:lnTo>
                <a:lnTo>
                  <a:pt x="66907" y="-6861"/>
                </a:lnTo>
                <a:lnTo>
                  <a:pt x="70731" y="-6543"/>
                </a:lnTo>
                <a:lnTo>
                  <a:pt x="68501" y="-809"/>
                </a:lnTo>
                <a:lnTo>
                  <a:pt x="66150" y="2371"/>
                </a:lnTo>
                <a:lnTo>
                  <a:pt x="60358" y="9006"/>
                </a:lnTo>
                <a:lnTo>
                  <a:pt x="55348" y="13801"/>
                </a:lnTo>
                <a:lnTo>
                  <a:pt x="55278" y="15440"/>
                </a:lnTo>
                <a:lnTo>
                  <a:pt x="52197" y="16818"/>
                </a:lnTo>
                <a:lnTo>
                  <a:pt x="50613" y="18333"/>
                </a:lnTo>
                <a:lnTo>
                  <a:pt x="36481" y="29478"/>
                </a:lnTo>
                <a:lnTo>
                  <a:pt x="17523" y="41566"/>
                </a:lnTo>
                <a:lnTo>
                  <a:pt x="23181" y="36163"/>
                </a:lnTo>
                <a:lnTo>
                  <a:pt x="32338" y="20379"/>
                </a:lnTo>
                <a:lnTo>
                  <a:pt x="38550" y="12095"/>
                </a:lnTo>
                <a:lnTo>
                  <a:pt x="27876" y="8590"/>
                </a:lnTo>
                <a:lnTo>
                  <a:pt x="25008" y="19583"/>
                </a:lnTo>
                <a:lnTo>
                  <a:pt x="25913" y="25754"/>
                </a:lnTo>
                <a:lnTo>
                  <a:pt x="16407" y="38540"/>
                </a:lnTo>
                <a:lnTo>
                  <a:pt x="16070" y="38718"/>
                </a:lnTo>
                <a:lnTo>
                  <a:pt x="9942" y="44276"/>
                </a:lnTo>
                <a:lnTo>
                  <a:pt x="0" y="62116"/>
                </a:lnTo>
                <a:lnTo>
                  <a:pt x="3594" y="57816"/>
                </a:lnTo>
                <a:lnTo>
                  <a:pt x="14147" y="49997"/>
                </a:lnTo>
                <a:lnTo>
                  <a:pt x="14406" y="49966"/>
                </a:lnTo>
                <a:lnTo>
                  <a:pt x="30107" y="48098"/>
                </a:lnTo>
                <a:lnTo>
                  <a:pt x="30643" y="48383"/>
                </a:lnTo>
                <a:lnTo>
                  <a:pt x="37588" y="49180"/>
                </a:lnTo>
                <a:lnTo>
                  <a:pt x="43808" y="371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53"/>
          <p:cNvSpPr/>
          <p:nvPr/>
        </p:nvSpPr>
        <p:spPr>
          <a:xfrm>
            <a:off x="1203302" y="5658549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0" y="3662"/>
                </a:moveTo>
                <a:lnTo>
                  <a:pt x="5734" y="8925"/>
                </a:lnTo>
                <a:lnTo>
                  <a:pt x="9080" y="5419"/>
                </a:lnTo>
                <a:lnTo>
                  <a:pt x="3345" y="0"/>
                </a:lnTo>
                <a:lnTo>
                  <a:pt x="0" y="3662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54"/>
          <p:cNvSpPr/>
          <p:nvPr/>
        </p:nvSpPr>
        <p:spPr>
          <a:xfrm>
            <a:off x="1123177" y="5622100"/>
            <a:ext cx="55398" cy="119764"/>
          </a:xfrm>
          <a:custGeom>
            <a:avLst/>
            <a:gdLst/>
            <a:ahLst/>
            <a:cxnLst/>
            <a:rect l="l" t="t" r="r" b="b"/>
            <a:pathLst>
              <a:path w="55398" h="119764">
                <a:moveTo>
                  <a:pt x="12419" y="37721"/>
                </a:moveTo>
                <a:lnTo>
                  <a:pt x="16879" y="39793"/>
                </a:lnTo>
                <a:lnTo>
                  <a:pt x="11781" y="29280"/>
                </a:lnTo>
                <a:lnTo>
                  <a:pt x="7798" y="29598"/>
                </a:lnTo>
                <a:lnTo>
                  <a:pt x="0" y="37376"/>
                </a:lnTo>
                <a:lnTo>
                  <a:pt x="1922" y="44981"/>
                </a:lnTo>
                <a:lnTo>
                  <a:pt x="8481" y="51289"/>
                </a:lnTo>
                <a:lnTo>
                  <a:pt x="14589" y="55178"/>
                </a:lnTo>
                <a:lnTo>
                  <a:pt x="15923" y="55882"/>
                </a:lnTo>
                <a:lnTo>
                  <a:pt x="18900" y="69409"/>
                </a:lnTo>
                <a:lnTo>
                  <a:pt x="28699" y="75836"/>
                </a:lnTo>
                <a:lnTo>
                  <a:pt x="31217" y="76752"/>
                </a:lnTo>
                <a:lnTo>
                  <a:pt x="42995" y="88631"/>
                </a:lnTo>
                <a:lnTo>
                  <a:pt x="47127" y="102536"/>
                </a:lnTo>
                <a:lnTo>
                  <a:pt x="47226" y="113372"/>
                </a:lnTo>
                <a:lnTo>
                  <a:pt x="46829" y="116419"/>
                </a:lnTo>
                <a:lnTo>
                  <a:pt x="49377" y="119764"/>
                </a:lnTo>
                <a:lnTo>
                  <a:pt x="54464" y="94761"/>
                </a:lnTo>
                <a:lnTo>
                  <a:pt x="55398" y="80106"/>
                </a:lnTo>
                <a:lnTo>
                  <a:pt x="53805" y="73089"/>
                </a:lnTo>
                <a:lnTo>
                  <a:pt x="49529" y="71115"/>
                </a:lnTo>
                <a:lnTo>
                  <a:pt x="49377" y="71177"/>
                </a:lnTo>
                <a:lnTo>
                  <a:pt x="43960" y="60662"/>
                </a:lnTo>
                <a:lnTo>
                  <a:pt x="47307" y="55087"/>
                </a:lnTo>
                <a:lnTo>
                  <a:pt x="52403" y="43139"/>
                </a:lnTo>
                <a:lnTo>
                  <a:pt x="43324" y="40908"/>
                </a:lnTo>
                <a:lnTo>
                  <a:pt x="40774" y="40271"/>
                </a:lnTo>
                <a:lnTo>
                  <a:pt x="39660" y="42979"/>
                </a:lnTo>
                <a:lnTo>
                  <a:pt x="38226" y="46007"/>
                </a:lnTo>
                <a:lnTo>
                  <a:pt x="37908" y="40589"/>
                </a:lnTo>
                <a:lnTo>
                  <a:pt x="33904" y="19603"/>
                </a:lnTo>
                <a:lnTo>
                  <a:pt x="29146" y="15898"/>
                </a:lnTo>
                <a:lnTo>
                  <a:pt x="23569" y="17650"/>
                </a:lnTo>
                <a:lnTo>
                  <a:pt x="22294" y="20199"/>
                </a:lnTo>
                <a:lnTo>
                  <a:pt x="20703" y="22747"/>
                </a:lnTo>
                <a:lnTo>
                  <a:pt x="20384" y="18128"/>
                </a:lnTo>
                <a:lnTo>
                  <a:pt x="17786" y="2070"/>
                </a:lnTo>
                <a:lnTo>
                  <a:pt x="11121" y="0"/>
                </a:lnTo>
                <a:lnTo>
                  <a:pt x="9870" y="285"/>
                </a:lnTo>
                <a:lnTo>
                  <a:pt x="9551" y="1559"/>
                </a:lnTo>
                <a:lnTo>
                  <a:pt x="12360" y="20075"/>
                </a:lnTo>
                <a:lnTo>
                  <a:pt x="18970" y="34780"/>
                </a:lnTo>
                <a:lnTo>
                  <a:pt x="25568" y="44381"/>
                </a:lnTo>
                <a:lnTo>
                  <a:pt x="28350" y="47599"/>
                </a:lnTo>
                <a:lnTo>
                  <a:pt x="39379" y="65431"/>
                </a:lnTo>
                <a:lnTo>
                  <a:pt x="44260" y="77590"/>
                </a:lnTo>
                <a:lnTo>
                  <a:pt x="45394" y="82327"/>
                </a:lnTo>
                <a:lnTo>
                  <a:pt x="32982" y="67160"/>
                </a:lnTo>
                <a:lnTo>
                  <a:pt x="27552" y="63689"/>
                </a:lnTo>
                <a:lnTo>
                  <a:pt x="32012" y="62096"/>
                </a:lnTo>
                <a:lnTo>
                  <a:pt x="34880" y="63370"/>
                </a:lnTo>
                <a:lnTo>
                  <a:pt x="21949" y="49604"/>
                </a:lnTo>
                <a:lnTo>
                  <a:pt x="10101" y="42576"/>
                </a:lnTo>
                <a:lnTo>
                  <a:pt x="5410" y="40749"/>
                </a:lnTo>
                <a:lnTo>
                  <a:pt x="12419" y="377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55"/>
          <p:cNvSpPr/>
          <p:nvPr/>
        </p:nvSpPr>
        <p:spPr>
          <a:xfrm>
            <a:off x="1102780" y="5635929"/>
            <a:ext cx="12106" cy="24213"/>
          </a:xfrm>
          <a:custGeom>
            <a:avLst/>
            <a:gdLst/>
            <a:ahLst/>
            <a:cxnLst/>
            <a:rect l="l" t="t" r="r" b="b"/>
            <a:pathLst>
              <a:path w="12106" h="24213">
                <a:moveTo>
                  <a:pt x="12106" y="0"/>
                </a:moveTo>
                <a:lnTo>
                  <a:pt x="0" y="1273"/>
                </a:lnTo>
                <a:lnTo>
                  <a:pt x="818" y="7373"/>
                </a:lnTo>
                <a:lnTo>
                  <a:pt x="10354" y="24213"/>
                </a:lnTo>
                <a:lnTo>
                  <a:pt x="9240" y="17045"/>
                </a:lnTo>
                <a:lnTo>
                  <a:pt x="12106" y="9716"/>
                </a:lnTo>
                <a:lnTo>
                  <a:pt x="121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6"/>
          <p:cNvSpPr/>
          <p:nvPr/>
        </p:nvSpPr>
        <p:spPr>
          <a:xfrm>
            <a:off x="1139739" y="5816738"/>
            <a:ext cx="216493" cy="174368"/>
          </a:xfrm>
          <a:custGeom>
            <a:avLst/>
            <a:gdLst/>
            <a:ahLst/>
            <a:cxnLst/>
            <a:rect l="l" t="t" r="r" b="b"/>
            <a:pathLst>
              <a:path w="216493" h="174368">
                <a:moveTo>
                  <a:pt x="160423" y="30906"/>
                </a:moveTo>
                <a:lnTo>
                  <a:pt x="149590" y="25967"/>
                </a:lnTo>
                <a:lnTo>
                  <a:pt x="143214" y="19117"/>
                </a:lnTo>
                <a:lnTo>
                  <a:pt x="138591" y="14974"/>
                </a:lnTo>
                <a:lnTo>
                  <a:pt x="134299" y="10196"/>
                </a:lnTo>
                <a:lnTo>
                  <a:pt x="130629" y="4620"/>
                </a:lnTo>
                <a:lnTo>
                  <a:pt x="126647" y="0"/>
                </a:lnTo>
                <a:lnTo>
                  <a:pt x="126170" y="5417"/>
                </a:lnTo>
                <a:lnTo>
                  <a:pt x="120262" y="10097"/>
                </a:lnTo>
                <a:lnTo>
                  <a:pt x="116977" y="17356"/>
                </a:lnTo>
                <a:lnTo>
                  <a:pt x="122823" y="30427"/>
                </a:lnTo>
                <a:lnTo>
                  <a:pt x="117060" y="33058"/>
                </a:lnTo>
                <a:lnTo>
                  <a:pt x="109442" y="37658"/>
                </a:lnTo>
                <a:lnTo>
                  <a:pt x="108600" y="42595"/>
                </a:lnTo>
                <a:lnTo>
                  <a:pt x="114942" y="49991"/>
                </a:lnTo>
                <a:lnTo>
                  <a:pt x="128877" y="61970"/>
                </a:lnTo>
                <a:lnTo>
                  <a:pt x="127838" y="63258"/>
                </a:lnTo>
                <a:lnTo>
                  <a:pt x="122574" y="71488"/>
                </a:lnTo>
                <a:lnTo>
                  <a:pt x="126494" y="76672"/>
                </a:lnTo>
                <a:lnTo>
                  <a:pt x="142262" y="82998"/>
                </a:lnTo>
                <a:lnTo>
                  <a:pt x="152777" y="89371"/>
                </a:lnTo>
                <a:lnTo>
                  <a:pt x="156435" y="98770"/>
                </a:lnTo>
                <a:lnTo>
                  <a:pt x="145761" y="94371"/>
                </a:lnTo>
                <a:lnTo>
                  <a:pt x="133503" y="90167"/>
                </a:lnTo>
                <a:lnTo>
                  <a:pt x="123302" y="87459"/>
                </a:lnTo>
                <a:lnTo>
                  <a:pt x="120436" y="71051"/>
                </a:lnTo>
                <a:lnTo>
                  <a:pt x="114859" y="64361"/>
                </a:lnTo>
                <a:lnTo>
                  <a:pt x="114061" y="51934"/>
                </a:lnTo>
                <a:lnTo>
                  <a:pt x="110399" y="45881"/>
                </a:lnTo>
                <a:lnTo>
                  <a:pt x="105937" y="46677"/>
                </a:lnTo>
                <a:lnTo>
                  <a:pt x="107531" y="49385"/>
                </a:lnTo>
                <a:lnTo>
                  <a:pt x="105937" y="53845"/>
                </a:lnTo>
                <a:lnTo>
                  <a:pt x="102275" y="47792"/>
                </a:lnTo>
                <a:lnTo>
                  <a:pt x="95742" y="48270"/>
                </a:lnTo>
                <a:lnTo>
                  <a:pt x="95459" y="44909"/>
                </a:lnTo>
                <a:lnTo>
                  <a:pt x="93906" y="30090"/>
                </a:lnTo>
                <a:lnTo>
                  <a:pt x="91441" y="21507"/>
                </a:lnTo>
                <a:lnTo>
                  <a:pt x="88255" y="25330"/>
                </a:lnTo>
                <a:lnTo>
                  <a:pt x="85705" y="27720"/>
                </a:lnTo>
                <a:lnTo>
                  <a:pt x="82361" y="31065"/>
                </a:lnTo>
                <a:lnTo>
                  <a:pt x="86024" y="42057"/>
                </a:lnTo>
                <a:lnTo>
                  <a:pt x="84432" y="50659"/>
                </a:lnTo>
                <a:lnTo>
                  <a:pt x="77422" y="55439"/>
                </a:lnTo>
                <a:lnTo>
                  <a:pt x="64677" y="55120"/>
                </a:lnTo>
                <a:lnTo>
                  <a:pt x="62766" y="55120"/>
                </a:lnTo>
                <a:lnTo>
                  <a:pt x="61331" y="57988"/>
                </a:lnTo>
                <a:lnTo>
                  <a:pt x="60057" y="61333"/>
                </a:lnTo>
                <a:lnTo>
                  <a:pt x="59421" y="64997"/>
                </a:lnTo>
                <a:lnTo>
                  <a:pt x="65604" y="61414"/>
                </a:lnTo>
                <a:lnTo>
                  <a:pt x="74023" y="60953"/>
                </a:lnTo>
                <a:lnTo>
                  <a:pt x="90166" y="66749"/>
                </a:lnTo>
                <a:lnTo>
                  <a:pt x="91340" y="67102"/>
                </a:lnTo>
                <a:lnTo>
                  <a:pt x="102805" y="75522"/>
                </a:lnTo>
                <a:lnTo>
                  <a:pt x="109284" y="85070"/>
                </a:lnTo>
                <a:lnTo>
                  <a:pt x="105937" y="84910"/>
                </a:lnTo>
                <a:lnTo>
                  <a:pt x="104346" y="84910"/>
                </a:lnTo>
                <a:lnTo>
                  <a:pt x="94641" y="80705"/>
                </a:lnTo>
                <a:lnTo>
                  <a:pt x="84751" y="78964"/>
                </a:lnTo>
                <a:lnTo>
                  <a:pt x="77263" y="85388"/>
                </a:lnTo>
                <a:lnTo>
                  <a:pt x="61715" y="83881"/>
                </a:lnTo>
                <a:lnTo>
                  <a:pt x="52190" y="84627"/>
                </a:lnTo>
                <a:lnTo>
                  <a:pt x="53844" y="90646"/>
                </a:lnTo>
                <a:lnTo>
                  <a:pt x="51454" y="97495"/>
                </a:lnTo>
                <a:lnTo>
                  <a:pt x="56712" y="101479"/>
                </a:lnTo>
                <a:lnTo>
                  <a:pt x="34811" y="100636"/>
                </a:lnTo>
                <a:lnTo>
                  <a:pt x="26709" y="102130"/>
                </a:lnTo>
                <a:lnTo>
                  <a:pt x="28037" y="107532"/>
                </a:lnTo>
                <a:lnTo>
                  <a:pt x="26284" y="115656"/>
                </a:lnTo>
                <a:lnTo>
                  <a:pt x="29152" y="116931"/>
                </a:lnTo>
                <a:lnTo>
                  <a:pt x="24503" y="117591"/>
                </a:lnTo>
                <a:lnTo>
                  <a:pt x="8981" y="120069"/>
                </a:lnTo>
                <a:lnTo>
                  <a:pt x="983" y="122600"/>
                </a:lnTo>
                <a:lnTo>
                  <a:pt x="0" y="126168"/>
                </a:lnTo>
                <a:lnTo>
                  <a:pt x="5523" y="131757"/>
                </a:lnTo>
                <a:lnTo>
                  <a:pt x="17046" y="140348"/>
                </a:lnTo>
                <a:lnTo>
                  <a:pt x="31223" y="145925"/>
                </a:lnTo>
                <a:lnTo>
                  <a:pt x="39347" y="140348"/>
                </a:lnTo>
                <a:lnTo>
                  <a:pt x="41736" y="148314"/>
                </a:lnTo>
                <a:lnTo>
                  <a:pt x="49383" y="148314"/>
                </a:lnTo>
                <a:lnTo>
                  <a:pt x="45989" y="166863"/>
                </a:lnTo>
                <a:lnTo>
                  <a:pt x="48071" y="174368"/>
                </a:lnTo>
                <a:lnTo>
                  <a:pt x="58625" y="173803"/>
                </a:lnTo>
                <a:lnTo>
                  <a:pt x="76466" y="169024"/>
                </a:lnTo>
                <a:lnTo>
                  <a:pt x="76786" y="159625"/>
                </a:lnTo>
                <a:lnTo>
                  <a:pt x="83016" y="160941"/>
                </a:lnTo>
                <a:lnTo>
                  <a:pt x="91852" y="159202"/>
                </a:lnTo>
                <a:lnTo>
                  <a:pt x="92238" y="143057"/>
                </a:lnTo>
                <a:lnTo>
                  <a:pt x="90644" y="133817"/>
                </a:lnTo>
                <a:lnTo>
                  <a:pt x="95820" y="136012"/>
                </a:lnTo>
                <a:lnTo>
                  <a:pt x="105080" y="138554"/>
                </a:lnTo>
                <a:lnTo>
                  <a:pt x="106739" y="132969"/>
                </a:lnTo>
                <a:lnTo>
                  <a:pt x="102752" y="116453"/>
                </a:lnTo>
                <a:lnTo>
                  <a:pt x="101008" y="108401"/>
                </a:lnTo>
                <a:lnTo>
                  <a:pt x="102166" y="98223"/>
                </a:lnTo>
                <a:lnTo>
                  <a:pt x="116452" y="97017"/>
                </a:lnTo>
                <a:lnTo>
                  <a:pt x="111514" y="101955"/>
                </a:lnTo>
                <a:lnTo>
                  <a:pt x="114061" y="111196"/>
                </a:lnTo>
                <a:lnTo>
                  <a:pt x="104662" y="118524"/>
                </a:lnTo>
                <a:lnTo>
                  <a:pt x="109124" y="124100"/>
                </a:lnTo>
                <a:lnTo>
                  <a:pt x="109364" y="124254"/>
                </a:lnTo>
                <a:lnTo>
                  <a:pt x="117805" y="127687"/>
                </a:lnTo>
                <a:lnTo>
                  <a:pt x="130151" y="124100"/>
                </a:lnTo>
                <a:lnTo>
                  <a:pt x="135404" y="113584"/>
                </a:lnTo>
                <a:lnTo>
                  <a:pt x="122823" y="111674"/>
                </a:lnTo>
                <a:lnTo>
                  <a:pt x="118364" y="106735"/>
                </a:lnTo>
                <a:lnTo>
                  <a:pt x="123302" y="100364"/>
                </a:lnTo>
                <a:lnTo>
                  <a:pt x="127697" y="101873"/>
                </a:lnTo>
                <a:lnTo>
                  <a:pt x="139825" y="106399"/>
                </a:lnTo>
                <a:lnTo>
                  <a:pt x="159470" y="114382"/>
                </a:lnTo>
                <a:lnTo>
                  <a:pt x="159791" y="114450"/>
                </a:lnTo>
                <a:lnTo>
                  <a:pt x="166208" y="115715"/>
                </a:lnTo>
                <a:lnTo>
                  <a:pt x="178934" y="117895"/>
                </a:lnTo>
                <a:lnTo>
                  <a:pt x="195429" y="120087"/>
                </a:lnTo>
                <a:lnTo>
                  <a:pt x="213153" y="121391"/>
                </a:lnTo>
                <a:lnTo>
                  <a:pt x="212671" y="119480"/>
                </a:lnTo>
                <a:lnTo>
                  <a:pt x="211401" y="115497"/>
                </a:lnTo>
                <a:lnTo>
                  <a:pt x="213306" y="111514"/>
                </a:lnTo>
                <a:lnTo>
                  <a:pt x="216493" y="108010"/>
                </a:lnTo>
                <a:lnTo>
                  <a:pt x="199278" y="109662"/>
                </a:lnTo>
                <a:lnTo>
                  <a:pt x="187991" y="109615"/>
                </a:lnTo>
                <a:lnTo>
                  <a:pt x="179164" y="107100"/>
                </a:lnTo>
                <a:lnTo>
                  <a:pt x="168068" y="101479"/>
                </a:lnTo>
                <a:lnTo>
                  <a:pt x="168776" y="100320"/>
                </a:lnTo>
                <a:lnTo>
                  <a:pt x="176332" y="86925"/>
                </a:lnTo>
                <a:lnTo>
                  <a:pt x="177694" y="78153"/>
                </a:lnTo>
                <a:lnTo>
                  <a:pt x="174126" y="66749"/>
                </a:lnTo>
                <a:lnTo>
                  <a:pt x="170938" y="58784"/>
                </a:lnTo>
                <a:lnTo>
                  <a:pt x="179054" y="58305"/>
                </a:lnTo>
                <a:lnTo>
                  <a:pt x="185112" y="55120"/>
                </a:lnTo>
                <a:lnTo>
                  <a:pt x="184629" y="49385"/>
                </a:lnTo>
                <a:lnTo>
                  <a:pt x="173161" y="36482"/>
                </a:lnTo>
                <a:lnTo>
                  <a:pt x="173008" y="36482"/>
                </a:lnTo>
                <a:lnTo>
                  <a:pt x="169021" y="34888"/>
                </a:lnTo>
                <a:lnTo>
                  <a:pt x="164715" y="33135"/>
                </a:lnTo>
                <a:lnTo>
                  <a:pt x="160423" y="309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7"/>
          <p:cNvSpPr/>
          <p:nvPr/>
        </p:nvSpPr>
        <p:spPr>
          <a:xfrm>
            <a:off x="1324851" y="5896075"/>
            <a:ext cx="55118" cy="29257"/>
          </a:xfrm>
          <a:custGeom>
            <a:avLst/>
            <a:gdLst/>
            <a:ahLst/>
            <a:cxnLst/>
            <a:rect l="l" t="t" r="r" b="b"/>
            <a:pathLst>
              <a:path w="55118" h="29257">
                <a:moveTo>
                  <a:pt x="42849" y="1275"/>
                </a:moveTo>
                <a:lnTo>
                  <a:pt x="46990" y="4301"/>
                </a:lnTo>
                <a:lnTo>
                  <a:pt x="50660" y="4779"/>
                </a:lnTo>
                <a:lnTo>
                  <a:pt x="54482" y="7646"/>
                </a:lnTo>
                <a:lnTo>
                  <a:pt x="55118" y="4301"/>
                </a:lnTo>
                <a:lnTo>
                  <a:pt x="48590" y="0"/>
                </a:lnTo>
                <a:lnTo>
                  <a:pt x="42849" y="1275"/>
                </a:lnTo>
                <a:close/>
              </a:path>
              <a:path w="55118" h="29257">
                <a:moveTo>
                  <a:pt x="31381" y="28675"/>
                </a:moveTo>
                <a:lnTo>
                  <a:pt x="30911" y="29152"/>
                </a:lnTo>
                <a:lnTo>
                  <a:pt x="31381" y="28675"/>
                </a:lnTo>
                <a:close/>
              </a:path>
              <a:path w="55118" h="29257">
                <a:moveTo>
                  <a:pt x="19596" y="27560"/>
                </a:moveTo>
                <a:lnTo>
                  <a:pt x="7327" y="22462"/>
                </a:lnTo>
                <a:lnTo>
                  <a:pt x="2387" y="23736"/>
                </a:lnTo>
                <a:lnTo>
                  <a:pt x="0" y="27560"/>
                </a:lnTo>
                <a:lnTo>
                  <a:pt x="10862" y="29057"/>
                </a:lnTo>
                <a:lnTo>
                  <a:pt x="24096" y="29257"/>
                </a:lnTo>
                <a:lnTo>
                  <a:pt x="31325" y="28679"/>
                </a:lnTo>
                <a:lnTo>
                  <a:pt x="36487" y="22781"/>
                </a:lnTo>
                <a:lnTo>
                  <a:pt x="46037" y="18002"/>
                </a:lnTo>
                <a:lnTo>
                  <a:pt x="45084" y="18957"/>
                </a:lnTo>
                <a:lnTo>
                  <a:pt x="49390" y="16249"/>
                </a:lnTo>
                <a:lnTo>
                  <a:pt x="51930" y="13063"/>
                </a:lnTo>
                <a:lnTo>
                  <a:pt x="53530" y="11469"/>
                </a:lnTo>
                <a:lnTo>
                  <a:pt x="54482" y="7646"/>
                </a:lnTo>
                <a:lnTo>
                  <a:pt x="50660" y="4779"/>
                </a:lnTo>
                <a:lnTo>
                  <a:pt x="46990" y="4301"/>
                </a:lnTo>
                <a:lnTo>
                  <a:pt x="42849" y="1275"/>
                </a:lnTo>
                <a:lnTo>
                  <a:pt x="42214" y="1593"/>
                </a:lnTo>
                <a:lnTo>
                  <a:pt x="34734" y="6054"/>
                </a:lnTo>
                <a:lnTo>
                  <a:pt x="27876" y="8284"/>
                </a:lnTo>
                <a:lnTo>
                  <a:pt x="21983" y="9399"/>
                </a:lnTo>
                <a:lnTo>
                  <a:pt x="21666" y="12744"/>
                </a:lnTo>
                <a:lnTo>
                  <a:pt x="20231" y="15772"/>
                </a:lnTo>
                <a:lnTo>
                  <a:pt x="18961" y="17840"/>
                </a:lnTo>
                <a:lnTo>
                  <a:pt x="19596" y="2756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8"/>
          <p:cNvSpPr/>
          <p:nvPr/>
        </p:nvSpPr>
        <p:spPr>
          <a:xfrm>
            <a:off x="1230383" y="5925550"/>
            <a:ext cx="60063" cy="7805"/>
          </a:xfrm>
          <a:custGeom>
            <a:avLst/>
            <a:gdLst/>
            <a:ahLst/>
            <a:cxnLst/>
            <a:rect l="l" t="t" r="r" b="b"/>
            <a:pathLst>
              <a:path w="60063" h="7805">
                <a:moveTo>
                  <a:pt x="45407" y="0"/>
                </a:moveTo>
                <a:lnTo>
                  <a:pt x="50500" y="4300"/>
                </a:lnTo>
                <a:lnTo>
                  <a:pt x="54157" y="4618"/>
                </a:lnTo>
                <a:lnTo>
                  <a:pt x="58945" y="4777"/>
                </a:lnTo>
                <a:lnTo>
                  <a:pt x="60063" y="1910"/>
                </a:lnTo>
                <a:lnTo>
                  <a:pt x="58145" y="1273"/>
                </a:lnTo>
                <a:lnTo>
                  <a:pt x="50817" y="1592"/>
                </a:lnTo>
                <a:lnTo>
                  <a:pt x="45407" y="0"/>
                </a:lnTo>
                <a:close/>
              </a:path>
              <a:path w="60063" h="7805">
                <a:moveTo>
                  <a:pt x="12108" y="7646"/>
                </a:moveTo>
                <a:lnTo>
                  <a:pt x="16095" y="24161"/>
                </a:lnTo>
                <a:lnTo>
                  <a:pt x="14436" y="29746"/>
                </a:lnTo>
                <a:lnTo>
                  <a:pt x="5175" y="27205"/>
                </a:lnTo>
                <a:lnTo>
                  <a:pt x="0" y="25010"/>
                </a:lnTo>
                <a:lnTo>
                  <a:pt x="1593" y="34250"/>
                </a:lnTo>
                <a:lnTo>
                  <a:pt x="5256" y="35843"/>
                </a:lnTo>
                <a:lnTo>
                  <a:pt x="23364" y="41017"/>
                </a:lnTo>
                <a:lnTo>
                  <a:pt x="35492" y="43968"/>
                </a:lnTo>
                <a:lnTo>
                  <a:pt x="44841" y="45139"/>
                </a:lnTo>
                <a:lnTo>
                  <a:pt x="54609" y="44969"/>
                </a:lnTo>
                <a:lnTo>
                  <a:pt x="65321" y="44127"/>
                </a:lnTo>
                <a:lnTo>
                  <a:pt x="69056" y="33012"/>
                </a:lnTo>
                <a:lnTo>
                  <a:pt x="81279" y="29799"/>
                </a:lnTo>
                <a:lnTo>
                  <a:pt x="90162" y="29949"/>
                </a:lnTo>
                <a:lnTo>
                  <a:pt x="90009" y="17523"/>
                </a:lnTo>
                <a:lnTo>
                  <a:pt x="101643" y="17523"/>
                </a:lnTo>
                <a:lnTo>
                  <a:pt x="106888" y="16885"/>
                </a:lnTo>
                <a:lnTo>
                  <a:pt x="112476" y="19753"/>
                </a:lnTo>
                <a:lnTo>
                  <a:pt x="116768" y="23257"/>
                </a:lnTo>
                <a:lnTo>
                  <a:pt x="122344" y="20709"/>
                </a:lnTo>
                <a:lnTo>
                  <a:pt x="125379" y="18957"/>
                </a:lnTo>
                <a:lnTo>
                  <a:pt x="123944" y="16408"/>
                </a:lnTo>
                <a:lnTo>
                  <a:pt x="122509" y="12584"/>
                </a:lnTo>
                <a:lnTo>
                  <a:pt x="104785" y="11279"/>
                </a:lnTo>
                <a:lnTo>
                  <a:pt x="88290" y="9087"/>
                </a:lnTo>
                <a:lnTo>
                  <a:pt x="75563" y="6908"/>
                </a:lnTo>
                <a:lnTo>
                  <a:pt x="69147" y="5643"/>
                </a:lnTo>
                <a:lnTo>
                  <a:pt x="65791" y="4300"/>
                </a:lnTo>
                <a:lnTo>
                  <a:pt x="60063" y="1910"/>
                </a:lnTo>
                <a:lnTo>
                  <a:pt x="58945" y="4777"/>
                </a:lnTo>
                <a:lnTo>
                  <a:pt x="54157" y="4618"/>
                </a:lnTo>
                <a:lnTo>
                  <a:pt x="50500" y="4300"/>
                </a:lnTo>
                <a:lnTo>
                  <a:pt x="45407" y="0"/>
                </a:lnTo>
                <a:lnTo>
                  <a:pt x="45077" y="0"/>
                </a:lnTo>
                <a:lnTo>
                  <a:pt x="42372" y="-478"/>
                </a:lnTo>
                <a:lnTo>
                  <a:pt x="36958" y="-1115"/>
                </a:lnTo>
                <a:lnTo>
                  <a:pt x="30427" y="-1752"/>
                </a:lnTo>
                <a:lnTo>
                  <a:pt x="30905" y="796"/>
                </a:lnTo>
                <a:lnTo>
                  <a:pt x="32179" y="2867"/>
                </a:lnTo>
                <a:lnTo>
                  <a:pt x="44759" y="4777"/>
                </a:lnTo>
                <a:lnTo>
                  <a:pt x="39507" y="15293"/>
                </a:lnTo>
                <a:lnTo>
                  <a:pt x="27161" y="18880"/>
                </a:lnTo>
                <a:lnTo>
                  <a:pt x="18720" y="15446"/>
                </a:lnTo>
                <a:lnTo>
                  <a:pt x="18479" y="15293"/>
                </a:lnTo>
                <a:lnTo>
                  <a:pt x="14018" y="9716"/>
                </a:lnTo>
                <a:lnTo>
                  <a:pt x="23417" y="2388"/>
                </a:lnTo>
                <a:lnTo>
                  <a:pt x="22781" y="-318"/>
                </a:lnTo>
                <a:lnTo>
                  <a:pt x="22622" y="-2548"/>
                </a:lnTo>
                <a:lnTo>
                  <a:pt x="19277" y="-2708"/>
                </a:lnTo>
                <a:lnTo>
                  <a:pt x="15612" y="-3027"/>
                </a:lnTo>
                <a:lnTo>
                  <a:pt x="12108" y="-3027"/>
                </a:lnTo>
                <a:lnTo>
                  <a:pt x="11469" y="158"/>
                </a:lnTo>
                <a:lnTo>
                  <a:pt x="11151" y="2228"/>
                </a:lnTo>
                <a:lnTo>
                  <a:pt x="11310" y="4777"/>
                </a:lnTo>
                <a:lnTo>
                  <a:pt x="12108" y="764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9"/>
          <p:cNvSpPr/>
          <p:nvPr/>
        </p:nvSpPr>
        <p:spPr>
          <a:xfrm>
            <a:off x="1310678" y="5907069"/>
            <a:ext cx="16243" cy="14497"/>
          </a:xfrm>
          <a:custGeom>
            <a:avLst/>
            <a:gdLst/>
            <a:ahLst/>
            <a:cxnLst/>
            <a:rect l="l" t="t" r="r" b="b"/>
            <a:pathLst>
              <a:path w="16243" h="14497">
                <a:moveTo>
                  <a:pt x="10515" y="7966"/>
                </a:moveTo>
                <a:lnTo>
                  <a:pt x="16243" y="6214"/>
                </a:lnTo>
                <a:lnTo>
                  <a:pt x="15608" y="3346"/>
                </a:lnTo>
                <a:lnTo>
                  <a:pt x="15290" y="0"/>
                </a:lnTo>
                <a:lnTo>
                  <a:pt x="5727" y="3027"/>
                </a:lnTo>
                <a:lnTo>
                  <a:pt x="0" y="10993"/>
                </a:lnTo>
                <a:lnTo>
                  <a:pt x="2222" y="13381"/>
                </a:lnTo>
                <a:lnTo>
                  <a:pt x="5410" y="14497"/>
                </a:lnTo>
                <a:lnTo>
                  <a:pt x="8280" y="13063"/>
                </a:lnTo>
                <a:lnTo>
                  <a:pt x="10515" y="796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60"/>
          <p:cNvSpPr/>
          <p:nvPr/>
        </p:nvSpPr>
        <p:spPr>
          <a:xfrm>
            <a:off x="1337437" y="5979873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4020" y="42376"/>
                </a:moveTo>
                <a:lnTo>
                  <a:pt x="21079" y="42630"/>
                </a:lnTo>
                <a:lnTo>
                  <a:pt x="35233" y="44463"/>
                </a:lnTo>
                <a:lnTo>
                  <a:pt x="54165" y="49385"/>
                </a:lnTo>
                <a:lnTo>
                  <a:pt x="60693" y="52092"/>
                </a:lnTo>
                <a:lnTo>
                  <a:pt x="70573" y="35844"/>
                </a:lnTo>
                <a:lnTo>
                  <a:pt x="71156" y="34659"/>
                </a:lnTo>
                <a:lnTo>
                  <a:pt x="77906" y="25200"/>
                </a:lnTo>
                <a:lnTo>
                  <a:pt x="93040" y="15134"/>
                </a:lnTo>
                <a:lnTo>
                  <a:pt x="94292" y="14924"/>
                </a:lnTo>
                <a:lnTo>
                  <a:pt x="104536" y="11750"/>
                </a:lnTo>
                <a:lnTo>
                  <a:pt x="121234" y="2071"/>
                </a:lnTo>
                <a:lnTo>
                  <a:pt x="121234" y="1912"/>
                </a:lnTo>
                <a:lnTo>
                  <a:pt x="115811" y="3665"/>
                </a:lnTo>
                <a:lnTo>
                  <a:pt x="110718" y="0"/>
                </a:lnTo>
                <a:lnTo>
                  <a:pt x="105633" y="2211"/>
                </a:lnTo>
                <a:lnTo>
                  <a:pt x="94358" y="5962"/>
                </a:lnTo>
                <a:lnTo>
                  <a:pt x="78615" y="9014"/>
                </a:lnTo>
                <a:lnTo>
                  <a:pt x="60223" y="9080"/>
                </a:lnTo>
                <a:lnTo>
                  <a:pt x="57823" y="10833"/>
                </a:lnTo>
                <a:lnTo>
                  <a:pt x="54965" y="12426"/>
                </a:lnTo>
                <a:lnTo>
                  <a:pt x="51612" y="13699"/>
                </a:lnTo>
                <a:lnTo>
                  <a:pt x="43967" y="12904"/>
                </a:lnTo>
                <a:lnTo>
                  <a:pt x="32816" y="21028"/>
                </a:lnTo>
                <a:lnTo>
                  <a:pt x="29958" y="23400"/>
                </a:lnTo>
                <a:lnTo>
                  <a:pt x="19495" y="30150"/>
                </a:lnTo>
                <a:lnTo>
                  <a:pt x="634" y="38710"/>
                </a:lnTo>
                <a:lnTo>
                  <a:pt x="0" y="42376"/>
                </a:lnTo>
                <a:lnTo>
                  <a:pt x="14020" y="423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61"/>
          <p:cNvSpPr/>
          <p:nvPr/>
        </p:nvSpPr>
        <p:spPr>
          <a:xfrm>
            <a:off x="1281493" y="5942431"/>
            <a:ext cx="96253" cy="73086"/>
          </a:xfrm>
          <a:custGeom>
            <a:avLst/>
            <a:gdLst/>
            <a:ahLst/>
            <a:cxnLst/>
            <a:rect l="l" t="t" r="r" b="b"/>
            <a:pathLst>
              <a:path w="96253" h="73086">
                <a:moveTo>
                  <a:pt x="30772" y="50977"/>
                </a:moveTo>
                <a:lnTo>
                  <a:pt x="33477" y="57191"/>
                </a:lnTo>
                <a:lnTo>
                  <a:pt x="45110" y="57031"/>
                </a:lnTo>
                <a:lnTo>
                  <a:pt x="41287" y="60854"/>
                </a:lnTo>
                <a:lnTo>
                  <a:pt x="42875" y="66272"/>
                </a:lnTo>
                <a:lnTo>
                  <a:pt x="42965" y="66458"/>
                </a:lnTo>
                <a:lnTo>
                  <a:pt x="45241" y="69676"/>
                </a:lnTo>
                <a:lnTo>
                  <a:pt x="50803" y="73086"/>
                </a:lnTo>
                <a:lnTo>
                  <a:pt x="59952" y="71661"/>
                </a:lnTo>
                <a:lnTo>
                  <a:pt x="72987" y="60378"/>
                </a:lnTo>
                <a:lnTo>
                  <a:pt x="77545" y="60490"/>
                </a:lnTo>
                <a:lnTo>
                  <a:pt x="85160" y="55562"/>
                </a:lnTo>
                <a:lnTo>
                  <a:pt x="87007" y="37755"/>
                </a:lnTo>
                <a:lnTo>
                  <a:pt x="92265" y="38712"/>
                </a:lnTo>
                <a:lnTo>
                  <a:pt x="96253" y="34410"/>
                </a:lnTo>
                <a:lnTo>
                  <a:pt x="95936" y="33136"/>
                </a:lnTo>
                <a:lnTo>
                  <a:pt x="95936" y="30109"/>
                </a:lnTo>
                <a:lnTo>
                  <a:pt x="94818" y="18160"/>
                </a:lnTo>
                <a:lnTo>
                  <a:pt x="82867" y="10674"/>
                </a:lnTo>
                <a:lnTo>
                  <a:pt x="78879" y="8442"/>
                </a:lnTo>
                <a:lnTo>
                  <a:pt x="76174" y="5099"/>
                </a:lnTo>
                <a:lnTo>
                  <a:pt x="74269" y="2071"/>
                </a:lnTo>
                <a:lnTo>
                  <a:pt x="71234" y="3823"/>
                </a:lnTo>
                <a:lnTo>
                  <a:pt x="65659" y="6372"/>
                </a:lnTo>
                <a:lnTo>
                  <a:pt x="61366" y="2867"/>
                </a:lnTo>
                <a:lnTo>
                  <a:pt x="55778" y="0"/>
                </a:lnTo>
                <a:lnTo>
                  <a:pt x="50533" y="637"/>
                </a:lnTo>
                <a:lnTo>
                  <a:pt x="38900" y="637"/>
                </a:lnTo>
                <a:lnTo>
                  <a:pt x="39052" y="13064"/>
                </a:lnTo>
                <a:lnTo>
                  <a:pt x="37570" y="12939"/>
                </a:lnTo>
                <a:lnTo>
                  <a:pt x="27634" y="13142"/>
                </a:lnTo>
                <a:lnTo>
                  <a:pt x="16679" y="17079"/>
                </a:lnTo>
                <a:lnTo>
                  <a:pt x="14681" y="28516"/>
                </a:lnTo>
                <a:lnTo>
                  <a:pt x="25" y="28197"/>
                </a:lnTo>
                <a:lnTo>
                  <a:pt x="0" y="39266"/>
                </a:lnTo>
                <a:lnTo>
                  <a:pt x="1438" y="44847"/>
                </a:lnTo>
                <a:lnTo>
                  <a:pt x="9731" y="51020"/>
                </a:lnTo>
                <a:lnTo>
                  <a:pt x="30772" y="5097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62"/>
          <p:cNvSpPr/>
          <p:nvPr/>
        </p:nvSpPr>
        <p:spPr>
          <a:xfrm>
            <a:off x="1318006" y="5897884"/>
            <a:ext cx="28994" cy="25753"/>
          </a:xfrm>
          <a:custGeom>
            <a:avLst/>
            <a:gdLst/>
            <a:ahLst/>
            <a:cxnLst/>
            <a:rect l="l" t="t" r="r" b="b"/>
            <a:pathLst>
              <a:path w="28994" h="25753">
                <a:moveTo>
                  <a:pt x="26441" y="25753"/>
                </a:moveTo>
                <a:lnTo>
                  <a:pt x="25806" y="16035"/>
                </a:lnTo>
                <a:lnTo>
                  <a:pt x="27876" y="13008"/>
                </a:lnTo>
                <a:lnTo>
                  <a:pt x="28676" y="10778"/>
                </a:lnTo>
                <a:lnTo>
                  <a:pt x="28994" y="7592"/>
                </a:lnTo>
                <a:lnTo>
                  <a:pt x="28193" y="1538"/>
                </a:lnTo>
                <a:lnTo>
                  <a:pt x="17513" y="2653"/>
                </a:lnTo>
                <a:lnTo>
                  <a:pt x="11276" y="0"/>
                </a:lnTo>
                <a:lnTo>
                  <a:pt x="5808" y="917"/>
                </a:lnTo>
                <a:lnTo>
                  <a:pt x="8915" y="15399"/>
                </a:lnTo>
                <a:lnTo>
                  <a:pt x="1752" y="17629"/>
                </a:lnTo>
                <a:lnTo>
                  <a:pt x="0" y="24957"/>
                </a:lnTo>
                <a:lnTo>
                  <a:pt x="4292" y="24957"/>
                </a:lnTo>
                <a:lnTo>
                  <a:pt x="6845" y="25753"/>
                </a:lnTo>
                <a:lnTo>
                  <a:pt x="9232" y="21929"/>
                </a:lnTo>
                <a:lnTo>
                  <a:pt x="12552" y="21073"/>
                </a:lnTo>
                <a:lnTo>
                  <a:pt x="14173" y="20655"/>
                </a:lnTo>
                <a:lnTo>
                  <a:pt x="26441" y="2575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63"/>
          <p:cNvSpPr/>
          <p:nvPr/>
        </p:nvSpPr>
        <p:spPr>
          <a:xfrm>
            <a:off x="1253006" y="5899261"/>
            <a:ext cx="100839" cy="34888"/>
          </a:xfrm>
          <a:custGeom>
            <a:avLst/>
            <a:gdLst/>
            <a:ahLst/>
            <a:cxnLst/>
            <a:rect l="l" t="t" r="r" b="b"/>
            <a:pathLst>
              <a:path w="100839" h="34888">
                <a:moveTo>
                  <a:pt x="78" y="661"/>
                </a:moveTo>
                <a:lnTo>
                  <a:pt x="4304" y="7053"/>
                </a:lnTo>
                <a:lnTo>
                  <a:pt x="22302" y="20073"/>
                </a:lnTo>
                <a:lnTo>
                  <a:pt x="25726" y="21222"/>
                </a:lnTo>
                <a:lnTo>
                  <a:pt x="33785" y="23659"/>
                </a:lnTo>
                <a:lnTo>
                  <a:pt x="45834" y="26826"/>
                </a:lnTo>
                <a:lnTo>
                  <a:pt x="61173" y="30140"/>
                </a:lnTo>
                <a:lnTo>
                  <a:pt x="79103" y="33021"/>
                </a:lnTo>
                <a:lnTo>
                  <a:pt x="98921" y="34888"/>
                </a:lnTo>
                <a:lnTo>
                  <a:pt x="98921" y="32658"/>
                </a:lnTo>
                <a:lnTo>
                  <a:pt x="100839" y="28515"/>
                </a:lnTo>
                <a:lnTo>
                  <a:pt x="93136" y="28642"/>
                </a:lnTo>
                <a:lnTo>
                  <a:pt x="80351" y="28199"/>
                </a:lnTo>
                <a:lnTo>
                  <a:pt x="66904" y="26605"/>
                </a:lnTo>
                <a:lnTo>
                  <a:pt x="58181" y="24610"/>
                </a:lnTo>
                <a:lnTo>
                  <a:pt x="46468" y="21304"/>
                </a:lnTo>
                <a:lnTo>
                  <a:pt x="31818" y="16213"/>
                </a:lnTo>
                <a:lnTo>
                  <a:pt x="15804" y="9167"/>
                </a:lnTo>
                <a:lnTo>
                  <a:pt x="0" y="0"/>
                </a:lnTo>
                <a:lnTo>
                  <a:pt x="78" y="66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64"/>
          <p:cNvSpPr/>
          <p:nvPr/>
        </p:nvSpPr>
        <p:spPr>
          <a:xfrm>
            <a:off x="1328991" y="5899419"/>
            <a:ext cx="14503" cy="19594"/>
          </a:xfrm>
          <a:custGeom>
            <a:avLst/>
            <a:gdLst/>
            <a:ahLst/>
            <a:cxnLst/>
            <a:rect l="l" t="t" r="r" b="b"/>
            <a:pathLst>
              <a:path w="14503" h="19594">
                <a:moveTo>
                  <a:pt x="317" y="7329"/>
                </a:moveTo>
                <a:lnTo>
                  <a:pt x="2552" y="16090"/>
                </a:lnTo>
                <a:lnTo>
                  <a:pt x="7010" y="17365"/>
                </a:lnTo>
                <a:lnTo>
                  <a:pt x="14503" y="19594"/>
                </a:lnTo>
                <a:lnTo>
                  <a:pt x="11468" y="13700"/>
                </a:lnTo>
                <a:lnTo>
                  <a:pt x="6375" y="10195"/>
                </a:lnTo>
                <a:lnTo>
                  <a:pt x="5422" y="2231"/>
                </a:lnTo>
                <a:lnTo>
                  <a:pt x="0" y="0"/>
                </a:lnTo>
                <a:lnTo>
                  <a:pt x="317" y="73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65"/>
          <p:cNvSpPr/>
          <p:nvPr/>
        </p:nvSpPr>
        <p:spPr>
          <a:xfrm>
            <a:off x="1352257" y="5978122"/>
            <a:ext cx="10985" cy="26603"/>
          </a:xfrm>
          <a:custGeom>
            <a:avLst/>
            <a:gdLst/>
            <a:ahLst/>
            <a:cxnLst/>
            <a:rect l="l" t="t" r="r" b="b"/>
            <a:pathLst>
              <a:path w="10985" h="26603">
                <a:moveTo>
                  <a:pt x="10032" y="0"/>
                </a:moveTo>
                <a:lnTo>
                  <a:pt x="2070" y="8442"/>
                </a:lnTo>
                <a:lnTo>
                  <a:pt x="787" y="18479"/>
                </a:lnTo>
                <a:lnTo>
                  <a:pt x="0" y="26603"/>
                </a:lnTo>
                <a:lnTo>
                  <a:pt x="6527" y="19276"/>
                </a:lnTo>
                <a:lnTo>
                  <a:pt x="10985" y="12425"/>
                </a:lnTo>
                <a:lnTo>
                  <a:pt x="1003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6"/>
          <p:cNvSpPr/>
          <p:nvPr/>
        </p:nvSpPr>
        <p:spPr>
          <a:xfrm>
            <a:off x="1324368" y="5995004"/>
            <a:ext cx="22313" cy="16885"/>
          </a:xfrm>
          <a:custGeom>
            <a:avLst/>
            <a:gdLst/>
            <a:ahLst/>
            <a:cxnLst/>
            <a:rect l="l" t="t" r="r" b="b"/>
            <a:pathLst>
              <a:path w="22313" h="16885">
                <a:moveTo>
                  <a:pt x="7658" y="8920"/>
                </a:moveTo>
                <a:lnTo>
                  <a:pt x="0" y="13699"/>
                </a:lnTo>
                <a:lnTo>
                  <a:pt x="6540" y="15770"/>
                </a:lnTo>
                <a:lnTo>
                  <a:pt x="18160" y="16885"/>
                </a:lnTo>
                <a:lnTo>
                  <a:pt x="22313" y="0"/>
                </a:lnTo>
                <a:lnTo>
                  <a:pt x="16256" y="1592"/>
                </a:lnTo>
                <a:lnTo>
                  <a:pt x="7658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7"/>
          <p:cNvSpPr/>
          <p:nvPr/>
        </p:nvSpPr>
        <p:spPr>
          <a:xfrm>
            <a:off x="1285923" y="5944984"/>
            <a:ext cx="82742" cy="46639"/>
          </a:xfrm>
          <a:custGeom>
            <a:avLst/>
            <a:gdLst/>
            <a:ahLst/>
            <a:cxnLst/>
            <a:rect l="l" t="t" r="r" b="b"/>
            <a:pathLst>
              <a:path w="82742" h="46639">
                <a:moveTo>
                  <a:pt x="625" y="39198"/>
                </a:moveTo>
                <a:lnTo>
                  <a:pt x="7272" y="45028"/>
                </a:lnTo>
                <a:lnTo>
                  <a:pt x="26189" y="44128"/>
                </a:lnTo>
                <a:lnTo>
                  <a:pt x="31411" y="46246"/>
                </a:lnTo>
                <a:lnTo>
                  <a:pt x="42114" y="46639"/>
                </a:lnTo>
                <a:lnTo>
                  <a:pt x="51348" y="36640"/>
                </a:lnTo>
                <a:lnTo>
                  <a:pt x="51800" y="36627"/>
                </a:lnTo>
                <a:lnTo>
                  <a:pt x="63722" y="33904"/>
                </a:lnTo>
                <a:lnTo>
                  <a:pt x="73179" y="19913"/>
                </a:lnTo>
                <a:lnTo>
                  <a:pt x="82742" y="20073"/>
                </a:lnTo>
                <a:lnTo>
                  <a:pt x="80507" y="14019"/>
                </a:lnTo>
                <a:lnTo>
                  <a:pt x="79072" y="11630"/>
                </a:lnTo>
                <a:lnTo>
                  <a:pt x="79389" y="8921"/>
                </a:lnTo>
                <a:lnTo>
                  <a:pt x="78437" y="8125"/>
                </a:lnTo>
                <a:lnTo>
                  <a:pt x="75732" y="6691"/>
                </a:lnTo>
                <a:lnTo>
                  <a:pt x="72062" y="2550"/>
                </a:lnTo>
                <a:lnTo>
                  <a:pt x="69356" y="4142"/>
                </a:lnTo>
                <a:lnTo>
                  <a:pt x="65369" y="5257"/>
                </a:lnTo>
                <a:lnTo>
                  <a:pt x="60276" y="3505"/>
                </a:lnTo>
                <a:lnTo>
                  <a:pt x="54853" y="0"/>
                </a:lnTo>
                <a:lnTo>
                  <a:pt x="43385" y="1116"/>
                </a:lnTo>
                <a:lnTo>
                  <a:pt x="34787" y="6054"/>
                </a:lnTo>
                <a:lnTo>
                  <a:pt x="38292" y="13859"/>
                </a:lnTo>
                <a:lnTo>
                  <a:pt x="33034" y="9559"/>
                </a:lnTo>
                <a:lnTo>
                  <a:pt x="17896" y="14019"/>
                </a:lnTo>
                <a:lnTo>
                  <a:pt x="11930" y="17489"/>
                </a:lnTo>
                <a:lnTo>
                  <a:pt x="12638" y="25648"/>
                </a:lnTo>
                <a:lnTo>
                  <a:pt x="19533" y="28193"/>
                </a:lnTo>
                <a:lnTo>
                  <a:pt x="28268" y="28195"/>
                </a:lnTo>
                <a:lnTo>
                  <a:pt x="20931" y="19913"/>
                </a:lnTo>
                <a:lnTo>
                  <a:pt x="21447" y="19720"/>
                </a:lnTo>
                <a:lnTo>
                  <a:pt x="30285" y="18248"/>
                </a:lnTo>
                <a:lnTo>
                  <a:pt x="48008" y="21347"/>
                </a:lnTo>
                <a:lnTo>
                  <a:pt x="52465" y="19913"/>
                </a:lnTo>
                <a:lnTo>
                  <a:pt x="55818" y="15772"/>
                </a:lnTo>
                <a:lnTo>
                  <a:pt x="54066" y="11311"/>
                </a:lnTo>
                <a:lnTo>
                  <a:pt x="44503" y="9080"/>
                </a:lnTo>
                <a:lnTo>
                  <a:pt x="45831" y="8751"/>
                </a:lnTo>
                <a:lnTo>
                  <a:pt x="56429" y="7099"/>
                </a:lnTo>
                <a:lnTo>
                  <a:pt x="75567" y="6850"/>
                </a:lnTo>
                <a:lnTo>
                  <a:pt x="70157" y="11311"/>
                </a:lnTo>
                <a:lnTo>
                  <a:pt x="58676" y="19277"/>
                </a:lnTo>
                <a:lnTo>
                  <a:pt x="56782" y="20863"/>
                </a:lnTo>
                <a:lnTo>
                  <a:pt x="46960" y="27506"/>
                </a:lnTo>
                <a:lnTo>
                  <a:pt x="29212" y="35844"/>
                </a:lnTo>
                <a:lnTo>
                  <a:pt x="29021" y="35914"/>
                </a:lnTo>
                <a:lnTo>
                  <a:pt x="18786" y="38530"/>
                </a:lnTo>
                <a:lnTo>
                  <a:pt x="5158" y="36482"/>
                </a:lnTo>
                <a:lnTo>
                  <a:pt x="3405" y="32180"/>
                </a:lnTo>
                <a:lnTo>
                  <a:pt x="10886" y="28994"/>
                </a:lnTo>
                <a:lnTo>
                  <a:pt x="3088" y="25967"/>
                </a:lnTo>
                <a:lnTo>
                  <a:pt x="53" y="33614"/>
                </a:lnTo>
                <a:lnTo>
                  <a:pt x="0" y="33971"/>
                </a:lnTo>
                <a:lnTo>
                  <a:pt x="625" y="39198"/>
                </a:lnTo>
                <a:close/>
              </a:path>
              <a:path w="82742" h="46639">
                <a:moveTo>
                  <a:pt x="37810" y="28197"/>
                </a:moveTo>
                <a:lnTo>
                  <a:pt x="28268" y="28195"/>
                </a:lnTo>
                <a:lnTo>
                  <a:pt x="28412" y="28357"/>
                </a:lnTo>
                <a:lnTo>
                  <a:pt x="37810" y="28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8"/>
          <p:cNvSpPr/>
          <p:nvPr/>
        </p:nvSpPr>
        <p:spPr>
          <a:xfrm>
            <a:off x="1350975" y="5980351"/>
            <a:ext cx="101168" cy="44604"/>
          </a:xfrm>
          <a:custGeom>
            <a:avLst/>
            <a:gdLst/>
            <a:ahLst/>
            <a:cxnLst/>
            <a:rect l="l" t="t" r="r" b="b"/>
            <a:pathLst>
              <a:path w="101168" h="44604">
                <a:moveTo>
                  <a:pt x="47320" y="41737"/>
                </a:moveTo>
                <a:lnTo>
                  <a:pt x="54330" y="25488"/>
                </a:lnTo>
                <a:lnTo>
                  <a:pt x="58623" y="15929"/>
                </a:lnTo>
                <a:lnTo>
                  <a:pt x="73596" y="9716"/>
                </a:lnTo>
                <a:lnTo>
                  <a:pt x="74103" y="9662"/>
                </a:lnTo>
                <a:lnTo>
                  <a:pt x="83611" y="7810"/>
                </a:lnTo>
                <a:lnTo>
                  <a:pt x="101168" y="1433"/>
                </a:lnTo>
                <a:lnTo>
                  <a:pt x="97980" y="0"/>
                </a:lnTo>
                <a:lnTo>
                  <a:pt x="94945" y="1273"/>
                </a:lnTo>
                <a:lnTo>
                  <a:pt x="90804" y="2707"/>
                </a:lnTo>
                <a:lnTo>
                  <a:pt x="86512" y="3822"/>
                </a:lnTo>
                <a:lnTo>
                  <a:pt x="84440" y="4502"/>
                </a:lnTo>
                <a:lnTo>
                  <a:pt x="72817" y="7433"/>
                </a:lnTo>
                <a:lnTo>
                  <a:pt x="58940" y="9080"/>
                </a:lnTo>
                <a:lnTo>
                  <a:pt x="55283" y="10354"/>
                </a:lnTo>
                <a:lnTo>
                  <a:pt x="47155" y="13540"/>
                </a:lnTo>
                <a:lnTo>
                  <a:pt x="37439" y="20072"/>
                </a:lnTo>
                <a:lnTo>
                  <a:pt x="37185" y="20103"/>
                </a:lnTo>
                <a:lnTo>
                  <a:pt x="30565" y="21491"/>
                </a:lnTo>
                <a:lnTo>
                  <a:pt x="17182" y="26356"/>
                </a:lnTo>
                <a:lnTo>
                  <a:pt x="0" y="36640"/>
                </a:lnTo>
                <a:lnTo>
                  <a:pt x="5297" y="35348"/>
                </a:lnTo>
                <a:lnTo>
                  <a:pt x="18713" y="32861"/>
                </a:lnTo>
                <a:lnTo>
                  <a:pt x="38392" y="30745"/>
                </a:lnTo>
                <a:lnTo>
                  <a:pt x="47155" y="30585"/>
                </a:lnTo>
                <a:lnTo>
                  <a:pt x="43332" y="44604"/>
                </a:lnTo>
                <a:lnTo>
                  <a:pt x="43814" y="44127"/>
                </a:lnTo>
                <a:lnTo>
                  <a:pt x="47320" y="417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9"/>
          <p:cNvSpPr/>
          <p:nvPr/>
        </p:nvSpPr>
        <p:spPr>
          <a:xfrm>
            <a:off x="1384109" y="5888271"/>
            <a:ext cx="36321" cy="65316"/>
          </a:xfrm>
          <a:custGeom>
            <a:avLst/>
            <a:gdLst/>
            <a:ahLst/>
            <a:cxnLst/>
            <a:rect l="l" t="t" r="r" b="b"/>
            <a:pathLst>
              <a:path w="36321" h="65316">
                <a:moveTo>
                  <a:pt x="27089" y="0"/>
                </a:moveTo>
                <a:lnTo>
                  <a:pt x="23901" y="637"/>
                </a:lnTo>
                <a:lnTo>
                  <a:pt x="22148" y="1275"/>
                </a:lnTo>
                <a:lnTo>
                  <a:pt x="20548" y="1912"/>
                </a:lnTo>
                <a:lnTo>
                  <a:pt x="17208" y="3503"/>
                </a:lnTo>
                <a:lnTo>
                  <a:pt x="19278" y="38712"/>
                </a:lnTo>
                <a:lnTo>
                  <a:pt x="22148" y="38870"/>
                </a:lnTo>
                <a:lnTo>
                  <a:pt x="25488" y="38870"/>
                </a:lnTo>
                <a:lnTo>
                  <a:pt x="28359" y="38712"/>
                </a:lnTo>
                <a:lnTo>
                  <a:pt x="29959" y="38552"/>
                </a:lnTo>
                <a:lnTo>
                  <a:pt x="27889" y="31701"/>
                </a:lnTo>
                <a:lnTo>
                  <a:pt x="29311" y="26285"/>
                </a:lnTo>
                <a:lnTo>
                  <a:pt x="30111" y="23895"/>
                </a:lnTo>
                <a:lnTo>
                  <a:pt x="30746" y="22462"/>
                </a:lnTo>
                <a:lnTo>
                  <a:pt x="36321" y="12425"/>
                </a:lnTo>
                <a:lnTo>
                  <a:pt x="33934" y="3823"/>
                </a:lnTo>
                <a:lnTo>
                  <a:pt x="30111" y="1115"/>
                </a:lnTo>
                <a:lnTo>
                  <a:pt x="27089" y="0"/>
                </a:lnTo>
                <a:close/>
              </a:path>
              <a:path w="36321" h="65316">
                <a:moveTo>
                  <a:pt x="7810" y="47473"/>
                </a:moveTo>
                <a:lnTo>
                  <a:pt x="5105" y="49862"/>
                </a:lnTo>
                <a:lnTo>
                  <a:pt x="2717" y="51455"/>
                </a:lnTo>
                <a:lnTo>
                  <a:pt x="0" y="54324"/>
                </a:lnTo>
                <a:lnTo>
                  <a:pt x="2717" y="56394"/>
                </a:lnTo>
                <a:lnTo>
                  <a:pt x="2717" y="56554"/>
                </a:lnTo>
                <a:lnTo>
                  <a:pt x="4940" y="58943"/>
                </a:lnTo>
                <a:lnTo>
                  <a:pt x="9563" y="60377"/>
                </a:lnTo>
                <a:lnTo>
                  <a:pt x="15621" y="61969"/>
                </a:lnTo>
                <a:lnTo>
                  <a:pt x="22148" y="63085"/>
                </a:lnTo>
                <a:lnTo>
                  <a:pt x="24701" y="63563"/>
                </a:lnTo>
                <a:lnTo>
                  <a:pt x="27406" y="64041"/>
                </a:lnTo>
                <a:lnTo>
                  <a:pt x="30111" y="64359"/>
                </a:lnTo>
                <a:lnTo>
                  <a:pt x="34416" y="64996"/>
                </a:lnTo>
                <a:lnTo>
                  <a:pt x="38874" y="65316"/>
                </a:lnTo>
                <a:lnTo>
                  <a:pt x="43180" y="65156"/>
                </a:lnTo>
                <a:lnTo>
                  <a:pt x="46837" y="64201"/>
                </a:lnTo>
                <a:lnTo>
                  <a:pt x="50025" y="63722"/>
                </a:lnTo>
                <a:lnTo>
                  <a:pt x="51943" y="61810"/>
                </a:lnTo>
                <a:lnTo>
                  <a:pt x="52095" y="58943"/>
                </a:lnTo>
                <a:lnTo>
                  <a:pt x="49225" y="57828"/>
                </a:lnTo>
                <a:lnTo>
                  <a:pt x="46520" y="56394"/>
                </a:lnTo>
                <a:lnTo>
                  <a:pt x="43967" y="55120"/>
                </a:lnTo>
                <a:lnTo>
                  <a:pt x="42544" y="54164"/>
                </a:lnTo>
                <a:lnTo>
                  <a:pt x="38557" y="51615"/>
                </a:lnTo>
                <a:lnTo>
                  <a:pt x="35534" y="49066"/>
                </a:lnTo>
                <a:lnTo>
                  <a:pt x="33934" y="46836"/>
                </a:lnTo>
                <a:lnTo>
                  <a:pt x="32499" y="44287"/>
                </a:lnTo>
                <a:lnTo>
                  <a:pt x="31064" y="41738"/>
                </a:lnTo>
                <a:lnTo>
                  <a:pt x="30111" y="39188"/>
                </a:lnTo>
                <a:lnTo>
                  <a:pt x="28359" y="38712"/>
                </a:lnTo>
                <a:lnTo>
                  <a:pt x="25488" y="38870"/>
                </a:lnTo>
                <a:lnTo>
                  <a:pt x="22148" y="38870"/>
                </a:lnTo>
                <a:lnTo>
                  <a:pt x="19278" y="38712"/>
                </a:lnTo>
                <a:lnTo>
                  <a:pt x="17208" y="3503"/>
                </a:lnTo>
                <a:lnTo>
                  <a:pt x="12750" y="3503"/>
                </a:lnTo>
                <a:lnTo>
                  <a:pt x="9880" y="3345"/>
                </a:lnTo>
                <a:lnTo>
                  <a:pt x="13980" y="18530"/>
                </a:lnTo>
                <a:lnTo>
                  <a:pt x="14556" y="30481"/>
                </a:lnTo>
                <a:lnTo>
                  <a:pt x="13068" y="37914"/>
                </a:lnTo>
                <a:lnTo>
                  <a:pt x="16090" y="38552"/>
                </a:lnTo>
                <a:lnTo>
                  <a:pt x="22148" y="43808"/>
                </a:lnTo>
                <a:lnTo>
                  <a:pt x="24701" y="43968"/>
                </a:lnTo>
                <a:lnTo>
                  <a:pt x="27406" y="43968"/>
                </a:lnTo>
                <a:lnTo>
                  <a:pt x="30111" y="44127"/>
                </a:lnTo>
                <a:lnTo>
                  <a:pt x="31711" y="44287"/>
                </a:lnTo>
                <a:lnTo>
                  <a:pt x="40309" y="56394"/>
                </a:lnTo>
                <a:lnTo>
                  <a:pt x="50660" y="58943"/>
                </a:lnTo>
                <a:lnTo>
                  <a:pt x="41427" y="58146"/>
                </a:lnTo>
                <a:lnTo>
                  <a:pt x="30111" y="56394"/>
                </a:lnTo>
                <a:lnTo>
                  <a:pt x="27559" y="55915"/>
                </a:lnTo>
                <a:lnTo>
                  <a:pt x="24853" y="55439"/>
                </a:lnTo>
                <a:lnTo>
                  <a:pt x="22148" y="54960"/>
                </a:lnTo>
                <a:lnTo>
                  <a:pt x="15938" y="53845"/>
                </a:lnTo>
                <a:lnTo>
                  <a:pt x="9563" y="52571"/>
                </a:lnTo>
                <a:lnTo>
                  <a:pt x="4140" y="50819"/>
                </a:lnTo>
                <a:lnTo>
                  <a:pt x="7975" y="48747"/>
                </a:lnTo>
                <a:lnTo>
                  <a:pt x="10045" y="44127"/>
                </a:lnTo>
                <a:lnTo>
                  <a:pt x="7810" y="47473"/>
                </a:lnTo>
                <a:close/>
              </a:path>
              <a:path w="36321" h="65316">
                <a:moveTo>
                  <a:pt x="15938" y="43649"/>
                </a:moveTo>
                <a:lnTo>
                  <a:pt x="22148" y="43808"/>
                </a:lnTo>
                <a:lnTo>
                  <a:pt x="16090" y="38552"/>
                </a:lnTo>
                <a:lnTo>
                  <a:pt x="13068" y="37914"/>
                </a:lnTo>
                <a:lnTo>
                  <a:pt x="12268" y="39985"/>
                </a:lnTo>
                <a:lnTo>
                  <a:pt x="11315" y="43491"/>
                </a:lnTo>
                <a:lnTo>
                  <a:pt x="15938" y="4364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70"/>
          <p:cNvSpPr/>
          <p:nvPr/>
        </p:nvSpPr>
        <p:spPr>
          <a:xfrm>
            <a:off x="1358303" y="5883174"/>
            <a:ext cx="86512" cy="102593"/>
          </a:xfrm>
          <a:custGeom>
            <a:avLst/>
            <a:gdLst/>
            <a:ahLst/>
            <a:cxnLst/>
            <a:rect l="l" t="t" r="r" b="b"/>
            <a:pathLst>
              <a:path w="86512" h="102593">
                <a:moveTo>
                  <a:pt x="85077" y="91760"/>
                </a:moveTo>
                <a:lnTo>
                  <a:pt x="83477" y="89688"/>
                </a:lnTo>
                <a:lnTo>
                  <a:pt x="80454" y="84592"/>
                </a:lnTo>
                <a:lnTo>
                  <a:pt x="78701" y="78538"/>
                </a:lnTo>
                <a:lnTo>
                  <a:pt x="78066" y="72325"/>
                </a:lnTo>
                <a:lnTo>
                  <a:pt x="67223" y="74934"/>
                </a:lnTo>
                <a:lnTo>
                  <a:pt x="53754" y="80212"/>
                </a:lnTo>
                <a:lnTo>
                  <a:pt x="44624" y="87771"/>
                </a:lnTo>
                <a:lnTo>
                  <a:pt x="54013" y="96380"/>
                </a:lnTo>
                <a:lnTo>
                  <a:pt x="58788" y="95265"/>
                </a:lnTo>
                <a:lnTo>
                  <a:pt x="54013" y="96380"/>
                </a:lnTo>
                <a:lnTo>
                  <a:pt x="44624" y="87771"/>
                </a:lnTo>
                <a:lnTo>
                  <a:pt x="44284" y="87459"/>
                </a:lnTo>
                <a:lnTo>
                  <a:pt x="43815" y="87141"/>
                </a:lnTo>
                <a:lnTo>
                  <a:pt x="37604" y="83475"/>
                </a:lnTo>
                <a:lnTo>
                  <a:pt x="33451" y="68661"/>
                </a:lnTo>
                <a:lnTo>
                  <a:pt x="33299" y="68342"/>
                </a:lnTo>
                <a:lnTo>
                  <a:pt x="30911" y="61970"/>
                </a:lnTo>
                <a:lnTo>
                  <a:pt x="24371" y="58624"/>
                </a:lnTo>
                <a:lnTo>
                  <a:pt x="24536" y="58624"/>
                </a:lnTo>
                <a:lnTo>
                  <a:pt x="29605" y="55721"/>
                </a:lnTo>
                <a:lnTo>
                  <a:pt x="35308" y="49949"/>
                </a:lnTo>
                <a:lnTo>
                  <a:pt x="39553" y="40508"/>
                </a:lnTo>
                <a:lnTo>
                  <a:pt x="40246" y="26593"/>
                </a:lnTo>
                <a:lnTo>
                  <a:pt x="35687" y="8442"/>
                </a:lnTo>
                <a:lnTo>
                  <a:pt x="38557" y="8601"/>
                </a:lnTo>
                <a:lnTo>
                  <a:pt x="43014" y="8601"/>
                </a:lnTo>
                <a:lnTo>
                  <a:pt x="46354" y="7010"/>
                </a:lnTo>
                <a:lnTo>
                  <a:pt x="46685" y="6850"/>
                </a:lnTo>
                <a:lnTo>
                  <a:pt x="54482" y="2867"/>
                </a:lnTo>
                <a:lnTo>
                  <a:pt x="59740" y="8921"/>
                </a:lnTo>
                <a:lnTo>
                  <a:pt x="62128" y="17523"/>
                </a:lnTo>
                <a:lnTo>
                  <a:pt x="56553" y="27560"/>
                </a:lnTo>
                <a:lnTo>
                  <a:pt x="54940" y="33324"/>
                </a:lnTo>
                <a:lnTo>
                  <a:pt x="57038" y="47015"/>
                </a:lnTo>
                <a:lnTo>
                  <a:pt x="60375" y="52890"/>
                </a:lnTo>
                <a:lnTo>
                  <a:pt x="61975" y="55119"/>
                </a:lnTo>
                <a:lnTo>
                  <a:pt x="69138" y="60695"/>
                </a:lnTo>
                <a:lnTo>
                  <a:pt x="77901" y="64041"/>
                </a:lnTo>
                <a:lnTo>
                  <a:pt x="78066" y="61173"/>
                </a:lnTo>
                <a:lnTo>
                  <a:pt x="78066" y="59739"/>
                </a:lnTo>
                <a:lnTo>
                  <a:pt x="81304" y="41877"/>
                </a:lnTo>
                <a:lnTo>
                  <a:pt x="84813" y="30671"/>
                </a:lnTo>
                <a:lnTo>
                  <a:pt x="86512" y="29311"/>
                </a:lnTo>
                <a:lnTo>
                  <a:pt x="75107" y="11602"/>
                </a:lnTo>
                <a:lnTo>
                  <a:pt x="70395" y="6627"/>
                </a:lnTo>
                <a:lnTo>
                  <a:pt x="70256" y="6531"/>
                </a:lnTo>
                <a:lnTo>
                  <a:pt x="64515" y="2070"/>
                </a:lnTo>
                <a:lnTo>
                  <a:pt x="53847" y="0"/>
                </a:lnTo>
                <a:lnTo>
                  <a:pt x="54648" y="796"/>
                </a:lnTo>
                <a:lnTo>
                  <a:pt x="50342" y="158"/>
                </a:lnTo>
                <a:lnTo>
                  <a:pt x="46354" y="1433"/>
                </a:lnTo>
                <a:lnTo>
                  <a:pt x="44132" y="2707"/>
                </a:lnTo>
                <a:lnTo>
                  <a:pt x="40944" y="4141"/>
                </a:lnTo>
                <a:lnTo>
                  <a:pt x="35204" y="3663"/>
                </a:lnTo>
                <a:lnTo>
                  <a:pt x="33134" y="3345"/>
                </a:lnTo>
                <a:lnTo>
                  <a:pt x="26123" y="2388"/>
                </a:lnTo>
                <a:lnTo>
                  <a:pt x="22783" y="9559"/>
                </a:lnTo>
                <a:lnTo>
                  <a:pt x="22148" y="13540"/>
                </a:lnTo>
                <a:lnTo>
                  <a:pt x="22148" y="13700"/>
                </a:lnTo>
                <a:lnTo>
                  <a:pt x="21348" y="22940"/>
                </a:lnTo>
                <a:lnTo>
                  <a:pt x="18796" y="25647"/>
                </a:lnTo>
                <a:lnTo>
                  <a:pt x="18478" y="25967"/>
                </a:lnTo>
                <a:lnTo>
                  <a:pt x="13868" y="31701"/>
                </a:lnTo>
                <a:lnTo>
                  <a:pt x="9245" y="32976"/>
                </a:lnTo>
                <a:lnTo>
                  <a:pt x="8445" y="33295"/>
                </a:lnTo>
                <a:lnTo>
                  <a:pt x="0" y="38392"/>
                </a:lnTo>
                <a:lnTo>
                  <a:pt x="1282" y="46517"/>
                </a:lnTo>
                <a:lnTo>
                  <a:pt x="3035" y="50181"/>
                </a:lnTo>
                <a:lnTo>
                  <a:pt x="8445" y="59262"/>
                </a:lnTo>
                <a:lnTo>
                  <a:pt x="17843" y="61492"/>
                </a:lnTo>
                <a:lnTo>
                  <a:pt x="18326" y="61652"/>
                </a:lnTo>
                <a:lnTo>
                  <a:pt x="25806" y="63085"/>
                </a:lnTo>
                <a:lnTo>
                  <a:pt x="28676" y="70093"/>
                </a:lnTo>
                <a:lnTo>
                  <a:pt x="28841" y="70253"/>
                </a:lnTo>
                <a:lnTo>
                  <a:pt x="33451" y="86821"/>
                </a:lnTo>
                <a:lnTo>
                  <a:pt x="40779" y="91122"/>
                </a:lnTo>
                <a:lnTo>
                  <a:pt x="40944" y="91122"/>
                </a:lnTo>
                <a:lnTo>
                  <a:pt x="53365" y="102593"/>
                </a:lnTo>
                <a:lnTo>
                  <a:pt x="60223" y="100203"/>
                </a:lnTo>
                <a:lnTo>
                  <a:pt x="59905" y="100044"/>
                </a:lnTo>
                <a:lnTo>
                  <a:pt x="65633" y="100203"/>
                </a:lnTo>
                <a:lnTo>
                  <a:pt x="70421" y="99406"/>
                </a:lnTo>
                <a:lnTo>
                  <a:pt x="73761" y="98291"/>
                </a:lnTo>
                <a:lnTo>
                  <a:pt x="74244" y="98291"/>
                </a:lnTo>
                <a:lnTo>
                  <a:pt x="77749" y="97176"/>
                </a:lnTo>
                <a:lnTo>
                  <a:pt x="79819" y="95902"/>
                </a:lnTo>
                <a:lnTo>
                  <a:pt x="84912" y="94308"/>
                </a:lnTo>
                <a:lnTo>
                  <a:pt x="85077" y="917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71"/>
          <p:cNvSpPr/>
          <p:nvPr/>
        </p:nvSpPr>
        <p:spPr>
          <a:xfrm>
            <a:off x="1350636" y="5914081"/>
            <a:ext cx="95144" cy="75346"/>
          </a:xfrm>
          <a:custGeom>
            <a:avLst/>
            <a:gdLst/>
            <a:ahLst/>
            <a:cxnLst/>
            <a:rect l="l" t="t" r="r" b="b"/>
            <a:pathLst>
              <a:path w="95144" h="75346">
                <a:moveTo>
                  <a:pt x="61032" y="71686"/>
                </a:moveTo>
                <a:lnTo>
                  <a:pt x="48611" y="60217"/>
                </a:lnTo>
                <a:lnTo>
                  <a:pt x="48446" y="60217"/>
                </a:lnTo>
                <a:lnTo>
                  <a:pt x="41283" y="56074"/>
                </a:lnTo>
                <a:lnTo>
                  <a:pt x="36661" y="40144"/>
                </a:lnTo>
                <a:lnTo>
                  <a:pt x="36343" y="39188"/>
                </a:lnTo>
                <a:lnTo>
                  <a:pt x="33473" y="32179"/>
                </a:lnTo>
                <a:lnTo>
                  <a:pt x="25993" y="30745"/>
                </a:lnTo>
                <a:lnTo>
                  <a:pt x="25510" y="30586"/>
                </a:lnTo>
                <a:lnTo>
                  <a:pt x="16112" y="28355"/>
                </a:lnTo>
                <a:lnTo>
                  <a:pt x="10702" y="19274"/>
                </a:lnTo>
                <a:lnTo>
                  <a:pt x="8949" y="15612"/>
                </a:lnTo>
                <a:lnTo>
                  <a:pt x="7666" y="7486"/>
                </a:lnTo>
                <a:lnTo>
                  <a:pt x="16112" y="2388"/>
                </a:lnTo>
                <a:lnTo>
                  <a:pt x="19782" y="795"/>
                </a:lnTo>
                <a:lnTo>
                  <a:pt x="20252" y="0"/>
                </a:lnTo>
                <a:lnTo>
                  <a:pt x="3748" y="8870"/>
                </a:lnTo>
                <a:lnTo>
                  <a:pt x="0" y="15464"/>
                </a:lnTo>
                <a:lnTo>
                  <a:pt x="1774" y="22142"/>
                </a:lnTo>
                <a:lnTo>
                  <a:pt x="4161" y="33773"/>
                </a:lnTo>
                <a:lnTo>
                  <a:pt x="13724" y="39029"/>
                </a:lnTo>
                <a:lnTo>
                  <a:pt x="25675" y="46516"/>
                </a:lnTo>
                <a:lnTo>
                  <a:pt x="26793" y="58464"/>
                </a:lnTo>
                <a:lnTo>
                  <a:pt x="25993" y="72801"/>
                </a:lnTo>
                <a:lnTo>
                  <a:pt x="40013" y="73599"/>
                </a:lnTo>
                <a:lnTo>
                  <a:pt x="57663" y="75346"/>
                </a:lnTo>
                <a:lnTo>
                  <a:pt x="73749" y="73539"/>
                </a:lnTo>
                <a:lnTo>
                  <a:pt x="86751" y="70084"/>
                </a:lnTo>
                <a:lnTo>
                  <a:pt x="95144" y="66886"/>
                </a:lnTo>
                <a:lnTo>
                  <a:pt x="94814" y="63402"/>
                </a:lnTo>
                <a:lnTo>
                  <a:pt x="92579" y="63402"/>
                </a:lnTo>
                <a:lnTo>
                  <a:pt x="87486" y="64996"/>
                </a:lnTo>
                <a:lnTo>
                  <a:pt x="87168" y="65314"/>
                </a:lnTo>
                <a:lnTo>
                  <a:pt x="79675" y="69616"/>
                </a:lnTo>
                <a:lnTo>
                  <a:pt x="67572" y="69138"/>
                </a:lnTo>
                <a:lnTo>
                  <a:pt x="67890" y="69297"/>
                </a:lnTo>
                <a:lnTo>
                  <a:pt x="61032" y="716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72"/>
          <p:cNvSpPr/>
          <p:nvPr/>
        </p:nvSpPr>
        <p:spPr>
          <a:xfrm>
            <a:off x="1398930" y="5951942"/>
            <a:ext cx="37439" cy="19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73"/>
          <p:cNvSpPr/>
          <p:nvPr/>
        </p:nvSpPr>
        <p:spPr>
          <a:xfrm>
            <a:off x="1388249" y="5931759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4152" y="5097"/>
                </a:moveTo>
                <a:lnTo>
                  <a:pt x="0" y="7327"/>
                </a:lnTo>
                <a:lnTo>
                  <a:pt x="16257" y="11179"/>
                </a:lnTo>
                <a:lnTo>
                  <a:pt x="32269" y="13772"/>
                </a:lnTo>
                <a:lnTo>
                  <a:pt x="43651" y="15164"/>
                </a:lnTo>
                <a:lnTo>
                  <a:pt x="46520" y="15453"/>
                </a:lnTo>
                <a:lnTo>
                  <a:pt x="36169" y="12904"/>
                </a:lnTo>
                <a:lnTo>
                  <a:pt x="27571" y="797"/>
                </a:lnTo>
                <a:lnTo>
                  <a:pt x="16573" y="160"/>
                </a:lnTo>
                <a:lnTo>
                  <a:pt x="6222" y="0"/>
                </a:lnTo>
                <a:lnTo>
                  <a:pt x="4152" y="509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74"/>
          <p:cNvSpPr/>
          <p:nvPr/>
        </p:nvSpPr>
        <p:spPr>
          <a:xfrm>
            <a:off x="1390650" y="5933196"/>
            <a:ext cx="36474" cy="10195"/>
          </a:xfrm>
          <a:custGeom>
            <a:avLst/>
            <a:gdLst/>
            <a:ahLst/>
            <a:cxnLst/>
            <a:rect l="l" t="t" r="r" b="b"/>
            <a:pathLst>
              <a:path w="36474" h="10195">
                <a:moveTo>
                  <a:pt x="30427" y="9239"/>
                </a:moveTo>
                <a:lnTo>
                  <a:pt x="36474" y="10195"/>
                </a:lnTo>
                <a:lnTo>
                  <a:pt x="30899" y="6372"/>
                </a:lnTo>
                <a:lnTo>
                  <a:pt x="27393" y="2230"/>
                </a:lnTo>
                <a:lnTo>
                  <a:pt x="15925" y="2071"/>
                </a:lnTo>
                <a:lnTo>
                  <a:pt x="3187" y="0"/>
                </a:lnTo>
                <a:lnTo>
                  <a:pt x="0" y="3505"/>
                </a:lnTo>
                <a:lnTo>
                  <a:pt x="15421" y="6666"/>
                </a:lnTo>
                <a:lnTo>
                  <a:pt x="30427" y="92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75"/>
          <p:cNvSpPr/>
          <p:nvPr/>
        </p:nvSpPr>
        <p:spPr>
          <a:xfrm>
            <a:off x="1261455" y="5827257"/>
            <a:ext cx="47787" cy="93991"/>
          </a:xfrm>
          <a:custGeom>
            <a:avLst/>
            <a:gdLst/>
            <a:ahLst/>
            <a:cxnLst/>
            <a:rect l="l" t="t" r="r" b="b"/>
            <a:pathLst>
              <a:path w="47787" h="93991">
                <a:moveTo>
                  <a:pt x="5764" y="22579"/>
                </a:moveTo>
                <a:lnTo>
                  <a:pt x="6683" y="23736"/>
                </a:lnTo>
                <a:lnTo>
                  <a:pt x="0" y="32008"/>
                </a:lnTo>
                <a:lnTo>
                  <a:pt x="3019" y="41613"/>
                </a:lnTo>
                <a:lnTo>
                  <a:pt x="8924" y="49114"/>
                </a:lnTo>
                <a:lnTo>
                  <a:pt x="11147" y="51296"/>
                </a:lnTo>
                <a:lnTo>
                  <a:pt x="12456" y="64750"/>
                </a:lnTo>
                <a:lnTo>
                  <a:pt x="22051" y="71879"/>
                </a:lnTo>
                <a:lnTo>
                  <a:pt x="27708" y="73919"/>
                </a:lnTo>
                <a:lnTo>
                  <a:pt x="39365" y="85119"/>
                </a:lnTo>
                <a:lnTo>
                  <a:pt x="44281" y="93991"/>
                </a:lnTo>
                <a:lnTo>
                  <a:pt x="41777" y="73414"/>
                </a:lnTo>
                <a:lnTo>
                  <a:pt x="44058" y="69468"/>
                </a:lnTo>
                <a:lnTo>
                  <a:pt x="44281" y="69457"/>
                </a:lnTo>
                <a:lnTo>
                  <a:pt x="44672" y="52873"/>
                </a:lnTo>
                <a:lnTo>
                  <a:pt x="38424" y="48838"/>
                </a:lnTo>
                <a:lnTo>
                  <a:pt x="37754" y="48748"/>
                </a:lnTo>
                <a:lnTo>
                  <a:pt x="47787" y="36640"/>
                </a:lnTo>
                <a:lnTo>
                  <a:pt x="44599" y="29790"/>
                </a:lnTo>
                <a:lnTo>
                  <a:pt x="28768" y="20772"/>
                </a:lnTo>
                <a:lnTo>
                  <a:pt x="21288" y="13438"/>
                </a:lnTo>
                <a:lnTo>
                  <a:pt x="20863" y="12904"/>
                </a:lnTo>
                <a:lnTo>
                  <a:pt x="18932" y="31414"/>
                </a:lnTo>
                <a:lnTo>
                  <a:pt x="21251" y="40322"/>
                </a:lnTo>
                <a:lnTo>
                  <a:pt x="21663" y="41102"/>
                </a:lnTo>
                <a:lnTo>
                  <a:pt x="26921" y="29472"/>
                </a:lnTo>
                <a:lnTo>
                  <a:pt x="32496" y="28674"/>
                </a:lnTo>
                <a:lnTo>
                  <a:pt x="30096" y="40304"/>
                </a:lnTo>
                <a:lnTo>
                  <a:pt x="27238" y="50500"/>
                </a:lnTo>
                <a:lnTo>
                  <a:pt x="33766" y="43491"/>
                </a:lnTo>
                <a:lnTo>
                  <a:pt x="36471" y="43172"/>
                </a:lnTo>
                <a:lnTo>
                  <a:pt x="35353" y="52094"/>
                </a:lnTo>
                <a:lnTo>
                  <a:pt x="31696" y="54482"/>
                </a:lnTo>
                <a:lnTo>
                  <a:pt x="36471" y="65793"/>
                </a:lnTo>
                <a:lnTo>
                  <a:pt x="35353" y="75830"/>
                </a:lnTo>
                <a:lnTo>
                  <a:pt x="27708" y="64201"/>
                </a:lnTo>
                <a:lnTo>
                  <a:pt x="16405" y="59262"/>
                </a:lnTo>
                <a:lnTo>
                  <a:pt x="23250" y="58146"/>
                </a:lnTo>
                <a:lnTo>
                  <a:pt x="28025" y="60855"/>
                </a:lnTo>
                <a:lnTo>
                  <a:pt x="13458" y="45911"/>
                </a:lnTo>
                <a:lnTo>
                  <a:pt x="5364" y="36299"/>
                </a:lnTo>
                <a:lnTo>
                  <a:pt x="3019" y="33135"/>
                </a:lnTo>
                <a:lnTo>
                  <a:pt x="12735" y="39985"/>
                </a:lnTo>
                <a:lnTo>
                  <a:pt x="19593" y="42376"/>
                </a:lnTo>
                <a:lnTo>
                  <a:pt x="13253" y="24002"/>
                </a:lnTo>
                <a:lnTo>
                  <a:pt x="11268" y="10872"/>
                </a:lnTo>
                <a:lnTo>
                  <a:pt x="11147" y="6054"/>
                </a:lnTo>
                <a:lnTo>
                  <a:pt x="10665" y="0"/>
                </a:lnTo>
                <a:lnTo>
                  <a:pt x="8760" y="1593"/>
                </a:lnTo>
                <a:lnTo>
                  <a:pt x="2731" y="14346"/>
                </a:lnTo>
                <a:lnTo>
                  <a:pt x="5764" y="225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6"/>
          <p:cNvSpPr/>
          <p:nvPr/>
        </p:nvSpPr>
        <p:spPr>
          <a:xfrm>
            <a:off x="1195017" y="5962825"/>
            <a:ext cx="17842" cy="27877"/>
          </a:xfrm>
          <a:custGeom>
            <a:avLst/>
            <a:gdLst/>
            <a:ahLst/>
            <a:cxnLst/>
            <a:rect l="l" t="t" r="r" b="b"/>
            <a:pathLst>
              <a:path w="17842" h="27877">
                <a:moveTo>
                  <a:pt x="12283" y="8679"/>
                </a:moveTo>
                <a:lnTo>
                  <a:pt x="0" y="19116"/>
                </a:lnTo>
                <a:lnTo>
                  <a:pt x="5575" y="27877"/>
                </a:lnTo>
                <a:lnTo>
                  <a:pt x="12106" y="21028"/>
                </a:lnTo>
                <a:lnTo>
                  <a:pt x="17842" y="12585"/>
                </a:lnTo>
                <a:lnTo>
                  <a:pt x="17842" y="0"/>
                </a:lnTo>
                <a:lnTo>
                  <a:pt x="12283" y="8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7"/>
          <p:cNvSpPr/>
          <p:nvPr/>
        </p:nvSpPr>
        <p:spPr>
          <a:xfrm>
            <a:off x="1135675" y="5840317"/>
            <a:ext cx="24773" cy="25965"/>
          </a:xfrm>
          <a:custGeom>
            <a:avLst/>
            <a:gdLst/>
            <a:ahLst/>
            <a:cxnLst/>
            <a:rect l="l" t="t" r="r" b="b"/>
            <a:pathLst>
              <a:path w="24773" h="25965">
                <a:moveTo>
                  <a:pt x="0" y="10532"/>
                </a:moveTo>
                <a:lnTo>
                  <a:pt x="559" y="13061"/>
                </a:lnTo>
                <a:lnTo>
                  <a:pt x="4372" y="21553"/>
                </a:lnTo>
                <a:lnTo>
                  <a:pt x="13245" y="19776"/>
                </a:lnTo>
                <a:lnTo>
                  <a:pt x="14736" y="19116"/>
                </a:lnTo>
                <a:lnTo>
                  <a:pt x="17445" y="24213"/>
                </a:lnTo>
                <a:lnTo>
                  <a:pt x="22542" y="25647"/>
                </a:lnTo>
                <a:lnTo>
                  <a:pt x="24773" y="25965"/>
                </a:lnTo>
                <a:lnTo>
                  <a:pt x="24135" y="23417"/>
                </a:lnTo>
                <a:lnTo>
                  <a:pt x="23816" y="20868"/>
                </a:lnTo>
                <a:lnTo>
                  <a:pt x="23657" y="18318"/>
                </a:lnTo>
                <a:lnTo>
                  <a:pt x="20471" y="16408"/>
                </a:lnTo>
                <a:lnTo>
                  <a:pt x="18877" y="12903"/>
                </a:lnTo>
                <a:lnTo>
                  <a:pt x="21586" y="0"/>
                </a:lnTo>
                <a:lnTo>
                  <a:pt x="12029" y="2388"/>
                </a:lnTo>
                <a:lnTo>
                  <a:pt x="931" y="2681"/>
                </a:lnTo>
                <a:lnTo>
                  <a:pt x="0" y="1053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8"/>
          <p:cNvSpPr/>
          <p:nvPr/>
        </p:nvSpPr>
        <p:spPr>
          <a:xfrm>
            <a:off x="1136074" y="5844620"/>
            <a:ext cx="14887" cy="14655"/>
          </a:xfrm>
          <a:custGeom>
            <a:avLst/>
            <a:gdLst/>
            <a:ahLst/>
            <a:cxnLst/>
            <a:rect l="l" t="t" r="r" b="b"/>
            <a:pathLst>
              <a:path w="14887" h="14655">
                <a:moveTo>
                  <a:pt x="10831" y="4461"/>
                </a:moveTo>
                <a:lnTo>
                  <a:pt x="2868" y="9080"/>
                </a:lnTo>
                <a:lnTo>
                  <a:pt x="0" y="14337"/>
                </a:lnTo>
                <a:lnTo>
                  <a:pt x="8602" y="14655"/>
                </a:lnTo>
                <a:lnTo>
                  <a:pt x="14887" y="5230"/>
                </a:lnTo>
                <a:lnTo>
                  <a:pt x="11310" y="0"/>
                </a:lnTo>
                <a:lnTo>
                  <a:pt x="10831" y="446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9"/>
          <p:cNvSpPr/>
          <p:nvPr/>
        </p:nvSpPr>
        <p:spPr>
          <a:xfrm>
            <a:off x="1136393" y="5841116"/>
            <a:ext cx="7964" cy="9718"/>
          </a:xfrm>
          <a:custGeom>
            <a:avLst/>
            <a:gdLst/>
            <a:ahLst/>
            <a:cxnLst/>
            <a:rect l="l" t="t" r="r" b="b"/>
            <a:pathLst>
              <a:path w="7964" h="9718">
                <a:moveTo>
                  <a:pt x="956" y="9718"/>
                </a:moveTo>
                <a:lnTo>
                  <a:pt x="7646" y="9080"/>
                </a:lnTo>
                <a:lnTo>
                  <a:pt x="7964" y="3185"/>
                </a:lnTo>
                <a:lnTo>
                  <a:pt x="7487" y="0"/>
                </a:lnTo>
                <a:lnTo>
                  <a:pt x="2550" y="3026"/>
                </a:lnTo>
                <a:lnTo>
                  <a:pt x="0" y="4460"/>
                </a:lnTo>
                <a:lnTo>
                  <a:pt x="956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80"/>
          <p:cNvSpPr/>
          <p:nvPr/>
        </p:nvSpPr>
        <p:spPr>
          <a:xfrm>
            <a:off x="1199955" y="5872866"/>
            <a:ext cx="54005" cy="27828"/>
          </a:xfrm>
          <a:custGeom>
            <a:avLst/>
            <a:gdLst/>
            <a:ahLst/>
            <a:cxnLst/>
            <a:rect l="l" t="t" r="r" b="b"/>
            <a:pathLst>
              <a:path w="54005" h="27828">
                <a:moveTo>
                  <a:pt x="480" y="3613"/>
                </a:moveTo>
                <a:lnTo>
                  <a:pt x="0" y="5526"/>
                </a:lnTo>
                <a:lnTo>
                  <a:pt x="15746" y="4680"/>
                </a:lnTo>
                <a:lnTo>
                  <a:pt x="30021" y="9379"/>
                </a:lnTo>
                <a:lnTo>
                  <a:pt x="41810" y="16716"/>
                </a:lnTo>
                <a:lnTo>
                  <a:pt x="50101" y="23787"/>
                </a:lnTo>
                <a:lnTo>
                  <a:pt x="53880" y="27685"/>
                </a:lnTo>
                <a:lnTo>
                  <a:pt x="54005" y="27828"/>
                </a:lnTo>
                <a:lnTo>
                  <a:pt x="43804" y="13256"/>
                </a:lnTo>
                <a:lnTo>
                  <a:pt x="30691" y="4868"/>
                </a:lnTo>
                <a:lnTo>
                  <a:pt x="17389" y="1003"/>
                </a:lnTo>
                <a:lnTo>
                  <a:pt x="6622" y="0"/>
                </a:lnTo>
                <a:lnTo>
                  <a:pt x="2071" y="108"/>
                </a:lnTo>
                <a:lnTo>
                  <a:pt x="480" y="36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81"/>
          <p:cNvSpPr/>
          <p:nvPr/>
        </p:nvSpPr>
        <p:spPr>
          <a:xfrm>
            <a:off x="1248544" y="5930807"/>
            <a:ext cx="22458" cy="10831"/>
          </a:xfrm>
          <a:custGeom>
            <a:avLst/>
            <a:gdLst/>
            <a:ahLst/>
            <a:cxnLst/>
            <a:rect l="l" t="t" r="r" b="b"/>
            <a:pathLst>
              <a:path w="22458" h="10831">
                <a:moveTo>
                  <a:pt x="15293" y="0"/>
                </a:moveTo>
                <a:lnTo>
                  <a:pt x="6212" y="158"/>
                </a:lnTo>
                <a:lnTo>
                  <a:pt x="3982" y="4141"/>
                </a:lnTo>
                <a:lnTo>
                  <a:pt x="0" y="10831"/>
                </a:lnTo>
                <a:lnTo>
                  <a:pt x="6372" y="9399"/>
                </a:lnTo>
                <a:lnTo>
                  <a:pt x="11150" y="5096"/>
                </a:lnTo>
                <a:lnTo>
                  <a:pt x="19117" y="6052"/>
                </a:lnTo>
                <a:lnTo>
                  <a:pt x="22458" y="1433"/>
                </a:lnTo>
                <a:lnTo>
                  <a:pt x="1529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82"/>
          <p:cNvSpPr/>
          <p:nvPr/>
        </p:nvSpPr>
        <p:spPr>
          <a:xfrm>
            <a:off x="1256828" y="5939725"/>
            <a:ext cx="9399" cy="7487"/>
          </a:xfrm>
          <a:custGeom>
            <a:avLst/>
            <a:gdLst/>
            <a:ahLst/>
            <a:cxnLst/>
            <a:rect l="l" t="t" r="r" b="b"/>
            <a:pathLst>
              <a:path w="9399" h="7487">
                <a:moveTo>
                  <a:pt x="0" y="3186"/>
                </a:moveTo>
                <a:lnTo>
                  <a:pt x="6212" y="7487"/>
                </a:lnTo>
                <a:lnTo>
                  <a:pt x="9399" y="796"/>
                </a:lnTo>
                <a:lnTo>
                  <a:pt x="4141" y="0"/>
                </a:lnTo>
                <a:lnTo>
                  <a:pt x="0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83"/>
          <p:cNvSpPr/>
          <p:nvPr/>
        </p:nvSpPr>
        <p:spPr>
          <a:xfrm>
            <a:off x="1219231" y="5950400"/>
            <a:ext cx="7616" cy="22142"/>
          </a:xfrm>
          <a:custGeom>
            <a:avLst/>
            <a:gdLst/>
            <a:ahLst/>
            <a:cxnLst/>
            <a:rect l="l" t="t" r="r" b="b"/>
            <a:pathLst>
              <a:path w="7616" h="22142">
                <a:moveTo>
                  <a:pt x="2868" y="0"/>
                </a:moveTo>
                <a:lnTo>
                  <a:pt x="0" y="11628"/>
                </a:lnTo>
                <a:lnTo>
                  <a:pt x="3665" y="22142"/>
                </a:lnTo>
                <a:lnTo>
                  <a:pt x="4241" y="21654"/>
                </a:lnTo>
                <a:lnTo>
                  <a:pt x="7616" y="15005"/>
                </a:lnTo>
                <a:lnTo>
                  <a:pt x="286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84"/>
          <p:cNvSpPr/>
          <p:nvPr/>
        </p:nvSpPr>
        <p:spPr>
          <a:xfrm>
            <a:off x="1149028" y="5907224"/>
            <a:ext cx="104136" cy="44485"/>
          </a:xfrm>
          <a:custGeom>
            <a:avLst/>
            <a:gdLst/>
            <a:ahLst/>
            <a:cxnLst/>
            <a:rect l="l" t="t" r="r" b="b"/>
            <a:pathLst>
              <a:path w="104136" h="44485">
                <a:moveTo>
                  <a:pt x="20500" y="25807"/>
                </a:moveTo>
                <a:lnTo>
                  <a:pt x="23366" y="30587"/>
                </a:lnTo>
                <a:lnTo>
                  <a:pt x="27350" y="36640"/>
                </a:lnTo>
                <a:lnTo>
                  <a:pt x="41527" y="29791"/>
                </a:lnTo>
                <a:lnTo>
                  <a:pt x="37864" y="24533"/>
                </a:lnTo>
                <a:lnTo>
                  <a:pt x="26235" y="25012"/>
                </a:lnTo>
                <a:lnTo>
                  <a:pt x="28624" y="18479"/>
                </a:lnTo>
                <a:lnTo>
                  <a:pt x="44396" y="22622"/>
                </a:lnTo>
                <a:lnTo>
                  <a:pt x="49829" y="21245"/>
                </a:lnTo>
                <a:lnTo>
                  <a:pt x="41527" y="15293"/>
                </a:lnTo>
                <a:lnTo>
                  <a:pt x="32072" y="12036"/>
                </a:lnTo>
                <a:lnTo>
                  <a:pt x="21666" y="10532"/>
                </a:lnTo>
                <a:lnTo>
                  <a:pt x="21775" y="19277"/>
                </a:lnTo>
                <a:lnTo>
                  <a:pt x="20500" y="25807"/>
                </a:lnTo>
                <a:close/>
              </a:path>
              <a:path w="104136" h="44485">
                <a:moveTo>
                  <a:pt x="41527" y="4780"/>
                </a:moveTo>
                <a:lnTo>
                  <a:pt x="51245" y="10833"/>
                </a:lnTo>
                <a:lnTo>
                  <a:pt x="49989" y="21204"/>
                </a:lnTo>
                <a:lnTo>
                  <a:pt x="55707" y="19754"/>
                </a:lnTo>
                <a:lnTo>
                  <a:pt x="61282" y="9559"/>
                </a:lnTo>
                <a:lnTo>
                  <a:pt x="66221" y="6055"/>
                </a:lnTo>
                <a:lnTo>
                  <a:pt x="54432" y="3186"/>
                </a:lnTo>
                <a:lnTo>
                  <a:pt x="54688" y="3117"/>
                </a:lnTo>
                <a:lnTo>
                  <a:pt x="61990" y="2252"/>
                </a:lnTo>
                <a:lnTo>
                  <a:pt x="82788" y="2708"/>
                </a:lnTo>
                <a:lnTo>
                  <a:pt x="81244" y="3449"/>
                </a:lnTo>
                <a:lnTo>
                  <a:pt x="73015" y="8015"/>
                </a:lnTo>
                <a:lnTo>
                  <a:pt x="60278" y="16782"/>
                </a:lnTo>
                <a:lnTo>
                  <a:pt x="45989" y="29791"/>
                </a:lnTo>
                <a:lnTo>
                  <a:pt x="45240" y="30746"/>
                </a:lnTo>
                <a:lnTo>
                  <a:pt x="36813" y="37623"/>
                </a:lnTo>
                <a:lnTo>
                  <a:pt x="18907" y="41579"/>
                </a:lnTo>
                <a:lnTo>
                  <a:pt x="10463" y="39190"/>
                </a:lnTo>
                <a:lnTo>
                  <a:pt x="15719" y="31384"/>
                </a:lnTo>
                <a:lnTo>
                  <a:pt x="8678" y="33306"/>
                </a:lnTo>
                <a:lnTo>
                  <a:pt x="0" y="36712"/>
                </a:lnTo>
                <a:lnTo>
                  <a:pt x="1760" y="40547"/>
                </a:lnTo>
                <a:lnTo>
                  <a:pt x="13651" y="47155"/>
                </a:lnTo>
                <a:lnTo>
                  <a:pt x="30218" y="51296"/>
                </a:lnTo>
                <a:lnTo>
                  <a:pt x="32289" y="46040"/>
                </a:lnTo>
                <a:lnTo>
                  <a:pt x="37587" y="54789"/>
                </a:lnTo>
                <a:lnTo>
                  <a:pt x="42498" y="60688"/>
                </a:lnTo>
                <a:lnTo>
                  <a:pt x="46288" y="59627"/>
                </a:lnTo>
                <a:lnTo>
                  <a:pt x="50257" y="50933"/>
                </a:lnTo>
                <a:lnTo>
                  <a:pt x="55707" y="33933"/>
                </a:lnTo>
                <a:lnTo>
                  <a:pt x="59962" y="39813"/>
                </a:lnTo>
                <a:lnTo>
                  <a:pt x="65185" y="44343"/>
                </a:lnTo>
                <a:lnTo>
                  <a:pt x="69000" y="39353"/>
                </a:lnTo>
                <a:lnTo>
                  <a:pt x="73868" y="23418"/>
                </a:lnTo>
                <a:lnTo>
                  <a:pt x="78647" y="11311"/>
                </a:lnTo>
                <a:lnTo>
                  <a:pt x="83905" y="13702"/>
                </a:lnTo>
                <a:lnTo>
                  <a:pt x="92029" y="11311"/>
                </a:lnTo>
                <a:lnTo>
                  <a:pt x="88842" y="7170"/>
                </a:lnTo>
                <a:lnTo>
                  <a:pt x="93621" y="1116"/>
                </a:lnTo>
                <a:lnTo>
                  <a:pt x="103394" y="78"/>
                </a:lnTo>
                <a:lnTo>
                  <a:pt x="101268" y="-796"/>
                </a:lnTo>
                <a:lnTo>
                  <a:pt x="89065" y="-6356"/>
                </a:lnTo>
                <a:lnTo>
                  <a:pt x="79769" y="-7844"/>
                </a:lnTo>
                <a:lnTo>
                  <a:pt x="72593" y="-1751"/>
                </a:lnTo>
                <a:lnTo>
                  <a:pt x="54910" y="-6530"/>
                </a:lnTo>
                <a:lnTo>
                  <a:pt x="52839" y="-3343"/>
                </a:lnTo>
                <a:lnTo>
                  <a:pt x="41527" y="4780"/>
                </a:lnTo>
                <a:close/>
              </a:path>
              <a:path w="104136" h="44485">
                <a:moveTo>
                  <a:pt x="49989" y="21204"/>
                </a:moveTo>
                <a:lnTo>
                  <a:pt x="49829" y="21245"/>
                </a:lnTo>
                <a:lnTo>
                  <a:pt x="49971" y="21347"/>
                </a:lnTo>
                <a:lnTo>
                  <a:pt x="49989" y="21204"/>
                </a:lnTo>
                <a:close/>
              </a:path>
              <a:path w="104136" h="44485">
                <a:moveTo>
                  <a:pt x="104136" y="0"/>
                </a:moveTo>
                <a:lnTo>
                  <a:pt x="103394" y="78"/>
                </a:lnTo>
                <a:lnTo>
                  <a:pt x="103977" y="318"/>
                </a:lnTo>
                <a:lnTo>
                  <a:pt x="10413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85"/>
          <p:cNvSpPr/>
          <p:nvPr/>
        </p:nvSpPr>
        <p:spPr>
          <a:xfrm>
            <a:off x="1063749" y="5856725"/>
            <a:ext cx="99725" cy="54255"/>
          </a:xfrm>
          <a:custGeom>
            <a:avLst/>
            <a:gdLst/>
            <a:ahLst/>
            <a:cxnLst/>
            <a:rect l="l" t="t" r="r" b="b"/>
            <a:pathLst>
              <a:path w="99725" h="54255">
                <a:moveTo>
                  <a:pt x="32020" y="24191"/>
                </a:moveTo>
                <a:lnTo>
                  <a:pt x="16566" y="16452"/>
                </a:lnTo>
                <a:lnTo>
                  <a:pt x="1752" y="4460"/>
                </a:lnTo>
                <a:lnTo>
                  <a:pt x="0" y="14100"/>
                </a:lnTo>
                <a:lnTo>
                  <a:pt x="2268" y="23301"/>
                </a:lnTo>
                <a:lnTo>
                  <a:pt x="17683" y="24373"/>
                </a:lnTo>
                <a:lnTo>
                  <a:pt x="13063" y="43968"/>
                </a:lnTo>
                <a:lnTo>
                  <a:pt x="21506" y="44287"/>
                </a:lnTo>
                <a:lnTo>
                  <a:pt x="34410" y="46995"/>
                </a:lnTo>
                <a:lnTo>
                  <a:pt x="39190" y="37914"/>
                </a:lnTo>
                <a:lnTo>
                  <a:pt x="42376" y="36003"/>
                </a:lnTo>
                <a:lnTo>
                  <a:pt x="43491" y="38712"/>
                </a:lnTo>
                <a:lnTo>
                  <a:pt x="44432" y="48660"/>
                </a:lnTo>
                <a:lnTo>
                  <a:pt x="48357" y="54255"/>
                </a:lnTo>
                <a:lnTo>
                  <a:pt x="60218" y="48110"/>
                </a:lnTo>
                <a:lnTo>
                  <a:pt x="69703" y="44096"/>
                </a:lnTo>
                <a:lnTo>
                  <a:pt x="80662" y="39025"/>
                </a:lnTo>
                <a:lnTo>
                  <a:pt x="88936" y="33907"/>
                </a:lnTo>
                <a:lnTo>
                  <a:pt x="99725" y="25807"/>
                </a:lnTo>
                <a:lnTo>
                  <a:pt x="98611" y="21984"/>
                </a:lnTo>
                <a:lnTo>
                  <a:pt x="98132" y="20551"/>
                </a:lnTo>
                <a:lnTo>
                  <a:pt x="91441" y="19913"/>
                </a:lnTo>
                <a:lnTo>
                  <a:pt x="86344" y="20868"/>
                </a:lnTo>
                <a:lnTo>
                  <a:pt x="80450" y="22779"/>
                </a:lnTo>
                <a:lnTo>
                  <a:pt x="74875" y="19753"/>
                </a:lnTo>
                <a:lnTo>
                  <a:pt x="71847" y="9876"/>
                </a:lnTo>
                <a:lnTo>
                  <a:pt x="59739" y="6212"/>
                </a:lnTo>
                <a:lnTo>
                  <a:pt x="51934" y="2230"/>
                </a:lnTo>
                <a:lnTo>
                  <a:pt x="49225" y="13540"/>
                </a:lnTo>
                <a:lnTo>
                  <a:pt x="44447" y="13221"/>
                </a:lnTo>
                <a:lnTo>
                  <a:pt x="39507" y="5415"/>
                </a:lnTo>
                <a:lnTo>
                  <a:pt x="37755" y="1273"/>
                </a:lnTo>
                <a:lnTo>
                  <a:pt x="28994" y="0"/>
                </a:lnTo>
                <a:lnTo>
                  <a:pt x="24436" y="1019"/>
                </a:lnTo>
                <a:lnTo>
                  <a:pt x="24373" y="15133"/>
                </a:lnTo>
                <a:lnTo>
                  <a:pt x="23258" y="17523"/>
                </a:lnTo>
                <a:lnTo>
                  <a:pt x="38233" y="23576"/>
                </a:lnTo>
                <a:lnTo>
                  <a:pt x="34250" y="18000"/>
                </a:lnTo>
                <a:lnTo>
                  <a:pt x="34729" y="9239"/>
                </a:lnTo>
                <a:lnTo>
                  <a:pt x="36008" y="11548"/>
                </a:lnTo>
                <a:lnTo>
                  <a:pt x="44314" y="19392"/>
                </a:lnTo>
                <a:lnTo>
                  <a:pt x="64361" y="26922"/>
                </a:lnTo>
                <a:lnTo>
                  <a:pt x="60537" y="24055"/>
                </a:lnTo>
                <a:lnTo>
                  <a:pt x="59420" y="20391"/>
                </a:lnTo>
                <a:lnTo>
                  <a:pt x="60687" y="20858"/>
                </a:lnTo>
                <a:lnTo>
                  <a:pt x="71244" y="23711"/>
                </a:lnTo>
                <a:lnTo>
                  <a:pt x="90167" y="25807"/>
                </a:lnTo>
                <a:lnTo>
                  <a:pt x="84750" y="28356"/>
                </a:lnTo>
                <a:lnTo>
                  <a:pt x="72802" y="29152"/>
                </a:lnTo>
                <a:lnTo>
                  <a:pt x="65793" y="37118"/>
                </a:lnTo>
                <a:lnTo>
                  <a:pt x="51615" y="40782"/>
                </a:lnTo>
                <a:lnTo>
                  <a:pt x="53845" y="39348"/>
                </a:lnTo>
                <a:lnTo>
                  <a:pt x="60377" y="31064"/>
                </a:lnTo>
                <a:lnTo>
                  <a:pt x="56102" y="30579"/>
                </a:lnTo>
                <a:lnTo>
                  <a:pt x="45928" y="28595"/>
                </a:lnTo>
                <a:lnTo>
                  <a:pt x="32020" y="2419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6"/>
          <p:cNvSpPr/>
          <p:nvPr/>
        </p:nvSpPr>
        <p:spPr>
          <a:xfrm>
            <a:off x="1062156" y="5847614"/>
            <a:ext cx="109737" cy="75250"/>
          </a:xfrm>
          <a:custGeom>
            <a:avLst/>
            <a:gdLst/>
            <a:ahLst/>
            <a:cxnLst/>
            <a:rect l="l" t="t" r="r" b="b"/>
            <a:pathLst>
              <a:path w="109737" h="75250">
                <a:moveTo>
                  <a:pt x="102910" y="63595"/>
                </a:moveTo>
                <a:lnTo>
                  <a:pt x="104680" y="62420"/>
                </a:lnTo>
                <a:lnTo>
                  <a:pt x="109737" y="56654"/>
                </a:lnTo>
                <a:lnTo>
                  <a:pt x="99247" y="49894"/>
                </a:lnTo>
                <a:lnTo>
                  <a:pt x="101476" y="43362"/>
                </a:lnTo>
                <a:lnTo>
                  <a:pt x="105619" y="42566"/>
                </a:lnTo>
                <a:lnTo>
                  <a:pt x="101318" y="34122"/>
                </a:lnTo>
                <a:lnTo>
                  <a:pt x="100523" y="26475"/>
                </a:lnTo>
                <a:lnTo>
                  <a:pt x="90007" y="24405"/>
                </a:lnTo>
                <a:lnTo>
                  <a:pt x="84433" y="27592"/>
                </a:lnTo>
                <a:lnTo>
                  <a:pt x="80768" y="28069"/>
                </a:lnTo>
                <a:lnTo>
                  <a:pt x="78696" y="25998"/>
                </a:lnTo>
                <a:lnTo>
                  <a:pt x="76306" y="22971"/>
                </a:lnTo>
                <a:lnTo>
                  <a:pt x="75034" y="21060"/>
                </a:lnTo>
                <a:lnTo>
                  <a:pt x="67226" y="9271"/>
                </a:lnTo>
                <a:lnTo>
                  <a:pt x="58784" y="10864"/>
                </a:lnTo>
                <a:lnTo>
                  <a:pt x="53685" y="11502"/>
                </a:lnTo>
                <a:lnTo>
                  <a:pt x="52411" y="15006"/>
                </a:lnTo>
                <a:lnTo>
                  <a:pt x="52092" y="18830"/>
                </a:lnTo>
                <a:lnTo>
                  <a:pt x="55598" y="12297"/>
                </a:lnTo>
                <a:lnTo>
                  <a:pt x="61332" y="15325"/>
                </a:lnTo>
                <a:lnTo>
                  <a:pt x="73440" y="18989"/>
                </a:lnTo>
                <a:lnTo>
                  <a:pt x="76467" y="28865"/>
                </a:lnTo>
                <a:lnTo>
                  <a:pt x="82043" y="31892"/>
                </a:lnTo>
                <a:lnTo>
                  <a:pt x="87937" y="29980"/>
                </a:lnTo>
                <a:lnTo>
                  <a:pt x="93033" y="29025"/>
                </a:lnTo>
                <a:lnTo>
                  <a:pt x="97311" y="29433"/>
                </a:lnTo>
                <a:lnTo>
                  <a:pt x="99725" y="29663"/>
                </a:lnTo>
                <a:lnTo>
                  <a:pt x="100204" y="31097"/>
                </a:lnTo>
                <a:lnTo>
                  <a:pt x="101318" y="34919"/>
                </a:lnTo>
                <a:lnTo>
                  <a:pt x="100094" y="35825"/>
                </a:lnTo>
                <a:lnTo>
                  <a:pt x="92611" y="40916"/>
                </a:lnTo>
                <a:lnTo>
                  <a:pt x="79423" y="48726"/>
                </a:lnTo>
                <a:lnTo>
                  <a:pt x="73000" y="51824"/>
                </a:lnTo>
                <a:lnTo>
                  <a:pt x="61810" y="57222"/>
                </a:lnTo>
                <a:lnTo>
                  <a:pt x="56711" y="60248"/>
                </a:lnTo>
                <a:lnTo>
                  <a:pt x="52092" y="59293"/>
                </a:lnTo>
                <a:lnTo>
                  <a:pt x="48746" y="58656"/>
                </a:lnTo>
                <a:lnTo>
                  <a:pt x="45721" y="55788"/>
                </a:lnTo>
                <a:lnTo>
                  <a:pt x="45083" y="47823"/>
                </a:lnTo>
                <a:lnTo>
                  <a:pt x="43968" y="45115"/>
                </a:lnTo>
                <a:lnTo>
                  <a:pt x="40783" y="47026"/>
                </a:lnTo>
                <a:lnTo>
                  <a:pt x="36003" y="56107"/>
                </a:lnTo>
                <a:lnTo>
                  <a:pt x="23098" y="53399"/>
                </a:lnTo>
                <a:lnTo>
                  <a:pt x="14655" y="53080"/>
                </a:lnTo>
                <a:lnTo>
                  <a:pt x="19276" y="33486"/>
                </a:lnTo>
                <a:lnTo>
                  <a:pt x="17345" y="33369"/>
                </a:lnTo>
                <a:lnTo>
                  <a:pt x="7304" y="29385"/>
                </a:lnTo>
                <a:lnTo>
                  <a:pt x="3345" y="13572"/>
                </a:lnTo>
                <a:lnTo>
                  <a:pt x="6896" y="17055"/>
                </a:lnTo>
                <a:lnTo>
                  <a:pt x="18763" y="25974"/>
                </a:lnTo>
                <a:lnTo>
                  <a:pt x="30962" y="32262"/>
                </a:lnTo>
                <a:lnTo>
                  <a:pt x="42428" y="36368"/>
                </a:lnTo>
                <a:lnTo>
                  <a:pt x="52092" y="38743"/>
                </a:lnTo>
                <a:lnTo>
                  <a:pt x="58145" y="39858"/>
                </a:lnTo>
                <a:lnTo>
                  <a:pt x="61969" y="40176"/>
                </a:lnTo>
                <a:lnTo>
                  <a:pt x="55438" y="48460"/>
                </a:lnTo>
                <a:lnTo>
                  <a:pt x="53207" y="49894"/>
                </a:lnTo>
                <a:lnTo>
                  <a:pt x="67386" y="46230"/>
                </a:lnTo>
                <a:lnTo>
                  <a:pt x="74395" y="38265"/>
                </a:lnTo>
                <a:lnTo>
                  <a:pt x="86343" y="37468"/>
                </a:lnTo>
                <a:lnTo>
                  <a:pt x="90931" y="35309"/>
                </a:lnTo>
                <a:lnTo>
                  <a:pt x="91760" y="34919"/>
                </a:lnTo>
                <a:lnTo>
                  <a:pt x="91398" y="34879"/>
                </a:lnTo>
                <a:lnTo>
                  <a:pt x="72836" y="32823"/>
                </a:lnTo>
                <a:lnTo>
                  <a:pt x="62280" y="29970"/>
                </a:lnTo>
                <a:lnTo>
                  <a:pt x="61013" y="29503"/>
                </a:lnTo>
                <a:lnTo>
                  <a:pt x="62129" y="33167"/>
                </a:lnTo>
                <a:lnTo>
                  <a:pt x="65953" y="36035"/>
                </a:lnTo>
                <a:lnTo>
                  <a:pt x="60377" y="34919"/>
                </a:lnTo>
                <a:lnTo>
                  <a:pt x="55916" y="33486"/>
                </a:lnTo>
                <a:lnTo>
                  <a:pt x="52092" y="31892"/>
                </a:lnTo>
                <a:lnTo>
                  <a:pt x="39189" y="26158"/>
                </a:lnTo>
                <a:lnTo>
                  <a:pt x="36321" y="18351"/>
                </a:lnTo>
                <a:lnTo>
                  <a:pt x="35843" y="27113"/>
                </a:lnTo>
                <a:lnTo>
                  <a:pt x="39825" y="32688"/>
                </a:lnTo>
                <a:lnTo>
                  <a:pt x="24851" y="26635"/>
                </a:lnTo>
                <a:lnTo>
                  <a:pt x="25672" y="23337"/>
                </a:lnTo>
                <a:lnTo>
                  <a:pt x="22649" y="10574"/>
                </a:lnTo>
                <a:lnTo>
                  <a:pt x="21983" y="12776"/>
                </a:lnTo>
                <a:lnTo>
                  <a:pt x="16449" y="3422"/>
                </a:lnTo>
                <a:lnTo>
                  <a:pt x="10689" y="0"/>
                </a:lnTo>
                <a:lnTo>
                  <a:pt x="2390" y="7678"/>
                </a:lnTo>
                <a:lnTo>
                  <a:pt x="1115" y="9908"/>
                </a:lnTo>
                <a:lnTo>
                  <a:pt x="0" y="14210"/>
                </a:lnTo>
                <a:lnTo>
                  <a:pt x="0" y="19149"/>
                </a:lnTo>
                <a:lnTo>
                  <a:pt x="1752" y="29822"/>
                </a:lnTo>
                <a:lnTo>
                  <a:pt x="15133" y="35557"/>
                </a:lnTo>
                <a:lnTo>
                  <a:pt x="13589" y="38969"/>
                </a:lnTo>
                <a:lnTo>
                  <a:pt x="1790" y="43740"/>
                </a:lnTo>
                <a:lnTo>
                  <a:pt x="4461" y="55311"/>
                </a:lnTo>
                <a:lnTo>
                  <a:pt x="4534" y="56100"/>
                </a:lnTo>
                <a:lnTo>
                  <a:pt x="8360" y="64578"/>
                </a:lnTo>
                <a:lnTo>
                  <a:pt x="28037" y="66462"/>
                </a:lnTo>
                <a:lnTo>
                  <a:pt x="33169" y="72991"/>
                </a:lnTo>
                <a:lnTo>
                  <a:pt x="43117" y="75250"/>
                </a:lnTo>
                <a:lnTo>
                  <a:pt x="52092" y="71081"/>
                </a:lnTo>
                <a:lnTo>
                  <a:pt x="55756" y="68533"/>
                </a:lnTo>
                <a:lnTo>
                  <a:pt x="58145" y="65824"/>
                </a:lnTo>
                <a:lnTo>
                  <a:pt x="60813" y="67875"/>
                </a:lnTo>
                <a:lnTo>
                  <a:pt x="69852" y="73322"/>
                </a:lnTo>
                <a:lnTo>
                  <a:pt x="76046" y="70249"/>
                </a:lnTo>
                <a:lnTo>
                  <a:pt x="84114" y="57063"/>
                </a:lnTo>
                <a:lnTo>
                  <a:pt x="82200" y="67576"/>
                </a:lnTo>
                <a:lnTo>
                  <a:pt x="87777" y="64391"/>
                </a:lnTo>
                <a:lnTo>
                  <a:pt x="91862" y="70866"/>
                </a:lnTo>
                <a:lnTo>
                  <a:pt x="97006" y="73972"/>
                </a:lnTo>
                <a:lnTo>
                  <a:pt x="102910" y="63595"/>
                </a:lnTo>
                <a:close/>
              </a:path>
              <a:path w="109737" h="75250">
                <a:moveTo>
                  <a:pt x="30586" y="9112"/>
                </a:moveTo>
                <a:lnTo>
                  <a:pt x="39348" y="10386"/>
                </a:lnTo>
                <a:lnTo>
                  <a:pt x="41099" y="14527"/>
                </a:lnTo>
                <a:lnTo>
                  <a:pt x="46040" y="22334"/>
                </a:lnTo>
                <a:lnTo>
                  <a:pt x="50817" y="22653"/>
                </a:lnTo>
                <a:lnTo>
                  <a:pt x="51615" y="19785"/>
                </a:lnTo>
                <a:lnTo>
                  <a:pt x="51982" y="17336"/>
                </a:lnTo>
                <a:lnTo>
                  <a:pt x="39508" y="10546"/>
                </a:lnTo>
                <a:lnTo>
                  <a:pt x="39667" y="7837"/>
                </a:lnTo>
                <a:lnTo>
                  <a:pt x="33141" y="3395"/>
                </a:lnTo>
                <a:lnTo>
                  <a:pt x="25410" y="1441"/>
                </a:lnTo>
                <a:lnTo>
                  <a:pt x="23123" y="9006"/>
                </a:lnTo>
                <a:lnTo>
                  <a:pt x="30586" y="9112"/>
                </a:lnTo>
                <a:close/>
              </a:path>
              <a:path w="109737" h="75250">
                <a:moveTo>
                  <a:pt x="52092" y="16598"/>
                </a:moveTo>
                <a:lnTo>
                  <a:pt x="52092" y="17396"/>
                </a:lnTo>
                <a:lnTo>
                  <a:pt x="52092" y="16598"/>
                </a:lnTo>
                <a:close/>
              </a:path>
              <a:path w="109737" h="75250">
                <a:moveTo>
                  <a:pt x="23123" y="9006"/>
                </a:moveTo>
                <a:lnTo>
                  <a:pt x="22275" y="8994"/>
                </a:lnTo>
                <a:lnTo>
                  <a:pt x="22649" y="10574"/>
                </a:lnTo>
                <a:lnTo>
                  <a:pt x="23123" y="90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7"/>
          <p:cNvSpPr/>
          <p:nvPr/>
        </p:nvSpPr>
        <p:spPr>
          <a:xfrm>
            <a:off x="1429278" y="5912168"/>
            <a:ext cx="35920" cy="73121"/>
          </a:xfrm>
          <a:custGeom>
            <a:avLst/>
            <a:gdLst/>
            <a:ahLst/>
            <a:cxnLst/>
            <a:rect l="l" t="t" r="r" b="b"/>
            <a:pathLst>
              <a:path w="35920" h="73121">
                <a:moveTo>
                  <a:pt x="32580" y="2867"/>
                </a:moveTo>
                <a:lnTo>
                  <a:pt x="25087" y="0"/>
                </a:lnTo>
                <a:lnTo>
                  <a:pt x="20147" y="3026"/>
                </a:lnTo>
                <a:lnTo>
                  <a:pt x="20147" y="637"/>
                </a:lnTo>
                <a:lnTo>
                  <a:pt x="14419" y="160"/>
                </a:lnTo>
                <a:lnTo>
                  <a:pt x="6520" y="19485"/>
                </a:lnTo>
                <a:lnTo>
                  <a:pt x="1679" y="33272"/>
                </a:lnTo>
                <a:lnTo>
                  <a:pt x="0" y="43097"/>
                </a:lnTo>
                <a:lnTo>
                  <a:pt x="1587" y="50536"/>
                </a:lnTo>
                <a:lnTo>
                  <a:pt x="6544" y="57163"/>
                </a:lnTo>
                <a:lnTo>
                  <a:pt x="14975" y="64556"/>
                </a:lnTo>
                <a:lnTo>
                  <a:pt x="18877" y="67704"/>
                </a:lnTo>
                <a:lnTo>
                  <a:pt x="26370" y="73121"/>
                </a:lnTo>
                <a:lnTo>
                  <a:pt x="32898" y="67704"/>
                </a:lnTo>
                <a:lnTo>
                  <a:pt x="35920" y="68342"/>
                </a:lnTo>
                <a:lnTo>
                  <a:pt x="35920" y="4620"/>
                </a:lnTo>
                <a:lnTo>
                  <a:pt x="32580" y="286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8"/>
          <p:cNvSpPr/>
          <p:nvPr/>
        </p:nvSpPr>
        <p:spPr>
          <a:xfrm>
            <a:off x="1451978" y="5192585"/>
            <a:ext cx="26606" cy="25958"/>
          </a:xfrm>
          <a:custGeom>
            <a:avLst/>
            <a:gdLst/>
            <a:ahLst/>
            <a:cxnLst/>
            <a:rect l="l" t="t" r="r" b="b"/>
            <a:pathLst>
              <a:path w="26606" h="25958">
                <a:moveTo>
                  <a:pt x="13220" y="0"/>
                </a:moveTo>
                <a:lnTo>
                  <a:pt x="5892" y="0"/>
                </a:lnTo>
                <a:lnTo>
                  <a:pt x="0" y="5892"/>
                </a:lnTo>
                <a:lnTo>
                  <a:pt x="0" y="20231"/>
                </a:lnTo>
                <a:lnTo>
                  <a:pt x="5892" y="25958"/>
                </a:lnTo>
                <a:lnTo>
                  <a:pt x="20713" y="25958"/>
                </a:lnTo>
                <a:lnTo>
                  <a:pt x="26606" y="20231"/>
                </a:lnTo>
                <a:lnTo>
                  <a:pt x="26606" y="5892"/>
                </a:lnTo>
                <a:lnTo>
                  <a:pt x="20713" y="0"/>
                </a:lnTo>
                <a:lnTo>
                  <a:pt x="13220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9"/>
          <p:cNvSpPr/>
          <p:nvPr/>
        </p:nvSpPr>
        <p:spPr>
          <a:xfrm>
            <a:off x="1459141" y="5199595"/>
            <a:ext cx="12268" cy="12103"/>
          </a:xfrm>
          <a:custGeom>
            <a:avLst/>
            <a:gdLst/>
            <a:ahLst/>
            <a:cxnLst/>
            <a:rect l="l" t="t" r="r" b="b"/>
            <a:pathLst>
              <a:path w="12268" h="12103">
                <a:moveTo>
                  <a:pt x="6057" y="0"/>
                </a:moveTo>
                <a:lnTo>
                  <a:pt x="2717" y="0"/>
                </a:lnTo>
                <a:lnTo>
                  <a:pt x="0" y="2705"/>
                </a:lnTo>
                <a:lnTo>
                  <a:pt x="0" y="9397"/>
                </a:lnTo>
                <a:lnTo>
                  <a:pt x="2717" y="12103"/>
                </a:lnTo>
                <a:lnTo>
                  <a:pt x="9563" y="12103"/>
                </a:lnTo>
                <a:lnTo>
                  <a:pt x="12268" y="9397"/>
                </a:lnTo>
                <a:lnTo>
                  <a:pt x="12268" y="2705"/>
                </a:lnTo>
                <a:lnTo>
                  <a:pt x="9563" y="0"/>
                </a:lnTo>
                <a:lnTo>
                  <a:pt x="605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90"/>
          <p:cNvSpPr/>
          <p:nvPr/>
        </p:nvSpPr>
        <p:spPr>
          <a:xfrm>
            <a:off x="1310830" y="5283860"/>
            <a:ext cx="31699" cy="26771"/>
          </a:xfrm>
          <a:custGeom>
            <a:avLst/>
            <a:gdLst/>
            <a:ahLst/>
            <a:cxnLst/>
            <a:rect l="l" t="t" r="r" b="b"/>
            <a:pathLst>
              <a:path w="31699" h="26771">
                <a:moveTo>
                  <a:pt x="12585" y="24701"/>
                </a:moveTo>
                <a:lnTo>
                  <a:pt x="10680" y="17691"/>
                </a:lnTo>
                <a:lnTo>
                  <a:pt x="7810" y="6692"/>
                </a:lnTo>
                <a:lnTo>
                  <a:pt x="5105" y="4622"/>
                </a:lnTo>
                <a:lnTo>
                  <a:pt x="2552" y="2387"/>
                </a:lnTo>
                <a:lnTo>
                  <a:pt x="0" y="0"/>
                </a:lnTo>
                <a:lnTo>
                  <a:pt x="167" y="1147"/>
                </a:lnTo>
                <a:lnTo>
                  <a:pt x="5249" y="17451"/>
                </a:lnTo>
                <a:lnTo>
                  <a:pt x="10680" y="23736"/>
                </a:lnTo>
                <a:lnTo>
                  <a:pt x="12585" y="24701"/>
                </a:lnTo>
                <a:close/>
              </a:path>
              <a:path w="31699" h="26771">
                <a:moveTo>
                  <a:pt x="11315" y="12268"/>
                </a:moveTo>
                <a:lnTo>
                  <a:pt x="12750" y="14503"/>
                </a:lnTo>
                <a:lnTo>
                  <a:pt x="17360" y="21031"/>
                </a:lnTo>
                <a:lnTo>
                  <a:pt x="22618" y="24701"/>
                </a:lnTo>
                <a:lnTo>
                  <a:pt x="25971" y="25806"/>
                </a:lnTo>
                <a:lnTo>
                  <a:pt x="29159" y="26454"/>
                </a:lnTo>
                <a:lnTo>
                  <a:pt x="31699" y="26771"/>
                </a:lnTo>
                <a:lnTo>
                  <a:pt x="30111" y="24218"/>
                </a:lnTo>
                <a:lnTo>
                  <a:pt x="28041" y="21196"/>
                </a:lnTo>
                <a:lnTo>
                  <a:pt x="25971" y="17525"/>
                </a:lnTo>
                <a:lnTo>
                  <a:pt x="20866" y="15138"/>
                </a:lnTo>
                <a:lnTo>
                  <a:pt x="15773" y="12268"/>
                </a:lnTo>
                <a:lnTo>
                  <a:pt x="10680" y="8762"/>
                </a:lnTo>
                <a:lnTo>
                  <a:pt x="11315" y="1226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91"/>
          <p:cNvSpPr/>
          <p:nvPr/>
        </p:nvSpPr>
        <p:spPr>
          <a:xfrm>
            <a:off x="1377581" y="5505615"/>
            <a:ext cx="15455" cy="13385"/>
          </a:xfrm>
          <a:custGeom>
            <a:avLst/>
            <a:gdLst/>
            <a:ahLst/>
            <a:cxnLst/>
            <a:rect l="l" t="t" r="r" b="b"/>
            <a:pathLst>
              <a:path w="15455" h="13385">
                <a:moveTo>
                  <a:pt x="4457" y="13385"/>
                </a:moveTo>
                <a:lnTo>
                  <a:pt x="9245" y="12903"/>
                </a:lnTo>
                <a:lnTo>
                  <a:pt x="8128" y="8762"/>
                </a:lnTo>
                <a:lnTo>
                  <a:pt x="7010" y="10680"/>
                </a:lnTo>
                <a:lnTo>
                  <a:pt x="4457" y="10833"/>
                </a:lnTo>
                <a:lnTo>
                  <a:pt x="2705" y="9880"/>
                </a:lnTo>
                <a:lnTo>
                  <a:pt x="3340" y="7010"/>
                </a:lnTo>
                <a:lnTo>
                  <a:pt x="4457" y="6540"/>
                </a:lnTo>
                <a:lnTo>
                  <a:pt x="4305" y="3822"/>
                </a:lnTo>
                <a:lnTo>
                  <a:pt x="4457" y="3505"/>
                </a:lnTo>
                <a:lnTo>
                  <a:pt x="7493" y="800"/>
                </a:lnTo>
                <a:lnTo>
                  <a:pt x="4622" y="0"/>
                </a:lnTo>
                <a:lnTo>
                  <a:pt x="4457" y="165"/>
                </a:lnTo>
                <a:lnTo>
                  <a:pt x="1587" y="1600"/>
                </a:lnTo>
                <a:lnTo>
                  <a:pt x="1917" y="5105"/>
                </a:lnTo>
                <a:lnTo>
                  <a:pt x="482" y="8445"/>
                </a:lnTo>
                <a:lnTo>
                  <a:pt x="0" y="11315"/>
                </a:lnTo>
                <a:lnTo>
                  <a:pt x="4457" y="13385"/>
                </a:lnTo>
                <a:close/>
              </a:path>
              <a:path w="15455" h="13385">
                <a:moveTo>
                  <a:pt x="10668" y="2552"/>
                </a:moveTo>
                <a:lnTo>
                  <a:pt x="7175" y="2870"/>
                </a:lnTo>
                <a:lnTo>
                  <a:pt x="4457" y="3822"/>
                </a:lnTo>
                <a:lnTo>
                  <a:pt x="4305" y="3822"/>
                </a:lnTo>
                <a:lnTo>
                  <a:pt x="4457" y="6540"/>
                </a:lnTo>
                <a:lnTo>
                  <a:pt x="8128" y="8762"/>
                </a:lnTo>
                <a:lnTo>
                  <a:pt x="9245" y="12903"/>
                </a:lnTo>
                <a:lnTo>
                  <a:pt x="15455" y="8762"/>
                </a:lnTo>
                <a:lnTo>
                  <a:pt x="12268" y="4622"/>
                </a:lnTo>
                <a:lnTo>
                  <a:pt x="10668" y="255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92"/>
          <p:cNvSpPr/>
          <p:nvPr/>
        </p:nvSpPr>
        <p:spPr>
          <a:xfrm>
            <a:off x="1369136" y="5467858"/>
            <a:ext cx="12115" cy="23101"/>
          </a:xfrm>
          <a:custGeom>
            <a:avLst/>
            <a:gdLst/>
            <a:ahLst/>
            <a:cxnLst/>
            <a:rect l="l" t="t" r="r" b="b"/>
            <a:pathLst>
              <a:path w="12115" h="23101">
                <a:moveTo>
                  <a:pt x="11315" y="14020"/>
                </a:moveTo>
                <a:lnTo>
                  <a:pt x="10033" y="11150"/>
                </a:lnTo>
                <a:lnTo>
                  <a:pt x="8445" y="7975"/>
                </a:lnTo>
                <a:lnTo>
                  <a:pt x="6210" y="3987"/>
                </a:lnTo>
                <a:lnTo>
                  <a:pt x="2552" y="0"/>
                </a:lnTo>
                <a:lnTo>
                  <a:pt x="0" y="647"/>
                </a:lnTo>
                <a:lnTo>
                  <a:pt x="3670" y="6692"/>
                </a:lnTo>
                <a:lnTo>
                  <a:pt x="8128" y="15938"/>
                </a:lnTo>
                <a:lnTo>
                  <a:pt x="10515" y="23101"/>
                </a:lnTo>
                <a:lnTo>
                  <a:pt x="11785" y="21196"/>
                </a:lnTo>
                <a:lnTo>
                  <a:pt x="12115" y="17373"/>
                </a:lnTo>
                <a:lnTo>
                  <a:pt x="11315" y="1402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93"/>
          <p:cNvSpPr/>
          <p:nvPr/>
        </p:nvSpPr>
        <p:spPr>
          <a:xfrm>
            <a:off x="1455000" y="5229377"/>
            <a:ext cx="20878" cy="44932"/>
          </a:xfrm>
          <a:custGeom>
            <a:avLst/>
            <a:gdLst/>
            <a:ahLst/>
            <a:cxnLst/>
            <a:rect l="l" t="t" r="r" b="b"/>
            <a:pathLst>
              <a:path w="20878" h="44932">
                <a:moveTo>
                  <a:pt x="1435" y="44932"/>
                </a:moveTo>
                <a:lnTo>
                  <a:pt x="3187" y="43332"/>
                </a:lnTo>
                <a:lnTo>
                  <a:pt x="10198" y="40144"/>
                </a:lnTo>
                <a:lnTo>
                  <a:pt x="16256" y="42062"/>
                </a:lnTo>
                <a:lnTo>
                  <a:pt x="18326" y="42862"/>
                </a:lnTo>
                <a:lnTo>
                  <a:pt x="19702" y="29813"/>
                </a:lnTo>
                <a:lnTo>
                  <a:pt x="20513" y="17953"/>
                </a:lnTo>
                <a:lnTo>
                  <a:pt x="20853" y="5377"/>
                </a:lnTo>
                <a:lnTo>
                  <a:pt x="20878" y="0"/>
                </a:lnTo>
                <a:lnTo>
                  <a:pt x="17691" y="1435"/>
                </a:lnTo>
                <a:lnTo>
                  <a:pt x="14020" y="2235"/>
                </a:lnTo>
                <a:lnTo>
                  <a:pt x="6692" y="2235"/>
                </a:lnTo>
                <a:lnTo>
                  <a:pt x="3187" y="1435"/>
                </a:lnTo>
                <a:lnTo>
                  <a:pt x="0" y="165"/>
                </a:lnTo>
                <a:lnTo>
                  <a:pt x="630" y="17128"/>
                </a:lnTo>
                <a:lnTo>
                  <a:pt x="1116" y="33019"/>
                </a:lnTo>
                <a:lnTo>
                  <a:pt x="1394" y="43304"/>
                </a:lnTo>
                <a:lnTo>
                  <a:pt x="1435" y="449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94"/>
          <p:cNvSpPr/>
          <p:nvPr/>
        </p:nvSpPr>
        <p:spPr>
          <a:xfrm>
            <a:off x="1460741" y="5235600"/>
            <a:ext cx="9715" cy="11468"/>
          </a:xfrm>
          <a:custGeom>
            <a:avLst/>
            <a:gdLst/>
            <a:ahLst/>
            <a:cxnLst/>
            <a:rect l="l" t="t" r="r" b="b"/>
            <a:pathLst>
              <a:path w="9715" h="11468">
                <a:moveTo>
                  <a:pt x="8762" y="5575"/>
                </a:moveTo>
                <a:lnTo>
                  <a:pt x="8762" y="2070"/>
                </a:lnTo>
                <a:lnTo>
                  <a:pt x="5257" y="0"/>
                </a:lnTo>
                <a:lnTo>
                  <a:pt x="2552" y="634"/>
                </a:lnTo>
                <a:lnTo>
                  <a:pt x="0" y="3975"/>
                </a:lnTo>
                <a:lnTo>
                  <a:pt x="952" y="7162"/>
                </a:lnTo>
                <a:lnTo>
                  <a:pt x="952" y="10667"/>
                </a:lnTo>
                <a:lnTo>
                  <a:pt x="4292" y="11468"/>
                </a:lnTo>
                <a:lnTo>
                  <a:pt x="7480" y="11468"/>
                </a:lnTo>
                <a:lnTo>
                  <a:pt x="9715" y="8750"/>
                </a:lnTo>
                <a:lnTo>
                  <a:pt x="8762" y="55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95"/>
          <p:cNvSpPr/>
          <p:nvPr/>
        </p:nvSpPr>
        <p:spPr>
          <a:xfrm>
            <a:off x="1462011" y="5252326"/>
            <a:ext cx="9397" cy="8280"/>
          </a:xfrm>
          <a:custGeom>
            <a:avLst/>
            <a:gdLst/>
            <a:ahLst/>
            <a:cxnLst/>
            <a:rect l="l" t="t" r="r" b="b"/>
            <a:pathLst>
              <a:path w="9397" h="8280">
                <a:moveTo>
                  <a:pt x="2705" y="4292"/>
                </a:moveTo>
                <a:lnTo>
                  <a:pt x="0" y="2387"/>
                </a:lnTo>
                <a:lnTo>
                  <a:pt x="0" y="6045"/>
                </a:lnTo>
                <a:lnTo>
                  <a:pt x="3670" y="8280"/>
                </a:lnTo>
                <a:lnTo>
                  <a:pt x="6527" y="7645"/>
                </a:lnTo>
                <a:lnTo>
                  <a:pt x="9397" y="3657"/>
                </a:lnTo>
                <a:lnTo>
                  <a:pt x="7810" y="0"/>
                </a:lnTo>
                <a:lnTo>
                  <a:pt x="7645" y="634"/>
                </a:lnTo>
                <a:lnTo>
                  <a:pt x="5575" y="3505"/>
                </a:lnTo>
                <a:lnTo>
                  <a:pt x="2705" y="42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6"/>
          <p:cNvSpPr/>
          <p:nvPr/>
        </p:nvSpPr>
        <p:spPr>
          <a:xfrm>
            <a:off x="1460258" y="5246433"/>
            <a:ext cx="10363" cy="10185"/>
          </a:xfrm>
          <a:custGeom>
            <a:avLst/>
            <a:gdLst/>
            <a:ahLst/>
            <a:cxnLst/>
            <a:rect l="l" t="t" r="r" b="b"/>
            <a:pathLst>
              <a:path w="10363" h="10185">
                <a:moveTo>
                  <a:pt x="7810" y="1269"/>
                </a:moveTo>
                <a:lnTo>
                  <a:pt x="5892" y="0"/>
                </a:lnTo>
                <a:lnTo>
                  <a:pt x="3035" y="787"/>
                </a:lnTo>
                <a:lnTo>
                  <a:pt x="0" y="4927"/>
                </a:lnTo>
                <a:lnTo>
                  <a:pt x="482" y="7645"/>
                </a:lnTo>
                <a:lnTo>
                  <a:pt x="4470" y="10185"/>
                </a:lnTo>
                <a:lnTo>
                  <a:pt x="7327" y="9397"/>
                </a:lnTo>
                <a:lnTo>
                  <a:pt x="10363" y="5245"/>
                </a:lnTo>
                <a:lnTo>
                  <a:pt x="9880" y="2539"/>
                </a:lnTo>
                <a:lnTo>
                  <a:pt x="7810" y="126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7"/>
          <p:cNvSpPr/>
          <p:nvPr/>
        </p:nvSpPr>
        <p:spPr>
          <a:xfrm>
            <a:off x="1460423" y="5259654"/>
            <a:ext cx="10515" cy="11620"/>
          </a:xfrm>
          <a:custGeom>
            <a:avLst/>
            <a:gdLst/>
            <a:ahLst/>
            <a:cxnLst/>
            <a:rect l="l" t="t" r="r" b="b"/>
            <a:pathLst>
              <a:path w="10515" h="11620">
                <a:moveTo>
                  <a:pt x="9715" y="6045"/>
                </a:moveTo>
                <a:lnTo>
                  <a:pt x="9550" y="2387"/>
                </a:lnTo>
                <a:lnTo>
                  <a:pt x="5727" y="0"/>
                </a:lnTo>
                <a:lnTo>
                  <a:pt x="2705" y="634"/>
                </a:lnTo>
                <a:lnTo>
                  <a:pt x="0" y="4457"/>
                </a:lnTo>
                <a:lnTo>
                  <a:pt x="800" y="7797"/>
                </a:lnTo>
                <a:lnTo>
                  <a:pt x="1752" y="11620"/>
                </a:lnTo>
                <a:lnTo>
                  <a:pt x="4457" y="11150"/>
                </a:lnTo>
                <a:lnTo>
                  <a:pt x="7010" y="11150"/>
                </a:lnTo>
                <a:lnTo>
                  <a:pt x="10515" y="9397"/>
                </a:lnTo>
                <a:lnTo>
                  <a:pt x="9715" y="604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8"/>
          <p:cNvSpPr/>
          <p:nvPr/>
        </p:nvSpPr>
        <p:spPr>
          <a:xfrm>
            <a:off x="1256990" y="5818124"/>
            <a:ext cx="45664" cy="463896"/>
          </a:xfrm>
          <a:custGeom>
            <a:avLst/>
            <a:gdLst/>
            <a:ahLst/>
            <a:cxnLst/>
            <a:rect l="l" t="t" r="r" b="b"/>
            <a:pathLst>
              <a:path w="45664" h="463896">
                <a:moveTo>
                  <a:pt x="14284" y="13753"/>
                </a:moveTo>
                <a:lnTo>
                  <a:pt x="19967" y="21505"/>
                </a:lnTo>
                <a:lnTo>
                  <a:pt x="28797" y="26771"/>
                </a:lnTo>
                <a:lnTo>
                  <a:pt x="41626" y="30343"/>
                </a:lnTo>
                <a:lnTo>
                  <a:pt x="45664" y="30953"/>
                </a:lnTo>
                <a:lnTo>
                  <a:pt x="36895" y="26501"/>
                </a:lnTo>
                <a:lnTo>
                  <a:pt x="23883" y="16881"/>
                </a:lnTo>
                <a:lnTo>
                  <a:pt x="12472" y="3862"/>
                </a:lnTo>
                <a:lnTo>
                  <a:pt x="10548" y="0"/>
                </a:lnTo>
                <a:lnTo>
                  <a:pt x="10898" y="2721"/>
                </a:lnTo>
                <a:lnTo>
                  <a:pt x="14284" y="13753"/>
                </a:lnTo>
                <a:close/>
              </a:path>
              <a:path w="45664" h="463896">
                <a:moveTo>
                  <a:pt x="82682" y="35578"/>
                </a:moveTo>
                <a:lnTo>
                  <a:pt x="59304" y="33014"/>
                </a:lnTo>
                <a:lnTo>
                  <a:pt x="45664" y="30953"/>
                </a:lnTo>
                <a:lnTo>
                  <a:pt x="50120" y="33216"/>
                </a:lnTo>
                <a:lnTo>
                  <a:pt x="62170" y="37522"/>
                </a:lnTo>
                <a:lnTo>
                  <a:pt x="71659" y="39914"/>
                </a:lnTo>
                <a:lnTo>
                  <a:pt x="77198" y="40886"/>
                </a:lnTo>
                <a:lnTo>
                  <a:pt x="102607" y="41458"/>
                </a:lnTo>
                <a:lnTo>
                  <a:pt x="123526" y="41671"/>
                </a:lnTo>
                <a:lnTo>
                  <a:pt x="154861" y="41585"/>
                </a:lnTo>
                <a:lnTo>
                  <a:pt x="165472" y="41403"/>
                </a:lnTo>
                <a:lnTo>
                  <a:pt x="172842" y="41205"/>
                </a:lnTo>
                <a:lnTo>
                  <a:pt x="177067" y="41051"/>
                </a:lnTo>
                <a:lnTo>
                  <a:pt x="178262" y="40996"/>
                </a:lnTo>
                <a:lnTo>
                  <a:pt x="196572" y="47045"/>
                </a:lnTo>
                <a:lnTo>
                  <a:pt x="205519" y="59681"/>
                </a:lnTo>
                <a:lnTo>
                  <a:pt x="208445" y="70639"/>
                </a:lnTo>
                <a:lnTo>
                  <a:pt x="208691" y="73015"/>
                </a:lnTo>
                <a:lnTo>
                  <a:pt x="208691" y="72857"/>
                </a:lnTo>
                <a:lnTo>
                  <a:pt x="209933" y="65591"/>
                </a:lnTo>
                <a:lnTo>
                  <a:pt x="215618" y="52784"/>
                </a:lnTo>
                <a:lnTo>
                  <a:pt x="229080" y="42579"/>
                </a:lnTo>
                <a:lnTo>
                  <a:pt x="239438" y="40996"/>
                </a:lnTo>
                <a:lnTo>
                  <a:pt x="249861" y="41526"/>
                </a:lnTo>
                <a:lnTo>
                  <a:pt x="258540" y="41901"/>
                </a:lnTo>
                <a:lnTo>
                  <a:pt x="266702" y="42123"/>
                </a:lnTo>
                <a:lnTo>
                  <a:pt x="286377" y="42104"/>
                </a:lnTo>
                <a:lnTo>
                  <a:pt x="300343" y="41864"/>
                </a:lnTo>
                <a:lnTo>
                  <a:pt x="318696" y="41471"/>
                </a:lnTo>
                <a:lnTo>
                  <a:pt x="339476" y="40996"/>
                </a:lnTo>
                <a:lnTo>
                  <a:pt x="362569" y="38406"/>
                </a:lnTo>
                <a:lnTo>
                  <a:pt x="380324" y="35745"/>
                </a:lnTo>
                <a:lnTo>
                  <a:pt x="393491" y="32289"/>
                </a:lnTo>
                <a:lnTo>
                  <a:pt x="402822" y="27313"/>
                </a:lnTo>
                <a:lnTo>
                  <a:pt x="409069" y="20091"/>
                </a:lnTo>
                <a:lnTo>
                  <a:pt x="412981" y="9899"/>
                </a:lnTo>
                <a:lnTo>
                  <a:pt x="415311" y="-3988"/>
                </a:lnTo>
                <a:lnTo>
                  <a:pt x="416810" y="-22296"/>
                </a:lnTo>
                <a:lnTo>
                  <a:pt x="417542" y="-34356"/>
                </a:lnTo>
                <a:lnTo>
                  <a:pt x="417377" y="-45188"/>
                </a:lnTo>
                <a:lnTo>
                  <a:pt x="417377" y="-432943"/>
                </a:lnTo>
                <a:lnTo>
                  <a:pt x="0" y="-432943"/>
                </a:lnTo>
                <a:lnTo>
                  <a:pt x="0" y="-34356"/>
                </a:lnTo>
                <a:lnTo>
                  <a:pt x="4048" y="-13052"/>
                </a:lnTo>
                <a:lnTo>
                  <a:pt x="10548" y="0"/>
                </a:lnTo>
                <a:lnTo>
                  <a:pt x="8958" y="-12382"/>
                </a:lnTo>
                <a:lnTo>
                  <a:pt x="7614" y="-32352"/>
                </a:lnTo>
                <a:lnTo>
                  <a:pt x="7487" y="-425450"/>
                </a:lnTo>
                <a:lnTo>
                  <a:pt x="409897" y="-425450"/>
                </a:lnTo>
                <a:lnTo>
                  <a:pt x="409897" y="-45666"/>
                </a:lnTo>
                <a:lnTo>
                  <a:pt x="410049" y="-44551"/>
                </a:lnTo>
                <a:lnTo>
                  <a:pt x="410215" y="-34514"/>
                </a:lnTo>
                <a:lnTo>
                  <a:pt x="405968" y="-13719"/>
                </a:lnTo>
                <a:lnTo>
                  <a:pt x="397104" y="2551"/>
                </a:lnTo>
                <a:lnTo>
                  <a:pt x="385195" y="14842"/>
                </a:lnTo>
                <a:lnTo>
                  <a:pt x="371808" y="23695"/>
                </a:lnTo>
                <a:lnTo>
                  <a:pt x="358516" y="29652"/>
                </a:lnTo>
                <a:lnTo>
                  <a:pt x="346887" y="33256"/>
                </a:lnTo>
                <a:lnTo>
                  <a:pt x="338491" y="35050"/>
                </a:lnTo>
                <a:lnTo>
                  <a:pt x="310389" y="36053"/>
                </a:lnTo>
                <a:lnTo>
                  <a:pt x="289674" y="36261"/>
                </a:lnTo>
                <a:lnTo>
                  <a:pt x="259116" y="36144"/>
                </a:lnTo>
                <a:lnTo>
                  <a:pt x="249063" y="35947"/>
                </a:lnTo>
                <a:lnTo>
                  <a:pt x="242356" y="35747"/>
                </a:lnTo>
                <a:lnTo>
                  <a:pt x="238888" y="35606"/>
                </a:lnTo>
                <a:lnTo>
                  <a:pt x="238320" y="35578"/>
                </a:lnTo>
                <a:lnTo>
                  <a:pt x="219911" y="41702"/>
                </a:lnTo>
                <a:lnTo>
                  <a:pt x="211314" y="54179"/>
                </a:lnTo>
                <a:lnTo>
                  <a:pt x="208810" y="64165"/>
                </a:lnTo>
                <a:lnTo>
                  <a:pt x="208691" y="65369"/>
                </a:lnTo>
                <a:lnTo>
                  <a:pt x="207339" y="57905"/>
                </a:lnTo>
                <a:lnTo>
                  <a:pt x="201045" y="45220"/>
                </a:lnTo>
                <a:lnTo>
                  <a:pt x="186001" y="36225"/>
                </a:lnTo>
                <a:lnTo>
                  <a:pt x="179214" y="35578"/>
                </a:lnTo>
                <a:lnTo>
                  <a:pt x="168844" y="36124"/>
                </a:lnTo>
                <a:lnTo>
                  <a:pt x="160230" y="36505"/>
                </a:lnTo>
                <a:lnTo>
                  <a:pt x="152057" y="36721"/>
                </a:lnTo>
                <a:lnTo>
                  <a:pt x="131764" y="36655"/>
                </a:lnTo>
                <a:lnTo>
                  <a:pt x="117010" y="36375"/>
                </a:lnTo>
                <a:lnTo>
                  <a:pt x="97430" y="35929"/>
                </a:lnTo>
                <a:lnTo>
                  <a:pt x="82682" y="3557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9"/>
          <p:cNvSpPr/>
          <p:nvPr/>
        </p:nvSpPr>
        <p:spPr>
          <a:xfrm>
            <a:off x="8221345" y="1968239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300"/>
          <p:cNvSpPr/>
          <p:nvPr/>
        </p:nvSpPr>
        <p:spPr>
          <a:xfrm>
            <a:off x="8221345" y="2625807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301"/>
          <p:cNvSpPr/>
          <p:nvPr/>
        </p:nvSpPr>
        <p:spPr>
          <a:xfrm>
            <a:off x="8221345" y="1310659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302"/>
          <p:cNvSpPr/>
          <p:nvPr/>
        </p:nvSpPr>
        <p:spPr>
          <a:xfrm>
            <a:off x="8221345" y="3283388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303"/>
          <p:cNvSpPr/>
          <p:nvPr/>
        </p:nvSpPr>
        <p:spPr>
          <a:xfrm>
            <a:off x="8221345" y="3940956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304"/>
          <p:cNvSpPr/>
          <p:nvPr/>
        </p:nvSpPr>
        <p:spPr>
          <a:xfrm>
            <a:off x="5109972" y="3254057"/>
            <a:ext cx="146291" cy="146291"/>
          </a:xfrm>
          <a:custGeom>
            <a:avLst/>
            <a:gdLst/>
            <a:ahLst/>
            <a:cxnLst/>
            <a:rect l="l" t="t" r="r" b="b"/>
            <a:pathLst>
              <a:path w="146291" h="146291">
                <a:moveTo>
                  <a:pt x="73151" y="0"/>
                </a:moveTo>
                <a:lnTo>
                  <a:pt x="56635" y="1875"/>
                </a:lnTo>
                <a:lnTo>
                  <a:pt x="43286" y="6363"/>
                </a:lnTo>
                <a:lnTo>
                  <a:pt x="31225" y="13215"/>
                </a:lnTo>
                <a:lnTo>
                  <a:pt x="20729" y="22152"/>
                </a:lnTo>
                <a:lnTo>
                  <a:pt x="12079" y="32893"/>
                </a:lnTo>
                <a:lnTo>
                  <a:pt x="5555" y="45160"/>
                </a:lnTo>
                <a:lnTo>
                  <a:pt x="1435" y="58673"/>
                </a:lnTo>
                <a:lnTo>
                  <a:pt x="0" y="73151"/>
                </a:lnTo>
                <a:lnTo>
                  <a:pt x="31" y="75302"/>
                </a:lnTo>
                <a:lnTo>
                  <a:pt x="1873" y="89655"/>
                </a:lnTo>
                <a:lnTo>
                  <a:pt x="6360" y="103002"/>
                </a:lnTo>
                <a:lnTo>
                  <a:pt x="13212" y="115064"/>
                </a:lnTo>
                <a:lnTo>
                  <a:pt x="22148" y="125559"/>
                </a:lnTo>
                <a:lnTo>
                  <a:pt x="32890" y="134210"/>
                </a:lnTo>
                <a:lnTo>
                  <a:pt x="45158" y="140735"/>
                </a:lnTo>
                <a:lnTo>
                  <a:pt x="58671" y="144855"/>
                </a:lnTo>
                <a:lnTo>
                  <a:pt x="73151" y="146291"/>
                </a:lnTo>
                <a:lnTo>
                  <a:pt x="75292" y="146260"/>
                </a:lnTo>
                <a:lnTo>
                  <a:pt x="89647" y="144419"/>
                </a:lnTo>
                <a:lnTo>
                  <a:pt x="102996" y="139933"/>
                </a:lnTo>
                <a:lnTo>
                  <a:pt x="115059" y="133083"/>
                </a:lnTo>
                <a:lnTo>
                  <a:pt x="125556" y="124147"/>
                </a:lnTo>
                <a:lnTo>
                  <a:pt x="134208" y="113406"/>
                </a:lnTo>
                <a:lnTo>
                  <a:pt x="140734" y="101140"/>
                </a:lnTo>
                <a:lnTo>
                  <a:pt x="144855" y="87629"/>
                </a:lnTo>
                <a:lnTo>
                  <a:pt x="146291" y="73151"/>
                </a:lnTo>
                <a:lnTo>
                  <a:pt x="146260" y="71000"/>
                </a:lnTo>
                <a:lnTo>
                  <a:pt x="144417" y="56643"/>
                </a:lnTo>
                <a:lnTo>
                  <a:pt x="139930" y="43293"/>
                </a:lnTo>
                <a:lnTo>
                  <a:pt x="133079" y="31230"/>
                </a:lnTo>
                <a:lnTo>
                  <a:pt x="124144" y="20732"/>
                </a:lnTo>
                <a:lnTo>
                  <a:pt x="113403" y="12081"/>
                </a:lnTo>
                <a:lnTo>
                  <a:pt x="101138" y="5556"/>
                </a:lnTo>
                <a:lnTo>
                  <a:pt x="87628" y="1435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305"/>
          <p:cNvSpPr/>
          <p:nvPr/>
        </p:nvSpPr>
        <p:spPr>
          <a:xfrm>
            <a:off x="5148326" y="3292411"/>
            <a:ext cx="69583" cy="69583"/>
          </a:xfrm>
          <a:custGeom>
            <a:avLst/>
            <a:gdLst/>
            <a:ahLst/>
            <a:cxnLst/>
            <a:rect l="l" t="t" r="r" b="b"/>
            <a:pathLst>
              <a:path w="69583" h="69583">
                <a:moveTo>
                  <a:pt x="34798" y="0"/>
                </a:moveTo>
                <a:lnTo>
                  <a:pt x="22480" y="2247"/>
                </a:lnTo>
                <a:lnTo>
                  <a:pt x="10815" y="9595"/>
                </a:lnTo>
                <a:lnTo>
                  <a:pt x="2909" y="20858"/>
                </a:lnTo>
                <a:lnTo>
                  <a:pt x="0" y="34798"/>
                </a:lnTo>
                <a:lnTo>
                  <a:pt x="2244" y="47106"/>
                </a:lnTo>
                <a:lnTo>
                  <a:pt x="9592" y="58770"/>
                </a:lnTo>
                <a:lnTo>
                  <a:pt x="20855" y="66674"/>
                </a:lnTo>
                <a:lnTo>
                  <a:pt x="34798" y="69583"/>
                </a:lnTo>
                <a:lnTo>
                  <a:pt x="47099" y="67343"/>
                </a:lnTo>
                <a:lnTo>
                  <a:pt x="58767" y="60000"/>
                </a:lnTo>
                <a:lnTo>
                  <a:pt x="66673" y="48740"/>
                </a:lnTo>
                <a:lnTo>
                  <a:pt x="69583" y="34798"/>
                </a:lnTo>
                <a:lnTo>
                  <a:pt x="67340" y="22487"/>
                </a:lnTo>
                <a:lnTo>
                  <a:pt x="59997" y="10819"/>
                </a:lnTo>
                <a:lnTo>
                  <a:pt x="48738" y="2910"/>
                </a:lnTo>
                <a:lnTo>
                  <a:pt x="3479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6"/>
          <p:cNvSpPr/>
          <p:nvPr/>
        </p:nvSpPr>
        <p:spPr>
          <a:xfrm>
            <a:off x="4113784" y="3279482"/>
            <a:ext cx="146291" cy="146304"/>
          </a:xfrm>
          <a:custGeom>
            <a:avLst/>
            <a:gdLst/>
            <a:ahLst/>
            <a:cxnLst/>
            <a:rect l="l" t="t" r="r" b="b"/>
            <a:pathLst>
              <a:path w="146291" h="146304">
                <a:moveTo>
                  <a:pt x="73151" y="0"/>
                </a:moveTo>
                <a:lnTo>
                  <a:pt x="56635" y="1875"/>
                </a:lnTo>
                <a:lnTo>
                  <a:pt x="43286" y="6363"/>
                </a:lnTo>
                <a:lnTo>
                  <a:pt x="31225" y="13215"/>
                </a:lnTo>
                <a:lnTo>
                  <a:pt x="20729" y="22152"/>
                </a:lnTo>
                <a:lnTo>
                  <a:pt x="12079" y="32893"/>
                </a:lnTo>
                <a:lnTo>
                  <a:pt x="5555" y="45160"/>
                </a:lnTo>
                <a:lnTo>
                  <a:pt x="1435" y="58673"/>
                </a:lnTo>
                <a:lnTo>
                  <a:pt x="0" y="73152"/>
                </a:lnTo>
                <a:lnTo>
                  <a:pt x="31" y="75313"/>
                </a:lnTo>
                <a:lnTo>
                  <a:pt x="1875" y="89668"/>
                </a:lnTo>
                <a:lnTo>
                  <a:pt x="6363" y="103017"/>
                </a:lnTo>
                <a:lnTo>
                  <a:pt x="13215" y="115078"/>
                </a:lnTo>
                <a:lnTo>
                  <a:pt x="22152" y="125574"/>
                </a:lnTo>
                <a:lnTo>
                  <a:pt x="32893" y="134224"/>
                </a:lnTo>
                <a:lnTo>
                  <a:pt x="45160" y="140748"/>
                </a:lnTo>
                <a:lnTo>
                  <a:pt x="58673" y="144868"/>
                </a:lnTo>
                <a:lnTo>
                  <a:pt x="73151" y="146304"/>
                </a:lnTo>
                <a:lnTo>
                  <a:pt x="75302" y="146272"/>
                </a:lnTo>
                <a:lnTo>
                  <a:pt x="89655" y="144430"/>
                </a:lnTo>
                <a:lnTo>
                  <a:pt x="103002" y="139943"/>
                </a:lnTo>
                <a:lnTo>
                  <a:pt x="115064" y="133091"/>
                </a:lnTo>
                <a:lnTo>
                  <a:pt x="125559" y="124155"/>
                </a:lnTo>
                <a:lnTo>
                  <a:pt x="134210" y="113413"/>
                </a:lnTo>
                <a:lnTo>
                  <a:pt x="140735" y="101145"/>
                </a:lnTo>
                <a:lnTo>
                  <a:pt x="144855" y="87632"/>
                </a:lnTo>
                <a:lnTo>
                  <a:pt x="146291" y="73152"/>
                </a:lnTo>
                <a:lnTo>
                  <a:pt x="146260" y="71000"/>
                </a:lnTo>
                <a:lnTo>
                  <a:pt x="144417" y="56643"/>
                </a:lnTo>
                <a:lnTo>
                  <a:pt x="139930" y="43293"/>
                </a:lnTo>
                <a:lnTo>
                  <a:pt x="133079" y="31230"/>
                </a:lnTo>
                <a:lnTo>
                  <a:pt x="124144" y="20732"/>
                </a:lnTo>
                <a:lnTo>
                  <a:pt x="113403" y="12081"/>
                </a:lnTo>
                <a:lnTo>
                  <a:pt x="101138" y="5556"/>
                </a:lnTo>
                <a:lnTo>
                  <a:pt x="87628" y="1435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7"/>
          <p:cNvSpPr/>
          <p:nvPr/>
        </p:nvSpPr>
        <p:spPr>
          <a:xfrm>
            <a:off x="4152138" y="3317836"/>
            <a:ext cx="69583" cy="69595"/>
          </a:xfrm>
          <a:custGeom>
            <a:avLst/>
            <a:gdLst/>
            <a:ahLst/>
            <a:cxnLst/>
            <a:rect l="l" t="t" r="r" b="b"/>
            <a:pathLst>
              <a:path w="69583" h="69595">
                <a:moveTo>
                  <a:pt x="34798" y="0"/>
                </a:moveTo>
                <a:lnTo>
                  <a:pt x="22480" y="2247"/>
                </a:lnTo>
                <a:lnTo>
                  <a:pt x="10815" y="9595"/>
                </a:lnTo>
                <a:lnTo>
                  <a:pt x="2909" y="20858"/>
                </a:lnTo>
                <a:lnTo>
                  <a:pt x="0" y="34798"/>
                </a:lnTo>
                <a:lnTo>
                  <a:pt x="2247" y="47115"/>
                </a:lnTo>
                <a:lnTo>
                  <a:pt x="9595" y="58780"/>
                </a:lnTo>
                <a:lnTo>
                  <a:pt x="20858" y="66686"/>
                </a:lnTo>
                <a:lnTo>
                  <a:pt x="34798" y="69595"/>
                </a:lnTo>
                <a:lnTo>
                  <a:pt x="47106" y="67351"/>
                </a:lnTo>
                <a:lnTo>
                  <a:pt x="58770" y="60003"/>
                </a:lnTo>
                <a:lnTo>
                  <a:pt x="66674" y="48740"/>
                </a:lnTo>
                <a:lnTo>
                  <a:pt x="69583" y="34798"/>
                </a:lnTo>
                <a:lnTo>
                  <a:pt x="67340" y="22487"/>
                </a:lnTo>
                <a:lnTo>
                  <a:pt x="59997" y="10819"/>
                </a:lnTo>
                <a:lnTo>
                  <a:pt x="48738" y="2910"/>
                </a:lnTo>
                <a:lnTo>
                  <a:pt x="34798" y="0"/>
                </a:lnTo>
                <a:close/>
              </a:path>
            </a:pathLst>
          </a:custGeom>
          <a:solidFill>
            <a:srgbClr val="EE76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8"/>
          <p:cNvSpPr/>
          <p:nvPr/>
        </p:nvSpPr>
        <p:spPr>
          <a:xfrm>
            <a:off x="4019016" y="3823119"/>
            <a:ext cx="216738" cy="216725"/>
          </a:xfrm>
          <a:custGeom>
            <a:avLst/>
            <a:gdLst/>
            <a:ahLst/>
            <a:cxnLst/>
            <a:rect l="l" t="t" r="r" b="b"/>
            <a:pathLst>
              <a:path w="216738" h="216725">
                <a:moveTo>
                  <a:pt x="108369" y="0"/>
                </a:moveTo>
                <a:lnTo>
                  <a:pt x="92794" y="1112"/>
                </a:lnTo>
                <a:lnTo>
                  <a:pt x="78811" y="4085"/>
                </a:lnTo>
                <a:lnTo>
                  <a:pt x="65556" y="8795"/>
                </a:lnTo>
                <a:lnTo>
                  <a:pt x="53155" y="15116"/>
                </a:lnTo>
                <a:lnTo>
                  <a:pt x="41737" y="22919"/>
                </a:lnTo>
                <a:lnTo>
                  <a:pt x="31428" y="32077"/>
                </a:lnTo>
                <a:lnTo>
                  <a:pt x="22355" y="42464"/>
                </a:lnTo>
                <a:lnTo>
                  <a:pt x="14647" y="53951"/>
                </a:lnTo>
                <a:lnTo>
                  <a:pt x="8430" y="66411"/>
                </a:lnTo>
                <a:lnTo>
                  <a:pt x="3831" y="79716"/>
                </a:lnTo>
                <a:lnTo>
                  <a:pt x="979" y="93741"/>
                </a:lnTo>
                <a:lnTo>
                  <a:pt x="0" y="108356"/>
                </a:lnTo>
                <a:lnTo>
                  <a:pt x="4" y="109358"/>
                </a:lnTo>
                <a:lnTo>
                  <a:pt x="1113" y="123940"/>
                </a:lnTo>
                <a:lnTo>
                  <a:pt x="4087" y="137921"/>
                </a:lnTo>
                <a:lnTo>
                  <a:pt x="8799" y="151175"/>
                </a:lnTo>
                <a:lnTo>
                  <a:pt x="15120" y="163575"/>
                </a:lnTo>
                <a:lnTo>
                  <a:pt x="22923" y="174992"/>
                </a:lnTo>
                <a:lnTo>
                  <a:pt x="32082" y="185300"/>
                </a:lnTo>
                <a:lnTo>
                  <a:pt x="42469" y="194372"/>
                </a:lnTo>
                <a:lnTo>
                  <a:pt x="53957" y="202079"/>
                </a:lnTo>
                <a:lnTo>
                  <a:pt x="66418" y="208296"/>
                </a:lnTo>
                <a:lnTo>
                  <a:pt x="79725" y="212894"/>
                </a:lnTo>
                <a:lnTo>
                  <a:pt x="93751" y="215746"/>
                </a:lnTo>
                <a:lnTo>
                  <a:pt x="108369" y="216725"/>
                </a:lnTo>
                <a:lnTo>
                  <a:pt x="109371" y="216720"/>
                </a:lnTo>
                <a:lnTo>
                  <a:pt x="123950" y="215611"/>
                </a:lnTo>
                <a:lnTo>
                  <a:pt x="137929" y="212637"/>
                </a:lnTo>
                <a:lnTo>
                  <a:pt x="151183" y="207926"/>
                </a:lnTo>
                <a:lnTo>
                  <a:pt x="163582" y="201605"/>
                </a:lnTo>
                <a:lnTo>
                  <a:pt x="174999" y="193801"/>
                </a:lnTo>
                <a:lnTo>
                  <a:pt x="185308" y="184642"/>
                </a:lnTo>
                <a:lnTo>
                  <a:pt x="194381" y="174255"/>
                </a:lnTo>
                <a:lnTo>
                  <a:pt x="202089" y="162767"/>
                </a:lnTo>
                <a:lnTo>
                  <a:pt x="208307" y="150306"/>
                </a:lnTo>
                <a:lnTo>
                  <a:pt x="212906" y="136999"/>
                </a:lnTo>
                <a:lnTo>
                  <a:pt x="215758" y="122973"/>
                </a:lnTo>
                <a:lnTo>
                  <a:pt x="216738" y="108356"/>
                </a:lnTo>
                <a:lnTo>
                  <a:pt x="216733" y="107364"/>
                </a:lnTo>
                <a:lnTo>
                  <a:pt x="215625" y="92784"/>
                </a:lnTo>
                <a:lnTo>
                  <a:pt x="212651" y="78804"/>
                </a:lnTo>
                <a:lnTo>
                  <a:pt x="207940" y="65551"/>
                </a:lnTo>
                <a:lnTo>
                  <a:pt x="201618" y="53152"/>
                </a:lnTo>
                <a:lnTo>
                  <a:pt x="193813" y="41734"/>
                </a:lnTo>
                <a:lnTo>
                  <a:pt x="184653" y="31426"/>
                </a:lnTo>
                <a:lnTo>
                  <a:pt x="174266" y="22354"/>
                </a:lnTo>
                <a:lnTo>
                  <a:pt x="162777" y="14646"/>
                </a:lnTo>
                <a:lnTo>
                  <a:pt x="150316" y="8429"/>
                </a:lnTo>
                <a:lnTo>
                  <a:pt x="137009" y="3831"/>
                </a:lnTo>
                <a:lnTo>
                  <a:pt x="122984" y="979"/>
                </a:lnTo>
                <a:lnTo>
                  <a:pt x="108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9"/>
          <p:cNvSpPr/>
          <p:nvPr/>
        </p:nvSpPr>
        <p:spPr>
          <a:xfrm>
            <a:off x="4057370" y="3861460"/>
            <a:ext cx="140030" cy="140030"/>
          </a:xfrm>
          <a:custGeom>
            <a:avLst/>
            <a:gdLst/>
            <a:ahLst/>
            <a:cxnLst/>
            <a:rect l="l" t="t" r="r" b="b"/>
            <a:pathLst>
              <a:path w="140030" h="140030">
                <a:moveTo>
                  <a:pt x="70015" y="0"/>
                </a:moveTo>
                <a:lnTo>
                  <a:pt x="58423" y="956"/>
                </a:lnTo>
                <a:lnTo>
                  <a:pt x="44753" y="4703"/>
                </a:lnTo>
                <a:lnTo>
                  <a:pt x="32349" y="10999"/>
                </a:lnTo>
                <a:lnTo>
                  <a:pt x="21517" y="19537"/>
                </a:lnTo>
                <a:lnTo>
                  <a:pt x="12560" y="30014"/>
                </a:lnTo>
                <a:lnTo>
                  <a:pt x="5785" y="42122"/>
                </a:lnTo>
                <a:lnTo>
                  <a:pt x="1497" y="55558"/>
                </a:lnTo>
                <a:lnTo>
                  <a:pt x="0" y="70015"/>
                </a:lnTo>
                <a:lnTo>
                  <a:pt x="956" y="81606"/>
                </a:lnTo>
                <a:lnTo>
                  <a:pt x="4702" y="95276"/>
                </a:lnTo>
                <a:lnTo>
                  <a:pt x="10995" y="107680"/>
                </a:lnTo>
                <a:lnTo>
                  <a:pt x="19533" y="118513"/>
                </a:lnTo>
                <a:lnTo>
                  <a:pt x="30008" y="127469"/>
                </a:lnTo>
                <a:lnTo>
                  <a:pt x="42117" y="134244"/>
                </a:lnTo>
                <a:lnTo>
                  <a:pt x="55554" y="138532"/>
                </a:lnTo>
                <a:lnTo>
                  <a:pt x="70015" y="140030"/>
                </a:lnTo>
                <a:lnTo>
                  <a:pt x="81603" y="139073"/>
                </a:lnTo>
                <a:lnTo>
                  <a:pt x="95271" y="135328"/>
                </a:lnTo>
                <a:lnTo>
                  <a:pt x="107674" y="129034"/>
                </a:lnTo>
                <a:lnTo>
                  <a:pt x="118508" y="120497"/>
                </a:lnTo>
                <a:lnTo>
                  <a:pt x="127465" y="110021"/>
                </a:lnTo>
                <a:lnTo>
                  <a:pt x="134242" y="97912"/>
                </a:lnTo>
                <a:lnTo>
                  <a:pt x="138532" y="84475"/>
                </a:lnTo>
                <a:lnTo>
                  <a:pt x="140030" y="70015"/>
                </a:lnTo>
                <a:lnTo>
                  <a:pt x="139073" y="58426"/>
                </a:lnTo>
                <a:lnTo>
                  <a:pt x="135326" y="44758"/>
                </a:lnTo>
                <a:lnTo>
                  <a:pt x="129031" y="32355"/>
                </a:lnTo>
                <a:lnTo>
                  <a:pt x="120492" y="21522"/>
                </a:lnTo>
                <a:lnTo>
                  <a:pt x="110016" y="12564"/>
                </a:lnTo>
                <a:lnTo>
                  <a:pt x="97907" y="5787"/>
                </a:lnTo>
                <a:lnTo>
                  <a:pt x="84471" y="1497"/>
                </a:lnTo>
                <a:lnTo>
                  <a:pt x="70015" y="0"/>
                </a:lnTo>
                <a:close/>
              </a:path>
            </a:pathLst>
          </a:custGeom>
          <a:solidFill>
            <a:srgbClr val="00A0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10"/>
          <p:cNvSpPr/>
          <p:nvPr/>
        </p:nvSpPr>
        <p:spPr>
          <a:xfrm>
            <a:off x="4604004" y="4062869"/>
            <a:ext cx="152311" cy="152311"/>
          </a:xfrm>
          <a:custGeom>
            <a:avLst/>
            <a:gdLst/>
            <a:ahLst/>
            <a:cxnLst/>
            <a:rect l="l" t="t" r="r" b="b"/>
            <a:pathLst>
              <a:path w="152311" h="152311">
                <a:moveTo>
                  <a:pt x="76161" y="0"/>
                </a:moveTo>
                <a:lnTo>
                  <a:pt x="69099" y="323"/>
                </a:lnTo>
                <a:lnTo>
                  <a:pt x="55010" y="2980"/>
                </a:lnTo>
                <a:lnTo>
                  <a:pt x="41963" y="8101"/>
                </a:lnTo>
                <a:lnTo>
                  <a:pt x="30215" y="15430"/>
                </a:lnTo>
                <a:lnTo>
                  <a:pt x="20025" y="24707"/>
                </a:lnTo>
                <a:lnTo>
                  <a:pt x="11651" y="35676"/>
                </a:lnTo>
                <a:lnTo>
                  <a:pt x="5350" y="48078"/>
                </a:lnTo>
                <a:lnTo>
                  <a:pt x="1380" y="61655"/>
                </a:lnTo>
                <a:lnTo>
                  <a:pt x="0" y="76149"/>
                </a:lnTo>
                <a:lnTo>
                  <a:pt x="324" y="83220"/>
                </a:lnTo>
                <a:lnTo>
                  <a:pt x="2982" y="97308"/>
                </a:lnTo>
                <a:lnTo>
                  <a:pt x="8104" y="110354"/>
                </a:lnTo>
                <a:lnTo>
                  <a:pt x="15434" y="122100"/>
                </a:lnTo>
                <a:lnTo>
                  <a:pt x="24712" y="132288"/>
                </a:lnTo>
                <a:lnTo>
                  <a:pt x="35682" y="140661"/>
                </a:lnTo>
                <a:lnTo>
                  <a:pt x="48086" y="146961"/>
                </a:lnTo>
                <a:lnTo>
                  <a:pt x="61665" y="150930"/>
                </a:lnTo>
                <a:lnTo>
                  <a:pt x="76161" y="152311"/>
                </a:lnTo>
                <a:lnTo>
                  <a:pt x="83221" y="151987"/>
                </a:lnTo>
                <a:lnTo>
                  <a:pt x="97307" y="149331"/>
                </a:lnTo>
                <a:lnTo>
                  <a:pt x="110352" y="144209"/>
                </a:lnTo>
                <a:lnTo>
                  <a:pt x="122098" y="136880"/>
                </a:lnTo>
                <a:lnTo>
                  <a:pt x="132286" y="127601"/>
                </a:lnTo>
                <a:lnTo>
                  <a:pt x="140660" y="116631"/>
                </a:lnTo>
                <a:lnTo>
                  <a:pt x="146960" y="104227"/>
                </a:lnTo>
                <a:lnTo>
                  <a:pt x="150930" y="90647"/>
                </a:lnTo>
                <a:lnTo>
                  <a:pt x="152311" y="76149"/>
                </a:lnTo>
                <a:lnTo>
                  <a:pt x="151988" y="69098"/>
                </a:lnTo>
                <a:lnTo>
                  <a:pt x="149333" y="55011"/>
                </a:lnTo>
                <a:lnTo>
                  <a:pt x="144212" y="41964"/>
                </a:lnTo>
                <a:lnTo>
                  <a:pt x="136884" y="30217"/>
                </a:lnTo>
                <a:lnTo>
                  <a:pt x="127606" y="20027"/>
                </a:lnTo>
                <a:lnTo>
                  <a:pt x="116637" y="11652"/>
                </a:lnTo>
                <a:lnTo>
                  <a:pt x="104234" y="5350"/>
                </a:lnTo>
                <a:lnTo>
                  <a:pt x="90657" y="1380"/>
                </a:lnTo>
                <a:lnTo>
                  <a:pt x="7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11"/>
          <p:cNvSpPr/>
          <p:nvPr/>
        </p:nvSpPr>
        <p:spPr>
          <a:xfrm>
            <a:off x="4642358" y="4101223"/>
            <a:ext cx="75603" cy="75603"/>
          </a:xfrm>
          <a:custGeom>
            <a:avLst/>
            <a:gdLst/>
            <a:ahLst/>
            <a:cxnLst/>
            <a:rect l="l" t="t" r="r" b="b"/>
            <a:pathLst>
              <a:path w="75603" h="75603">
                <a:moveTo>
                  <a:pt x="37807" y="0"/>
                </a:moveTo>
                <a:lnTo>
                  <a:pt x="34724" y="124"/>
                </a:lnTo>
                <a:lnTo>
                  <a:pt x="21103" y="3886"/>
                </a:lnTo>
                <a:lnTo>
                  <a:pt x="10077" y="12117"/>
                </a:lnTo>
                <a:lnTo>
                  <a:pt x="2693" y="23770"/>
                </a:lnTo>
                <a:lnTo>
                  <a:pt x="0" y="37795"/>
                </a:lnTo>
                <a:lnTo>
                  <a:pt x="124" y="40888"/>
                </a:lnTo>
                <a:lnTo>
                  <a:pt x="3889" y="54506"/>
                </a:lnTo>
                <a:lnTo>
                  <a:pt x="12123" y="65528"/>
                </a:lnTo>
                <a:lnTo>
                  <a:pt x="23777" y="72910"/>
                </a:lnTo>
                <a:lnTo>
                  <a:pt x="37807" y="75603"/>
                </a:lnTo>
                <a:lnTo>
                  <a:pt x="40891" y="75478"/>
                </a:lnTo>
                <a:lnTo>
                  <a:pt x="54509" y="71716"/>
                </a:lnTo>
                <a:lnTo>
                  <a:pt x="65531" y="63483"/>
                </a:lnTo>
                <a:lnTo>
                  <a:pt x="72911" y="51827"/>
                </a:lnTo>
                <a:lnTo>
                  <a:pt x="75603" y="37795"/>
                </a:lnTo>
                <a:lnTo>
                  <a:pt x="75479" y="34723"/>
                </a:lnTo>
                <a:lnTo>
                  <a:pt x="71721" y="21105"/>
                </a:lnTo>
                <a:lnTo>
                  <a:pt x="63493" y="10079"/>
                </a:lnTo>
                <a:lnTo>
                  <a:pt x="51840" y="2694"/>
                </a:lnTo>
                <a:lnTo>
                  <a:pt x="37807" y="0"/>
                </a:lnTo>
                <a:close/>
              </a:path>
            </a:pathLst>
          </a:custGeom>
          <a:solidFill>
            <a:srgbClr val="94C0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12"/>
          <p:cNvSpPr/>
          <p:nvPr/>
        </p:nvSpPr>
        <p:spPr>
          <a:xfrm>
            <a:off x="5260721" y="3857955"/>
            <a:ext cx="152311" cy="152311"/>
          </a:xfrm>
          <a:custGeom>
            <a:avLst/>
            <a:gdLst/>
            <a:ahLst/>
            <a:cxnLst/>
            <a:rect l="l" t="t" r="r" b="b"/>
            <a:pathLst>
              <a:path w="152311" h="152311">
                <a:moveTo>
                  <a:pt x="76149" y="0"/>
                </a:moveTo>
                <a:lnTo>
                  <a:pt x="69098" y="322"/>
                </a:lnTo>
                <a:lnTo>
                  <a:pt x="55011" y="2976"/>
                </a:lnTo>
                <a:lnTo>
                  <a:pt x="41964" y="8096"/>
                </a:lnTo>
                <a:lnTo>
                  <a:pt x="30217" y="15422"/>
                </a:lnTo>
                <a:lnTo>
                  <a:pt x="20027" y="24699"/>
                </a:lnTo>
                <a:lnTo>
                  <a:pt x="11652" y="35667"/>
                </a:lnTo>
                <a:lnTo>
                  <a:pt x="5350" y="48070"/>
                </a:lnTo>
                <a:lnTo>
                  <a:pt x="1380" y="61650"/>
                </a:lnTo>
                <a:lnTo>
                  <a:pt x="0" y="76149"/>
                </a:lnTo>
                <a:lnTo>
                  <a:pt x="323" y="83211"/>
                </a:lnTo>
                <a:lnTo>
                  <a:pt x="2980" y="97300"/>
                </a:lnTo>
                <a:lnTo>
                  <a:pt x="8101" y="110347"/>
                </a:lnTo>
                <a:lnTo>
                  <a:pt x="15430" y="122095"/>
                </a:lnTo>
                <a:lnTo>
                  <a:pt x="24707" y="132285"/>
                </a:lnTo>
                <a:lnTo>
                  <a:pt x="35676" y="140659"/>
                </a:lnTo>
                <a:lnTo>
                  <a:pt x="48078" y="146960"/>
                </a:lnTo>
                <a:lnTo>
                  <a:pt x="61655" y="150930"/>
                </a:lnTo>
                <a:lnTo>
                  <a:pt x="76149" y="152311"/>
                </a:lnTo>
                <a:lnTo>
                  <a:pt x="83220" y="151986"/>
                </a:lnTo>
                <a:lnTo>
                  <a:pt x="97308" y="149328"/>
                </a:lnTo>
                <a:lnTo>
                  <a:pt x="110354" y="144206"/>
                </a:lnTo>
                <a:lnTo>
                  <a:pt x="122100" y="136876"/>
                </a:lnTo>
                <a:lnTo>
                  <a:pt x="132288" y="127598"/>
                </a:lnTo>
                <a:lnTo>
                  <a:pt x="140661" y="116628"/>
                </a:lnTo>
                <a:lnTo>
                  <a:pt x="146961" y="104224"/>
                </a:lnTo>
                <a:lnTo>
                  <a:pt x="150930" y="90645"/>
                </a:lnTo>
                <a:lnTo>
                  <a:pt x="152311" y="76149"/>
                </a:lnTo>
                <a:lnTo>
                  <a:pt x="151987" y="69087"/>
                </a:lnTo>
                <a:lnTo>
                  <a:pt x="149331" y="54998"/>
                </a:lnTo>
                <a:lnTo>
                  <a:pt x="144209" y="41953"/>
                </a:lnTo>
                <a:lnTo>
                  <a:pt x="136880" y="30207"/>
                </a:lnTo>
                <a:lnTo>
                  <a:pt x="127601" y="20019"/>
                </a:lnTo>
                <a:lnTo>
                  <a:pt x="116631" y="11647"/>
                </a:lnTo>
                <a:lnTo>
                  <a:pt x="104227" y="5348"/>
                </a:lnTo>
                <a:lnTo>
                  <a:pt x="90647" y="1380"/>
                </a:lnTo>
                <a:lnTo>
                  <a:pt x="76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13"/>
          <p:cNvSpPr/>
          <p:nvPr/>
        </p:nvSpPr>
        <p:spPr>
          <a:xfrm>
            <a:off x="5299062" y="3896296"/>
            <a:ext cx="75615" cy="75615"/>
          </a:xfrm>
          <a:custGeom>
            <a:avLst/>
            <a:gdLst/>
            <a:ahLst/>
            <a:cxnLst/>
            <a:rect l="l" t="t" r="r" b="b"/>
            <a:pathLst>
              <a:path w="75615" h="75615">
                <a:moveTo>
                  <a:pt x="37807" y="0"/>
                </a:moveTo>
                <a:lnTo>
                  <a:pt x="34714" y="124"/>
                </a:lnTo>
                <a:lnTo>
                  <a:pt x="21097" y="3889"/>
                </a:lnTo>
                <a:lnTo>
                  <a:pt x="10074" y="12123"/>
                </a:lnTo>
                <a:lnTo>
                  <a:pt x="2692" y="23777"/>
                </a:lnTo>
                <a:lnTo>
                  <a:pt x="0" y="37807"/>
                </a:lnTo>
                <a:lnTo>
                  <a:pt x="124" y="40901"/>
                </a:lnTo>
                <a:lnTo>
                  <a:pt x="3889" y="54518"/>
                </a:lnTo>
                <a:lnTo>
                  <a:pt x="12123" y="65541"/>
                </a:lnTo>
                <a:lnTo>
                  <a:pt x="23777" y="72922"/>
                </a:lnTo>
                <a:lnTo>
                  <a:pt x="37807" y="75615"/>
                </a:lnTo>
                <a:lnTo>
                  <a:pt x="40901" y="75490"/>
                </a:lnTo>
                <a:lnTo>
                  <a:pt x="54518" y="71725"/>
                </a:lnTo>
                <a:lnTo>
                  <a:pt x="65541" y="63492"/>
                </a:lnTo>
                <a:lnTo>
                  <a:pt x="72922" y="51837"/>
                </a:lnTo>
                <a:lnTo>
                  <a:pt x="75615" y="37807"/>
                </a:lnTo>
                <a:lnTo>
                  <a:pt x="75490" y="34714"/>
                </a:lnTo>
                <a:lnTo>
                  <a:pt x="71725" y="21097"/>
                </a:lnTo>
                <a:lnTo>
                  <a:pt x="63492" y="10074"/>
                </a:lnTo>
                <a:lnTo>
                  <a:pt x="51837" y="2692"/>
                </a:lnTo>
                <a:lnTo>
                  <a:pt x="37807" y="0"/>
                </a:lnTo>
                <a:close/>
              </a:path>
            </a:pathLst>
          </a:custGeom>
          <a:solidFill>
            <a:srgbClr val="34A9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14"/>
          <p:cNvSpPr/>
          <p:nvPr/>
        </p:nvSpPr>
        <p:spPr>
          <a:xfrm>
            <a:off x="8485670" y="3575443"/>
            <a:ext cx="71907" cy="71856"/>
          </a:xfrm>
          <a:custGeom>
            <a:avLst/>
            <a:gdLst/>
            <a:ahLst/>
            <a:cxnLst/>
            <a:rect l="l" t="t" r="r" b="b"/>
            <a:pathLst>
              <a:path w="71907" h="71856">
                <a:moveTo>
                  <a:pt x="22491" y="14918"/>
                </a:moveTo>
                <a:lnTo>
                  <a:pt x="35953" y="10972"/>
                </a:lnTo>
                <a:lnTo>
                  <a:pt x="46719" y="13422"/>
                </a:lnTo>
                <a:lnTo>
                  <a:pt x="56948" y="22478"/>
                </a:lnTo>
                <a:lnTo>
                  <a:pt x="60896" y="35940"/>
                </a:lnTo>
                <a:lnTo>
                  <a:pt x="58453" y="46704"/>
                </a:lnTo>
                <a:lnTo>
                  <a:pt x="49403" y="56938"/>
                </a:lnTo>
                <a:lnTo>
                  <a:pt x="35953" y="60883"/>
                </a:lnTo>
                <a:lnTo>
                  <a:pt x="49944" y="69026"/>
                </a:lnTo>
                <a:lnTo>
                  <a:pt x="61367" y="61325"/>
                </a:lnTo>
                <a:lnTo>
                  <a:pt x="69077" y="49911"/>
                </a:lnTo>
                <a:lnTo>
                  <a:pt x="71907" y="35940"/>
                </a:lnTo>
                <a:lnTo>
                  <a:pt x="69063" y="21938"/>
                </a:lnTo>
                <a:lnTo>
                  <a:pt x="61345" y="10526"/>
                </a:lnTo>
                <a:lnTo>
                  <a:pt x="49920" y="2825"/>
                </a:lnTo>
                <a:lnTo>
                  <a:pt x="35953" y="0"/>
                </a:lnTo>
                <a:lnTo>
                  <a:pt x="22491" y="14918"/>
                </a:lnTo>
                <a:close/>
              </a:path>
              <a:path w="71907" h="71856">
                <a:moveTo>
                  <a:pt x="49944" y="69026"/>
                </a:moveTo>
                <a:lnTo>
                  <a:pt x="35953" y="60883"/>
                </a:lnTo>
                <a:lnTo>
                  <a:pt x="25166" y="58438"/>
                </a:lnTo>
                <a:lnTo>
                  <a:pt x="14931" y="49396"/>
                </a:lnTo>
                <a:lnTo>
                  <a:pt x="10985" y="35940"/>
                </a:lnTo>
                <a:lnTo>
                  <a:pt x="13439" y="25146"/>
                </a:lnTo>
                <a:lnTo>
                  <a:pt x="22491" y="14918"/>
                </a:lnTo>
                <a:lnTo>
                  <a:pt x="35953" y="0"/>
                </a:lnTo>
                <a:lnTo>
                  <a:pt x="21938" y="2841"/>
                </a:lnTo>
                <a:lnTo>
                  <a:pt x="10523" y="10555"/>
                </a:lnTo>
                <a:lnTo>
                  <a:pt x="2824" y="21976"/>
                </a:lnTo>
                <a:lnTo>
                  <a:pt x="0" y="35940"/>
                </a:lnTo>
                <a:lnTo>
                  <a:pt x="2834" y="49931"/>
                </a:lnTo>
                <a:lnTo>
                  <a:pt x="10545" y="61340"/>
                </a:lnTo>
                <a:lnTo>
                  <a:pt x="21971" y="69034"/>
                </a:lnTo>
                <a:lnTo>
                  <a:pt x="35953" y="71856"/>
                </a:lnTo>
                <a:lnTo>
                  <a:pt x="49944" y="69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15"/>
          <p:cNvSpPr/>
          <p:nvPr/>
        </p:nvSpPr>
        <p:spPr>
          <a:xfrm>
            <a:off x="8646007" y="3680879"/>
            <a:ext cx="11010" cy="10985"/>
          </a:xfrm>
          <a:custGeom>
            <a:avLst/>
            <a:gdLst/>
            <a:ahLst/>
            <a:cxnLst/>
            <a:rect l="l" t="t" r="r" b="b"/>
            <a:pathLst>
              <a:path w="11010" h="10985">
                <a:moveTo>
                  <a:pt x="5486" y="0"/>
                </a:moveTo>
                <a:lnTo>
                  <a:pt x="2501" y="0"/>
                </a:lnTo>
                <a:lnTo>
                  <a:pt x="0" y="2451"/>
                </a:lnTo>
                <a:lnTo>
                  <a:pt x="0" y="8509"/>
                </a:lnTo>
                <a:lnTo>
                  <a:pt x="2501" y="10985"/>
                </a:lnTo>
                <a:lnTo>
                  <a:pt x="8534" y="10985"/>
                </a:lnTo>
                <a:lnTo>
                  <a:pt x="11010" y="8509"/>
                </a:lnTo>
                <a:lnTo>
                  <a:pt x="11010" y="2451"/>
                </a:lnTo>
                <a:lnTo>
                  <a:pt x="8534" y="0"/>
                </a:lnTo>
                <a:lnTo>
                  <a:pt x="5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6"/>
          <p:cNvSpPr/>
          <p:nvPr/>
        </p:nvSpPr>
        <p:spPr>
          <a:xfrm>
            <a:off x="8386229" y="3680879"/>
            <a:ext cx="10998" cy="10985"/>
          </a:xfrm>
          <a:custGeom>
            <a:avLst/>
            <a:gdLst/>
            <a:ahLst/>
            <a:cxnLst/>
            <a:rect l="l" t="t" r="r" b="b"/>
            <a:pathLst>
              <a:path w="10998" h="10985">
                <a:moveTo>
                  <a:pt x="5499" y="0"/>
                </a:moveTo>
                <a:lnTo>
                  <a:pt x="2489" y="0"/>
                </a:lnTo>
                <a:lnTo>
                  <a:pt x="0" y="2451"/>
                </a:lnTo>
                <a:lnTo>
                  <a:pt x="0" y="8509"/>
                </a:lnTo>
                <a:lnTo>
                  <a:pt x="2489" y="10985"/>
                </a:lnTo>
                <a:lnTo>
                  <a:pt x="8521" y="10985"/>
                </a:lnTo>
                <a:lnTo>
                  <a:pt x="10998" y="8509"/>
                </a:lnTo>
                <a:lnTo>
                  <a:pt x="10998" y="2451"/>
                </a:lnTo>
                <a:lnTo>
                  <a:pt x="8521" y="0"/>
                </a:lnTo>
                <a:lnTo>
                  <a:pt x="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7"/>
          <p:cNvSpPr/>
          <p:nvPr/>
        </p:nvSpPr>
        <p:spPr>
          <a:xfrm>
            <a:off x="8516099" y="3455911"/>
            <a:ext cx="11023" cy="10998"/>
          </a:xfrm>
          <a:custGeom>
            <a:avLst/>
            <a:gdLst/>
            <a:ahLst/>
            <a:cxnLst/>
            <a:rect l="l" t="t" r="r" b="b"/>
            <a:pathLst>
              <a:path w="11023" h="10998">
                <a:moveTo>
                  <a:pt x="5524" y="0"/>
                </a:moveTo>
                <a:lnTo>
                  <a:pt x="2501" y="0"/>
                </a:lnTo>
                <a:lnTo>
                  <a:pt x="0" y="2451"/>
                </a:lnTo>
                <a:lnTo>
                  <a:pt x="0" y="8534"/>
                </a:lnTo>
                <a:lnTo>
                  <a:pt x="2501" y="10998"/>
                </a:lnTo>
                <a:lnTo>
                  <a:pt x="8534" y="10998"/>
                </a:lnTo>
                <a:lnTo>
                  <a:pt x="11023" y="8534"/>
                </a:lnTo>
                <a:lnTo>
                  <a:pt x="11023" y="2451"/>
                </a:lnTo>
                <a:lnTo>
                  <a:pt x="8534" y="0"/>
                </a:lnTo>
                <a:lnTo>
                  <a:pt x="5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8"/>
          <p:cNvSpPr/>
          <p:nvPr/>
        </p:nvSpPr>
        <p:spPr>
          <a:xfrm>
            <a:off x="8466137" y="3573049"/>
            <a:ext cx="110972" cy="84872"/>
          </a:xfrm>
          <a:custGeom>
            <a:avLst/>
            <a:gdLst/>
            <a:ahLst/>
            <a:cxnLst/>
            <a:rect l="l" t="t" r="r" b="b"/>
            <a:pathLst>
              <a:path w="110972" h="84872">
                <a:moveTo>
                  <a:pt x="7170" y="11068"/>
                </a:moveTo>
                <a:lnTo>
                  <a:pt x="1873" y="24009"/>
                </a:lnTo>
                <a:lnTo>
                  <a:pt x="0" y="38334"/>
                </a:lnTo>
                <a:lnTo>
                  <a:pt x="61" y="40964"/>
                </a:lnTo>
                <a:lnTo>
                  <a:pt x="2580" y="55079"/>
                </a:lnTo>
                <a:lnTo>
                  <a:pt x="8437" y="67721"/>
                </a:lnTo>
                <a:lnTo>
                  <a:pt x="10972" y="38334"/>
                </a:lnTo>
                <a:lnTo>
                  <a:pt x="15403" y="0"/>
                </a:lnTo>
                <a:lnTo>
                  <a:pt x="7170" y="11068"/>
                </a:lnTo>
                <a:close/>
              </a:path>
              <a:path w="110972" h="84872">
                <a:moveTo>
                  <a:pt x="10972" y="38334"/>
                </a:moveTo>
                <a:lnTo>
                  <a:pt x="13090" y="24764"/>
                </a:lnTo>
                <a:lnTo>
                  <a:pt x="19357" y="12374"/>
                </a:lnTo>
                <a:lnTo>
                  <a:pt x="29019" y="2586"/>
                </a:lnTo>
                <a:lnTo>
                  <a:pt x="41315" y="-3842"/>
                </a:lnTo>
                <a:lnTo>
                  <a:pt x="55486" y="-6153"/>
                </a:lnTo>
                <a:lnTo>
                  <a:pt x="69022" y="-4045"/>
                </a:lnTo>
                <a:lnTo>
                  <a:pt x="81416" y="2212"/>
                </a:lnTo>
                <a:lnTo>
                  <a:pt x="91212" y="11867"/>
                </a:lnTo>
                <a:lnTo>
                  <a:pt x="97647" y="24161"/>
                </a:lnTo>
                <a:lnTo>
                  <a:pt x="99961" y="38334"/>
                </a:lnTo>
                <a:lnTo>
                  <a:pt x="97855" y="51873"/>
                </a:lnTo>
                <a:lnTo>
                  <a:pt x="91596" y="64271"/>
                </a:lnTo>
                <a:lnTo>
                  <a:pt x="81941" y="74065"/>
                </a:lnTo>
                <a:lnTo>
                  <a:pt x="69650" y="80497"/>
                </a:lnTo>
                <a:lnTo>
                  <a:pt x="55486" y="82810"/>
                </a:lnTo>
                <a:lnTo>
                  <a:pt x="41921" y="80699"/>
                </a:lnTo>
                <a:lnTo>
                  <a:pt x="29521" y="74442"/>
                </a:lnTo>
                <a:lnTo>
                  <a:pt x="19723" y="64791"/>
                </a:lnTo>
                <a:lnTo>
                  <a:pt x="13287" y="52503"/>
                </a:lnTo>
                <a:lnTo>
                  <a:pt x="10972" y="38334"/>
                </a:lnTo>
                <a:lnTo>
                  <a:pt x="8437" y="67721"/>
                </a:lnTo>
                <a:lnTo>
                  <a:pt x="17143" y="78402"/>
                </a:lnTo>
                <a:lnTo>
                  <a:pt x="28211" y="86636"/>
                </a:lnTo>
                <a:lnTo>
                  <a:pt x="41155" y="91934"/>
                </a:lnTo>
                <a:lnTo>
                  <a:pt x="55486" y="93808"/>
                </a:lnTo>
                <a:lnTo>
                  <a:pt x="58115" y="93746"/>
                </a:lnTo>
                <a:lnTo>
                  <a:pt x="72232" y="91227"/>
                </a:lnTo>
                <a:lnTo>
                  <a:pt x="84876" y="85371"/>
                </a:lnTo>
                <a:lnTo>
                  <a:pt x="95561" y="76666"/>
                </a:lnTo>
                <a:lnTo>
                  <a:pt x="103797" y="65600"/>
                </a:lnTo>
                <a:lnTo>
                  <a:pt x="109097" y="52660"/>
                </a:lnTo>
                <a:lnTo>
                  <a:pt x="110972" y="38334"/>
                </a:lnTo>
                <a:lnTo>
                  <a:pt x="110910" y="35694"/>
                </a:lnTo>
                <a:lnTo>
                  <a:pt x="108388" y="21581"/>
                </a:lnTo>
                <a:lnTo>
                  <a:pt x="102528" y="8939"/>
                </a:lnTo>
                <a:lnTo>
                  <a:pt x="93821" y="-1743"/>
                </a:lnTo>
                <a:lnTo>
                  <a:pt x="82752" y="-9978"/>
                </a:lnTo>
                <a:lnTo>
                  <a:pt x="69811" y="-15276"/>
                </a:lnTo>
                <a:lnTo>
                  <a:pt x="55486" y="-17151"/>
                </a:lnTo>
                <a:lnTo>
                  <a:pt x="52845" y="-17089"/>
                </a:lnTo>
                <a:lnTo>
                  <a:pt x="38728" y="-14567"/>
                </a:lnTo>
                <a:lnTo>
                  <a:pt x="26085" y="-8707"/>
                </a:lnTo>
                <a:lnTo>
                  <a:pt x="15403" y="0"/>
                </a:lnTo>
                <a:lnTo>
                  <a:pt x="10972" y="38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9"/>
          <p:cNvSpPr/>
          <p:nvPr/>
        </p:nvSpPr>
        <p:spPr>
          <a:xfrm>
            <a:off x="8611019" y="3645865"/>
            <a:ext cx="80975" cy="80987"/>
          </a:xfrm>
          <a:custGeom>
            <a:avLst/>
            <a:gdLst/>
            <a:ahLst/>
            <a:cxnLst/>
            <a:rect l="l" t="t" r="r" b="b"/>
            <a:pathLst>
              <a:path w="80975" h="80987">
                <a:moveTo>
                  <a:pt x="80975" y="40512"/>
                </a:moveTo>
                <a:lnTo>
                  <a:pt x="80296" y="33109"/>
                </a:lnTo>
                <a:lnTo>
                  <a:pt x="75383" y="20001"/>
                </a:lnTo>
                <a:lnTo>
                  <a:pt x="66496" y="9501"/>
                </a:lnTo>
                <a:lnTo>
                  <a:pt x="54553" y="2528"/>
                </a:lnTo>
                <a:lnTo>
                  <a:pt x="40474" y="0"/>
                </a:lnTo>
                <a:lnTo>
                  <a:pt x="33097" y="675"/>
                </a:lnTo>
                <a:lnTo>
                  <a:pt x="19996" y="5585"/>
                </a:lnTo>
                <a:lnTo>
                  <a:pt x="11278" y="36347"/>
                </a:lnTo>
                <a:lnTo>
                  <a:pt x="16450" y="23413"/>
                </a:lnTo>
                <a:lnTo>
                  <a:pt x="26758" y="14389"/>
                </a:lnTo>
                <a:lnTo>
                  <a:pt x="40474" y="10998"/>
                </a:lnTo>
                <a:lnTo>
                  <a:pt x="44650" y="11293"/>
                </a:lnTo>
                <a:lnTo>
                  <a:pt x="57567" y="16471"/>
                </a:lnTo>
                <a:lnTo>
                  <a:pt x="66593" y="26784"/>
                </a:lnTo>
                <a:lnTo>
                  <a:pt x="69989" y="40512"/>
                </a:lnTo>
                <a:lnTo>
                  <a:pt x="69696" y="44671"/>
                </a:lnTo>
                <a:lnTo>
                  <a:pt x="64512" y="57592"/>
                </a:lnTo>
                <a:lnTo>
                  <a:pt x="54191" y="66611"/>
                </a:lnTo>
                <a:lnTo>
                  <a:pt x="40474" y="70002"/>
                </a:lnTo>
                <a:lnTo>
                  <a:pt x="36334" y="69712"/>
                </a:lnTo>
                <a:lnTo>
                  <a:pt x="23405" y="64544"/>
                </a:lnTo>
                <a:lnTo>
                  <a:pt x="14378" y="54234"/>
                </a:lnTo>
                <a:lnTo>
                  <a:pt x="14452" y="71479"/>
                </a:lnTo>
                <a:lnTo>
                  <a:pt x="26393" y="78457"/>
                </a:lnTo>
                <a:lnTo>
                  <a:pt x="40474" y="80987"/>
                </a:lnTo>
                <a:lnTo>
                  <a:pt x="47847" y="80314"/>
                </a:lnTo>
                <a:lnTo>
                  <a:pt x="60960" y="75410"/>
                </a:lnTo>
                <a:lnTo>
                  <a:pt x="71466" y="66528"/>
                </a:lnTo>
                <a:lnTo>
                  <a:pt x="78444" y="54589"/>
                </a:lnTo>
                <a:lnTo>
                  <a:pt x="80975" y="40512"/>
                </a:lnTo>
                <a:close/>
              </a:path>
              <a:path w="80975" h="80987">
                <a:moveTo>
                  <a:pt x="0" y="40512"/>
                </a:moveTo>
                <a:lnTo>
                  <a:pt x="670" y="47863"/>
                </a:lnTo>
                <a:lnTo>
                  <a:pt x="5570" y="60974"/>
                </a:lnTo>
                <a:lnTo>
                  <a:pt x="14452" y="71479"/>
                </a:lnTo>
                <a:lnTo>
                  <a:pt x="14378" y="54234"/>
                </a:lnTo>
                <a:lnTo>
                  <a:pt x="10985" y="40512"/>
                </a:lnTo>
                <a:lnTo>
                  <a:pt x="11278" y="36347"/>
                </a:lnTo>
                <a:lnTo>
                  <a:pt x="19996" y="5585"/>
                </a:lnTo>
                <a:lnTo>
                  <a:pt x="9500" y="14474"/>
                </a:lnTo>
                <a:lnTo>
                  <a:pt x="2528" y="26423"/>
                </a:lnTo>
                <a:lnTo>
                  <a:pt x="0" y="40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20"/>
          <p:cNvSpPr/>
          <p:nvPr/>
        </p:nvSpPr>
        <p:spPr>
          <a:xfrm>
            <a:off x="8351253" y="3645865"/>
            <a:ext cx="80962" cy="80987"/>
          </a:xfrm>
          <a:custGeom>
            <a:avLst/>
            <a:gdLst/>
            <a:ahLst/>
            <a:cxnLst/>
            <a:rect l="l" t="t" r="r" b="b"/>
            <a:pathLst>
              <a:path w="80962" h="80987">
                <a:moveTo>
                  <a:pt x="80962" y="40512"/>
                </a:moveTo>
                <a:lnTo>
                  <a:pt x="80286" y="33118"/>
                </a:lnTo>
                <a:lnTo>
                  <a:pt x="75383" y="20007"/>
                </a:lnTo>
                <a:lnTo>
                  <a:pt x="66505" y="9504"/>
                </a:lnTo>
                <a:lnTo>
                  <a:pt x="54564" y="2529"/>
                </a:lnTo>
                <a:lnTo>
                  <a:pt x="40474" y="0"/>
                </a:lnTo>
                <a:lnTo>
                  <a:pt x="33090" y="675"/>
                </a:lnTo>
                <a:lnTo>
                  <a:pt x="19984" y="5585"/>
                </a:lnTo>
                <a:lnTo>
                  <a:pt x="11266" y="36338"/>
                </a:lnTo>
                <a:lnTo>
                  <a:pt x="16438" y="23408"/>
                </a:lnTo>
                <a:lnTo>
                  <a:pt x="26747" y="14387"/>
                </a:lnTo>
                <a:lnTo>
                  <a:pt x="40474" y="10998"/>
                </a:lnTo>
                <a:lnTo>
                  <a:pt x="44636" y="11290"/>
                </a:lnTo>
                <a:lnTo>
                  <a:pt x="57559" y="16464"/>
                </a:lnTo>
                <a:lnTo>
                  <a:pt x="66576" y="26779"/>
                </a:lnTo>
                <a:lnTo>
                  <a:pt x="69964" y="40512"/>
                </a:lnTo>
                <a:lnTo>
                  <a:pt x="69674" y="44653"/>
                </a:lnTo>
                <a:lnTo>
                  <a:pt x="64510" y="57582"/>
                </a:lnTo>
                <a:lnTo>
                  <a:pt x="54202" y="66609"/>
                </a:lnTo>
                <a:lnTo>
                  <a:pt x="40474" y="70002"/>
                </a:lnTo>
                <a:lnTo>
                  <a:pt x="36319" y="69711"/>
                </a:lnTo>
                <a:lnTo>
                  <a:pt x="23384" y="64541"/>
                </a:lnTo>
                <a:lnTo>
                  <a:pt x="14362" y="54232"/>
                </a:lnTo>
                <a:lnTo>
                  <a:pt x="14441" y="71479"/>
                </a:lnTo>
                <a:lnTo>
                  <a:pt x="26383" y="78457"/>
                </a:lnTo>
                <a:lnTo>
                  <a:pt x="40474" y="80987"/>
                </a:lnTo>
                <a:lnTo>
                  <a:pt x="47844" y="80316"/>
                </a:lnTo>
                <a:lnTo>
                  <a:pt x="60962" y="75413"/>
                </a:lnTo>
                <a:lnTo>
                  <a:pt x="71464" y="66532"/>
                </a:lnTo>
                <a:lnTo>
                  <a:pt x="78435" y="54592"/>
                </a:lnTo>
                <a:lnTo>
                  <a:pt x="80962" y="40512"/>
                </a:lnTo>
                <a:close/>
              </a:path>
              <a:path w="80962" h="80987">
                <a:moveTo>
                  <a:pt x="0" y="40512"/>
                </a:moveTo>
                <a:lnTo>
                  <a:pt x="669" y="47863"/>
                </a:lnTo>
                <a:lnTo>
                  <a:pt x="5565" y="60974"/>
                </a:lnTo>
                <a:lnTo>
                  <a:pt x="14441" y="71479"/>
                </a:lnTo>
                <a:lnTo>
                  <a:pt x="14362" y="54232"/>
                </a:lnTo>
                <a:lnTo>
                  <a:pt x="10972" y="40512"/>
                </a:lnTo>
                <a:lnTo>
                  <a:pt x="11266" y="36338"/>
                </a:lnTo>
                <a:lnTo>
                  <a:pt x="19984" y="5585"/>
                </a:lnTo>
                <a:lnTo>
                  <a:pt x="9491" y="14474"/>
                </a:lnTo>
                <a:lnTo>
                  <a:pt x="2525" y="26423"/>
                </a:lnTo>
                <a:lnTo>
                  <a:pt x="0" y="40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21"/>
          <p:cNvSpPr/>
          <p:nvPr/>
        </p:nvSpPr>
        <p:spPr>
          <a:xfrm>
            <a:off x="8481123" y="3420922"/>
            <a:ext cx="80962" cy="80962"/>
          </a:xfrm>
          <a:custGeom>
            <a:avLst/>
            <a:gdLst/>
            <a:ahLst/>
            <a:cxnLst/>
            <a:rect l="l" t="t" r="r" b="b"/>
            <a:pathLst>
              <a:path w="80962" h="80962">
                <a:moveTo>
                  <a:pt x="80962" y="40487"/>
                </a:moveTo>
                <a:lnTo>
                  <a:pt x="80293" y="33129"/>
                </a:lnTo>
                <a:lnTo>
                  <a:pt x="75400" y="20011"/>
                </a:lnTo>
                <a:lnTo>
                  <a:pt x="66528" y="9505"/>
                </a:lnTo>
                <a:lnTo>
                  <a:pt x="54590" y="2529"/>
                </a:lnTo>
                <a:lnTo>
                  <a:pt x="40500" y="0"/>
                </a:lnTo>
                <a:lnTo>
                  <a:pt x="33118" y="674"/>
                </a:lnTo>
                <a:lnTo>
                  <a:pt x="20009" y="5578"/>
                </a:lnTo>
                <a:lnTo>
                  <a:pt x="11269" y="36294"/>
                </a:lnTo>
                <a:lnTo>
                  <a:pt x="16457" y="23373"/>
                </a:lnTo>
                <a:lnTo>
                  <a:pt x="26777" y="14359"/>
                </a:lnTo>
                <a:lnTo>
                  <a:pt x="40500" y="10972"/>
                </a:lnTo>
                <a:lnTo>
                  <a:pt x="44662" y="11265"/>
                </a:lnTo>
                <a:lnTo>
                  <a:pt x="57585" y="16438"/>
                </a:lnTo>
                <a:lnTo>
                  <a:pt x="66601" y="26754"/>
                </a:lnTo>
                <a:lnTo>
                  <a:pt x="69989" y="40487"/>
                </a:lnTo>
                <a:lnTo>
                  <a:pt x="69700" y="44628"/>
                </a:lnTo>
                <a:lnTo>
                  <a:pt x="64535" y="57557"/>
                </a:lnTo>
                <a:lnTo>
                  <a:pt x="54227" y="66583"/>
                </a:lnTo>
                <a:lnTo>
                  <a:pt x="40500" y="69977"/>
                </a:lnTo>
                <a:lnTo>
                  <a:pt x="36328" y="69683"/>
                </a:lnTo>
                <a:lnTo>
                  <a:pt x="23397" y="64508"/>
                </a:lnTo>
                <a:lnTo>
                  <a:pt x="14367" y="54201"/>
                </a:lnTo>
                <a:lnTo>
                  <a:pt x="14468" y="71459"/>
                </a:lnTo>
                <a:lnTo>
                  <a:pt x="26415" y="78433"/>
                </a:lnTo>
                <a:lnTo>
                  <a:pt x="40500" y="80962"/>
                </a:lnTo>
                <a:lnTo>
                  <a:pt x="47848" y="80293"/>
                </a:lnTo>
                <a:lnTo>
                  <a:pt x="60964" y="75394"/>
                </a:lnTo>
                <a:lnTo>
                  <a:pt x="71464" y="66513"/>
                </a:lnTo>
                <a:lnTo>
                  <a:pt x="78435" y="54570"/>
                </a:lnTo>
                <a:lnTo>
                  <a:pt x="80962" y="40487"/>
                </a:lnTo>
                <a:close/>
              </a:path>
              <a:path w="80962" h="80962">
                <a:moveTo>
                  <a:pt x="0" y="40487"/>
                </a:moveTo>
                <a:lnTo>
                  <a:pt x="673" y="47855"/>
                </a:lnTo>
                <a:lnTo>
                  <a:pt x="5581" y="60960"/>
                </a:lnTo>
                <a:lnTo>
                  <a:pt x="14468" y="71459"/>
                </a:lnTo>
                <a:lnTo>
                  <a:pt x="14367" y="54201"/>
                </a:lnTo>
                <a:lnTo>
                  <a:pt x="10972" y="40487"/>
                </a:lnTo>
                <a:lnTo>
                  <a:pt x="11269" y="36294"/>
                </a:lnTo>
                <a:lnTo>
                  <a:pt x="20009" y="5578"/>
                </a:lnTo>
                <a:lnTo>
                  <a:pt x="9506" y="14459"/>
                </a:lnTo>
                <a:lnTo>
                  <a:pt x="2529" y="26400"/>
                </a:lnTo>
                <a:lnTo>
                  <a:pt x="0" y="40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22"/>
          <p:cNvSpPr/>
          <p:nvPr/>
        </p:nvSpPr>
        <p:spPr>
          <a:xfrm>
            <a:off x="8496592" y="3696322"/>
            <a:ext cx="50050" cy="50076"/>
          </a:xfrm>
          <a:custGeom>
            <a:avLst/>
            <a:gdLst/>
            <a:ahLst/>
            <a:cxnLst/>
            <a:rect l="l" t="t" r="r" b="b"/>
            <a:pathLst>
              <a:path w="50050" h="50076">
                <a:moveTo>
                  <a:pt x="39065" y="32778"/>
                </a:moveTo>
                <a:lnTo>
                  <a:pt x="32765" y="39090"/>
                </a:lnTo>
                <a:lnTo>
                  <a:pt x="17272" y="39090"/>
                </a:lnTo>
                <a:lnTo>
                  <a:pt x="10972" y="32778"/>
                </a:lnTo>
                <a:lnTo>
                  <a:pt x="10972" y="17284"/>
                </a:lnTo>
                <a:lnTo>
                  <a:pt x="17272" y="10998"/>
                </a:lnTo>
                <a:lnTo>
                  <a:pt x="25031" y="0"/>
                </a:lnTo>
                <a:lnTo>
                  <a:pt x="14138" y="2496"/>
                </a:lnTo>
                <a:lnTo>
                  <a:pt x="3933" y="11575"/>
                </a:lnTo>
                <a:lnTo>
                  <a:pt x="0" y="25044"/>
                </a:lnTo>
                <a:lnTo>
                  <a:pt x="2492" y="35920"/>
                </a:lnTo>
                <a:lnTo>
                  <a:pt x="11568" y="46134"/>
                </a:lnTo>
                <a:lnTo>
                  <a:pt x="25031" y="50076"/>
                </a:lnTo>
                <a:lnTo>
                  <a:pt x="35904" y="47582"/>
                </a:lnTo>
                <a:lnTo>
                  <a:pt x="39065" y="32778"/>
                </a:lnTo>
                <a:close/>
              </a:path>
              <a:path w="50050" h="50076">
                <a:moveTo>
                  <a:pt x="17272" y="10998"/>
                </a:moveTo>
                <a:lnTo>
                  <a:pt x="32765" y="10998"/>
                </a:lnTo>
                <a:lnTo>
                  <a:pt x="39065" y="17284"/>
                </a:lnTo>
                <a:lnTo>
                  <a:pt x="39065" y="32778"/>
                </a:lnTo>
                <a:lnTo>
                  <a:pt x="35904" y="47582"/>
                </a:lnTo>
                <a:lnTo>
                  <a:pt x="46113" y="38499"/>
                </a:lnTo>
                <a:lnTo>
                  <a:pt x="50050" y="25044"/>
                </a:lnTo>
                <a:lnTo>
                  <a:pt x="47558" y="14149"/>
                </a:lnTo>
                <a:lnTo>
                  <a:pt x="38485" y="3936"/>
                </a:lnTo>
                <a:lnTo>
                  <a:pt x="25031" y="0"/>
                </a:lnTo>
                <a:lnTo>
                  <a:pt x="17272" y="1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23"/>
          <p:cNvSpPr/>
          <p:nvPr/>
        </p:nvSpPr>
        <p:spPr>
          <a:xfrm>
            <a:off x="8590965" y="3531336"/>
            <a:ext cx="51803" cy="50101"/>
          </a:xfrm>
          <a:custGeom>
            <a:avLst/>
            <a:gdLst/>
            <a:ahLst/>
            <a:cxnLst/>
            <a:rect l="l" t="t" r="r" b="b"/>
            <a:pathLst>
              <a:path w="51803" h="50101">
                <a:moveTo>
                  <a:pt x="7581" y="6692"/>
                </a:moveTo>
                <a:lnTo>
                  <a:pt x="3441" y="12103"/>
                </a:lnTo>
                <a:lnTo>
                  <a:pt x="1727" y="18554"/>
                </a:lnTo>
                <a:lnTo>
                  <a:pt x="0" y="25031"/>
                </a:lnTo>
                <a:lnTo>
                  <a:pt x="876" y="31775"/>
                </a:lnTo>
                <a:lnTo>
                  <a:pt x="4216" y="37541"/>
                </a:lnTo>
                <a:lnTo>
                  <a:pt x="8661" y="45275"/>
                </a:lnTo>
                <a:lnTo>
                  <a:pt x="16967" y="50101"/>
                </a:lnTo>
                <a:lnTo>
                  <a:pt x="16243" y="36410"/>
                </a:lnTo>
                <a:lnTo>
                  <a:pt x="13728" y="32067"/>
                </a:lnTo>
                <a:lnTo>
                  <a:pt x="11861" y="28828"/>
                </a:lnTo>
                <a:lnTo>
                  <a:pt x="11366" y="25031"/>
                </a:lnTo>
                <a:lnTo>
                  <a:pt x="12331" y="21424"/>
                </a:lnTo>
                <a:lnTo>
                  <a:pt x="13296" y="17805"/>
                </a:lnTo>
                <a:lnTo>
                  <a:pt x="15633" y="14757"/>
                </a:lnTo>
                <a:lnTo>
                  <a:pt x="18884" y="12877"/>
                </a:lnTo>
                <a:lnTo>
                  <a:pt x="21018" y="11645"/>
                </a:lnTo>
                <a:lnTo>
                  <a:pt x="25857" y="10985"/>
                </a:lnTo>
                <a:lnTo>
                  <a:pt x="30886" y="10985"/>
                </a:lnTo>
                <a:lnTo>
                  <a:pt x="35585" y="13677"/>
                </a:lnTo>
                <a:lnTo>
                  <a:pt x="38049" y="18021"/>
                </a:lnTo>
                <a:lnTo>
                  <a:pt x="39916" y="21272"/>
                </a:lnTo>
                <a:lnTo>
                  <a:pt x="40424" y="25057"/>
                </a:lnTo>
                <a:lnTo>
                  <a:pt x="39458" y="28676"/>
                </a:lnTo>
                <a:lnTo>
                  <a:pt x="38506" y="32321"/>
                </a:lnTo>
                <a:lnTo>
                  <a:pt x="36156" y="35331"/>
                </a:lnTo>
                <a:lnTo>
                  <a:pt x="32931" y="37223"/>
                </a:lnTo>
                <a:lnTo>
                  <a:pt x="30784" y="38442"/>
                </a:lnTo>
                <a:lnTo>
                  <a:pt x="34632" y="48958"/>
                </a:lnTo>
                <a:lnTo>
                  <a:pt x="38417" y="46736"/>
                </a:lnTo>
                <a:lnTo>
                  <a:pt x="44221" y="43395"/>
                </a:lnTo>
                <a:lnTo>
                  <a:pt x="48348" y="37973"/>
                </a:lnTo>
                <a:lnTo>
                  <a:pt x="50063" y="31546"/>
                </a:lnTo>
                <a:lnTo>
                  <a:pt x="51803" y="25057"/>
                </a:lnTo>
                <a:lnTo>
                  <a:pt x="50914" y="18338"/>
                </a:lnTo>
                <a:lnTo>
                  <a:pt x="47586" y="12560"/>
                </a:lnTo>
                <a:lnTo>
                  <a:pt x="43129" y="4787"/>
                </a:lnTo>
                <a:lnTo>
                  <a:pt x="34810" y="0"/>
                </a:lnTo>
                <a:lnTo>
                  <a:pt x="21513" y="0"/>
                </a:lnTo>
                <a:lnTo>
                  <a:pt x="17183" y="1181"/>
                </a:lnTo>
                <a:lnTo>
                  <a:pt x="13385" y="3365"/>
                </a:lnTo>
                <a:lnTo>
                  <a:pt x="7581" y="6692"/>
                </a:lnTo>
                <a:close/>
              </a:path>
              <a:path w="51803" h="50101">
                <a:moveTo>
                  <a:pt x="16243" y="36410"/>
                </a:moveTo>
                <a:lnTo>
                  <a:pt x="16967" y="50101"/>
                </a:lnTo>
                <a:lnTo>
                  <a:pt x="30314" y="50101"/>
                </a:lnTo>
                <a:lnTo>
                  <a:pt x="34632" y="48958"/>
                </a:lnTo>
                <a:lnTo>
                  <a:pt x="30784" y="38442"/>
                </a:lnTo>
                <a:lnTo>
                  <a:pt x="25920" y="39103"/>
                </a:lnTo>
                <a:lnTo>
                  <a:pt x="20904" y="39103"/>
                </a:lnTo>
                <a:lnTo>
                  <a:pt x="16243" y="36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24"/>
          <p:cNvSpPr/>
          <p:nvPr/>
        </p:nvSpPr>
        <p:spPr>
          <a:xfrm>
            <a:off x="8401425" y="3531336"/>
            <a:ext cx="50856" cy="50101"/>
          </a:xfrm>
          <a:custGeom>
            <a:avLst/>
            <a:gdLst/>
            <a:ahLst/>
            <a:cxnLst/>
            <a:rect l="l" t="t" r="r" b="b"/>
            <a:pathLst>
              <a:path w="50856" h="50101">
                <a:moveTo>
                  <a:pt x="1880" y="15292"/>
                </a:moveTo>
                <a:lnTo>
                  <a:pt x="0" y="27121"/>
                </a:lnTo>
                <a:lnTo>
                  <a:pt x="3705" y="38297"/>
                </a:lnTo>
                <a:lnTo>
                  <a:pt x="12425" y="46736"/>
                </a:lnTo>
                <a:lnTo>
                  <a:pt x="17912" y="37223"/>
                </a:lnTo>
                <a:lnTo>
                  <a:pt x="11219" y="33350"/>
                </a:lnTo>
                <a:lnTo>
                  <a:pt x="8920" y="24739"/>
                </a:lnTo>
                <a:lnTo>
                  <a:pt x="12794" y="18021"/>
                </a:lnTo>
                <a:lnTo>
                  <a:pt x="15296" y="13677"/>
                </a:lnTo>
                <a:lnTo>
                  <a:pt x="19931" y="10985"/>
                </a:lnTo>
                <a:lnTo>
                  <a:pt x="27424" y="10985"/>
                </a:lnTo>
                <a:lnTo>
                  <a:pt x="31945" y="12877"/>
                </a:lnTo>
                <a:lnTo>
                  <a:pt x="35209" y="14757"/>
                </a:lnTo>
                <a:lnTo>
                  <a:pt x="37546" y="17805"/>
                </a:lnTo>
                <a:lnTo>
                  <a:pt x="38524" y="21424"/>
                </a:lnTo>
                <a:lnTo>
                  <a:pt x="39489" y="25057"/>
                </a:lnTo>
                <a:lnTo>
                  <a:pt x="38994" y="28828"/>
                </a:lnTo>
                <a:lnTo>
                  <a:pt x="37102" y="32067"/>
                </a:lnTo>
                <a:lnTo>
                  <a:pt x="34600" y="36410"/>
                </a:lnTo>
                <a:lnTo>
                  <a:pt x="29913" y="39103"/>
                </a:lnTo>
                <a:lnTo>
                  <a:pt x="24897" y="39103"/>
                </a:lnTo>
                <a:lnTo>
                  <a:pt x="33825" y="50101"/>
                </a:lnTo>
                <a:lnTo>
                  <a:pt x="42169" y="45275"/>
                </a:lnTo>
                <a:lnTo>
                  <a:pt x="46627" y="37541"/>
                </a:lnTo>
                <a:lnTo>
                  <a:pt x="49967" y="31775"/>
                </a:lnTo>
                <a:lnTo>
                  <a:pt x="50856" y="25031"/>
                </a:lnTo>
                <a:lnTo>
                  <a:pt x="49116" y="18580"/>
                </a:lnTo>
                <a:lnTo>
                  <a:pt x="47389" y="12103"/>
                </a:lnTo>
                <a:lnTo>
                  <a:pt x="43248" y="6692"/>
                </a:lnTo>
                <a:lnTo>
                  <a:pt x="37457" y="3365"/>
                </a:lnTo>
                <a:lnTo>
                  <a:pt x="33660" y="1181"/>
                </a:lnTo>
                <a:lnTo>
                  <a:pt x="29342" y="0"/>
                </a:lnTo>
                <a:lnTo>
                  <a:pt x="16020" y="0"/>
                </a:lnTo>
                <a:lnTo>
                  <a:pt x="7714" y="4787"/>
                </a:lnTo>
                <a:lnTo>
                  <a:pt x="3256" y="12534"/>
                </a:lnTo>
                <a:lnTo>
                  <a:pt x="1880" y="15292"/>
                </a:lnTo>
                <a:close/>
              </a:path>
              <a:path w="50856" h="50101">
                <a:moveTo>
                  <a:pt x="12425" y="46736"/>
                </a:moveTo>
                <a:lnTo>
                  <a:pt x="16210" y="48958"/>
                </a:lnTo>
                <a:lnTo>
                  <a:pt x="20541" y="50101"/>
                </a:lnTo>
                <a:lnTo>
                  <a:pt x="33825" y="50101"/>
                </a:lnTo>
                <a:lnTo>
                  <a:pt x="24897" y="39103"/>
                </a:lnTo>
                <a:lnTo>
                  <a:pt x="22471" y="39103"/>
                </a:lnTo>
                <a:lnTo>
                  <a:pt x="17912" y="37223"/>
                </a:lnTo>
                <a:lnTo>
                  <a:pt x="12425" y="46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25"/>
          <p:cNvSpPr/>
          <p:nvPr/>
        </p:nvSpPr>
        <p:spPr>
          <a:xfrm>
            <a:off x="8521616" y="3496365"/>
            <a:ext cx="0" cy="65006"/>
          </a:xfrm>
          <a:custGeom>
            <a:avLst/>
            <a:gdLst/>
            <a:ahLst/>
            <a:cxnLst/>
            <a:rect l="l" t="t" r="r" b="b"/>
            <a:pathLst>
              <a:path h="65006">
                <a:moveTo>
                  <a:pt x="0" y="0"/>
                </a:moveTo>
                <a:lnTo>
                  <a:pt x="0" y="65006"/>
                </a:lnTo>
              </a:path>
            </a:pathLst>
          </a:custGeom>
          <a:ln w="122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6"/>
          <p:cNvSpPr/>
          <p:nvPr/>
        </p:nvSpPr>
        <p:spPr>
          <a:xfrm>
            <a:off x="8419249" y="3631438"/>
            <a:ext cx="61836" cy="42354"/>
          </a:xfrm>
          <a:custGeom>
            <a:avLst/>
            <a:gdLst/>
            <a:ahLst/>
            <a:cxnLst/>
            <a:rect l="l" t="t" r="r" b="b"/>
            <a:pathLst>
              <a:path w="61836" h="42354">
                <a:moveTo>
                  <a:pt x="5626" y="42354"/>
                </a:moveTo>
                <a:lnTo>
                  <a:pt x="61836" y="9677"/>
                </a:lnTo>
                <a:lnTo>
                  <a:pt x="56210" y="0"/>
                </a:lnTo>
                <a:lnTo>
                  <a:pt x="0" y="32664"/>
                </a:lnTo>
                <a:lnTo>
                  <a:pt x="5626" y="4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7"/>
          <p:cNvSpPr/>
          <p:nvPr/>
        </p:nvSpPr>
        <p:spPr>
          <a:xfrm>
            <a:off x="8562149" y="3631628"/>
            <a:ext cx="61810" cy="41998"/>
          </a:xfrm>
          <a:custGeom>
            <a:avLst/>
            <a:gdLst/>
            <a:ahLst/>
            <a:cxnLst/>
            <a:rect l="l" t="t" r="r" b="b"/>
            <a:pathLst>
              <a:path w="61810" h="41998">
                <a:moveTo>
                  <a:pt x="56311" y="41998"/>
                </a:moveTo>
                <a:lnTo>
                  <a:pt x="61810" y="32473"/>
                </a:lnTo>
                <a:lnTo>
                  <a:pt x="5499" y="0"/>
                </a:lnTo>
                <a:lnTo>
                  <a:pt x="0" y="9524"/>
                </a:lnTo>
                <a:lnTo>
                  <a:pt x="56311" y="41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8"/>
          <p:cNvSpPr/>
          <p:nvPr/>
        </p:nvSpPr>
        <p:spPr>
          <a:xfrm>
            <a:off x="8521616" y="3661161"/>
            <a:ext cx="0" cy="65006"/>
          </a:xfrm>
          <a:custGeom>
            <a:avLst/>
            <a:gdLst/>
            <a:ahLst/>
            <a:cxnLst/>
            <a:rect l="l" t="t" r="r" b="b"/>
            <a:pathLst>
              <a:path h="65006">
                <a:moveTo>
                  <a:pt x="0" y="0"/>
                </a:moveTo>
                <a:lnTo>
                  <a:pt x="0" y="65006"/>
                </a:lnTo>
              </a:path>
            </a:pathLst>
          </a:custGeom>
          <a:ln w="122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9"/>
          <p:cNvSpPr/>
          <p:nvPr/>
        </p:nvSpPr>
        <p:spPr>
          <a:xfrm>
            <a:off x="8562162" y="3548913"/>
            <a:ext cx="61798" cy="42024"/>
          </a:xfrm>
          <a:custGeom>
            <a:avLst/>
            <a:gdLst/>
            <a:ahLst/>
            <a:cxnLst/>
            <a:rect l="l" t="t" r="r" b="b"/>
            <a:pathLst>
              <a:path w="61798" h="42024">
                <a:moveTo>
                  <a:pt x="56299" y="0"/>
                </a:moveTo>
                <a:lnTo>
                  <a:pt x="0" y="32486"/>
                </a:lnTo>
                <a:lnTo>
                  <a:pt x="5499" y="42024"/>
                </a:lnTo>
                <a:lnTo>
                  <a:pt x="61798" y="9525"/>
                </a:lnTo>
                <a:lnTo>
                  <a:pt x="56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30"/>
          <p:cNvSpPr/>
          <p:nvPr/>
        </p:nvSpPr>
        <p:spPr>
          <a:xfrm>
            <a:off x="8419274" y="3548900"/>
            <a:ext cx="61823" cy="42024"/>
          </a:xfrm>
          <a:custGeom>
            <a:avLst/>
            <a:gdLst/>
            <a:ahLst/>
            <a:cxnLst/>
            <a:rect l="l" t="t" r="r" b="b"/>
            <a:pathLst>
              <a:path w="61823" h="42024">
                <a:moveTo>
                  <a:pt x="5499" y="0"/>
                </a:moveTo>
                <a:lnTo>
                  <a:pt x="0" y="9537"/>
                </a:lnTo>
                <a:lnTo>
                  <a:pt x="56324" y="42024"/>
                </a:lnTo>
                <a:lnTo>
                  <a:pt x="61823" y="32486"/>
                </a:lnTo>
                <a:lnTo>
                  <a:pt x="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31"/>
          <p:cNvSpPr/>
          <p:nvPr/>
        </p:nvSpPr>
        <p:spPr>
          <a:xfrm>
            <a:off x="8382558" y="2768130"/>
            <a:ext cx="278285" cy="334606"/>
          </a:xfrm>
          <a:custGeom>
            <a:avLst/>
            <a:gdLst/>
            <a:ahLst/>
            <a:cxnLst/>
            <a:rect l="l" t="t" r="r" b="b"/>
            <a:pathLst>
              <a:path w="278285" h="334606">
                <a:moveTo>
                  <a:pt x="63398" y="25476"/>
                </a:moveTo>
                <a:lnTo>
                  <a:pt x="65404" y="21005"/>
                </a:lnTo>
                <a:lnTo>
                  <a:pt x="70345" y="21005"/>
                </a:lnTo>
                <a:lnTo>
                  <a:pt x="72351" y="25476"/>
                </a:lnTo>
                <a:lnTo>
                  <a:pt x="70345" y="29946"/>
                </a:lnTo>
                <a:lnTo>
                  <a:pt x="65404" y="29946"/>
                </a:lnTo>
                <a:lnTo>
                  <a:pt x="65786" y="36093"/>
                </a:lnTo>
                <a:lnTo>
                  <a:pt x="68237" y="59626"/>
                </a:lnTo>
                <a:lnTo>
                  <a:pt x="70002" y="65112"/>
                </a:lnTo>
                <a:lnTo>
                  <a:pt x="74929" y="65112"/>
                </a:lnTo>
                <a:lnTo>
                  <a:pt x="72110" y="35432"/>
                </a:lnTo>
                <a:lnTo>
                  <a:pt x="75971" y="33794"/>
                </a:lnTo>
                <a:lnTo>
                  <a:pt x="78701" y="29946"/>
                </a:lnTo>
                <a:lnTo>
                  <a:pt x="78701" y="19507"/>
                </a:lnTo>
                <a:lnTo>
                  <a:pt x="73850" y="14655"/>
                </a:lnTo>
                <a:lnTo>
                  <a:pt x="67881" y="14655"/>
                </a:lnTo>
                <a:lnTo>
                  <a:pt x="63398" y="25476"/>
                </a:lnTo>
                <a:close/>
              </a:path>
              <a:path w="278285" h="334606">
                <a:moveTo>
                  <a:pt x="63398" y="25476"/>
                </a:moveTo>
                <a:lnTo>
                  <a:pt x="67881" y="14655"/>
                </a:lnTo>
                <a:lnTo>
                  <a:pt x="61912" y="14655"/>
                </a:lnTo>
                <a:lnTo>
                  <a:pt x="57048" y="19507"/>
                </a:lnTo>
                <a:lnTo>
                  <a:pt x="57048" y="30733"/>
                </a:lnTo>
                <a:lnTo>
                  <a:pt x="60820" y="35115"/>
                </a:lnTo>
                <a:lnTo>
                  <a:pt x="65786" y="36093"/>
                </a:lnTo>
                <a:lnTo>
                  <a:pt x="65404" y="29946"/>
                </a:lnTo>
                <a:lnTo>
                  <a:pt x="63398" y="25476"/>
                </a:lnTo>
                <a:close/>
              </a:path>
              <a:path w="278285" h="334606">
                <a:moveTo>
                  <a:pt x="101650" y="246011"/>
                </a:moveTo>
                <a:lnTo>
                  <a:pt x="101650" y="240753"/>
                </a:lnTo>
                <a:lnTo>
                  <a:pt x="97878" y="236372"/>
                </a:lnTo>
                <a:lnTo>
                  <a:pt x="92913" y="235407"/>
                </a:lnTo>
                <a:lnTo>
                  <a:pt x="93294" y="241541"/>
                </a:lnTo>
                <a:lnTo>
                  <a:pt x="95300" y="246011"/>
                </a:lnTo>
                <a:lnTo>
                  <a:pt x="93294" y="250494"/>
                </a:lnTo>
                <a:lnTo>
                  <a:pt x="88353" y="250494"/>
                </a:lnTo>
                <a:lnTo>
                  <a:pt x="86347" y="246011"/>
                </a:lnTo>
                <a:lnTo>
                  <a:pt x="90817" y="256844"/>
                </a:lnTo>
                <a:lnTo>
                  <a:pt x="96786" y="256844"/>
                </a:lnTo>
                <a:lnTo>
                  <a:pt x="101650" y="251980"/>
                </a:lnTo>
                <a:lnTo>
                  <a:pt x="101650" y="246011"/>
                </a:lnTo>
                <a:close/>
              </a:path>
              <a:path w="278285" h="334606">
                <a:moveTo>
                  <a:pt x="93294" y="241541"/>
                </a:moveTo>
                <a:lnTo>
                  <a:pt x="92913" y="235407"/>
                </a:lnTo>
                <a:lnTo>
                  <a:pt x="90462" y="211874"/>
                </a:lnTo>
                <a:lnTo>
                  <a:pt x="94335" y="210210"/>
                </a:lnTo>
                <a:lnTo>
                  <a:pt x="97053" y="206375"/>
                </a:lnTo>
                <a:lnTo>
                  <a:pt x="97053" y="196646"/>
                </a:lnTo>
                <a:lnTo>
                  <a:pt x="93294" y="192277"/>
                </a:lnTo>
                <a:lnTo>
                  <a:pt x="88328" y="191287"/>
                </a:lnTo>
                <a:lnTo>
                  <a:pt x="88696" y="197434"/>
                </a:lnTo>
                <a:lnTo>
                  <a:pt x="90703" y="201904"/>
                </a:lnTo>
                <a:lnTo>
                  <a:pt x="88696" y="206375"/>
                </a:lnTo>
                <a:lnTo>
                  <a:pt x="86588" y="236054"/>
                </a:lnTo>
                <a:lnTo>
                  <a:pt x="82727" y="237705"/>
                </a:lnTo>
                <a:lnTo>
                  <a:pt x="79997" y="241541"/>
                </a:lnTo>
                <a:lnTo>
                  <a:pt x="79997" y="251980"/>
                </a:lnTo>
                <a:lnTo>
                  <a:pt x="84861" y="256844"/>
                </a:lnTo>
                <a:lnTo>
                  <a:pt x="90817" y="256844"/>
                </a:lnTo>
                <a:lnTo>
                  <a:pt x="86347" y="246011"/>
                </a:lnTo>
                <a:lnTo>
                  <a:pt x="88353" y="241541"/>
                </a:lnTo>
                <a:lnTo>
                  <a:pt x="93294" y="241541"/>
                </a:lnTo>
                <a:close/>
              </a:path>
              <a:path w="278285" h="334606">
                <a:moveTo>
                  <a:pt x="81534" y="116154"/>
                </a:moveTo>
                <a:lnTo>
                  <a:pt x="81279" y="123647"/>
                </a:lnTo>
                <a:lnTo>
                  <a:pt x="85153" y="121996"/>
                </a:lnTo>
                <a:lnTo>
                  <a:pt x="81534" y="111226"/>
                </a:lnTo>
                <a:lnTo>
                  <a:pt x="81534" y="116154"/>
                </a:lnTo>
                <a:close/>
              </a:path>
              <a:path w="278285" h="334606">
                <a:moveTo>
                  <a:pt x="77406" y="147840"/>
                </a:moveTo>
                <a:lnTo>
                  <a:pt x="73545" y="149478"/>
                </a:lnTo>
                <a:lnTo>
                  <a:pt x="70815" y="153327"/>
                </a:lnTo>
                <a:lnTo>
                  <a:pt x="70815" y="163055"/>
                </a:lnTo>
                <a:lnTo>
                  <a:pt x="74587" y="167436"/>
                </a:lnTo>
                <a:lnTo>
                  <a:pt x="77165" y="157797"/>
                </a:lnTo>
                <a:lnTo>
                  <a:pt x="79171" y="153327"/>
                </a:lnTo>
                <a:lnTo>
                  <a:pt x="77406" y="147840"/>
                </a:lnTo>
                <a:close/>
              </a:path>
              <a:path w="278285" h="334606">
                <a:moveTo>
                  <a:pt x="60629" y="296989"/>
                </a:moveTo>
                <a:lnTo>
                  <a:pt x="66598" y="296989"/>
                </a:lnTo>
                <a:lnTo>
                  <a:pt x="66598" y="281698"/>
                </a:lnTo>
                <a:lnTo>
                  <a:pt x="71069" y="283705"/>
                </a:lnTo>
                <a:lnTo>
                  <a:pt x="71462" y="296989"/>
                </a:lnTo>
                <a:lnTo>
                  <a:pt x="75526" y="293750"/>
                </a:lnTo>
                <a:lnTo>
                  <a:pt x="76898" y="289344"/>
                </a:lnTo>
                <a:lnTo>
                  <a:pt x="91465" y="289344"/>
                </a:lnTo>
                <a:lnTo>
                  <a:pt x="92837" y="293750"/>
                </a:lnTo>
                <a:lnTo>
                  <a:pt x="96900" y="296989"/>
                </a:lnTo>
                <a:lnTo>
                  <a:pt x="97281" y="288632"/>
                </a:lnTo>
                <a:lnTo>
                  <a:pt x="101765" y="290639"/>
                </a:lnTo>
                <a:lnTo>
                  <a:pt x="106235" y="288632"/>
                </a:lnTo>
                <a:lnTo>
                  <a:pt x="106629" y="296989"/>
                </a:lnTo>
                <a:lnTo>
                  <a:pt x="110693" y="293750"/>
                </a:lnTo>
                <a:lnTo>
                  <a:pt x="112064" y="289344"/>
                </a:lnTo>
                <a:lnTo>
                  <a:pt x="126631" y="289344"/>
                </a:lnTo>
                <a:lnTo>
                  <a:pt x="127990" y="293750"/>
                </a:lnTo>
                <a:lnTo>
                  <a:pt x="132067" y="296989"/>
                </a:lnTo>
                <a:lnTo>
                  <a:pt x="132448" y="288632"/>
                </a:lnTo>
                <a:lnTo>
                  <a:pt x="136918" y="290639"/>
                </a:lnTo>
                <a:lnTo>
                  <a:pt x="141401" y="288632"/>
                </a:lnTo>
                <a:lnTo>
                  <a:pt x="141782" y="296989"/>
                </a:lnTo>
                <a:lnTo>
                  <a:pt x="145859" y="293750"/>
                </a:lnTo>
                <a:lnTo>
                  <a:pt x="147231" y="289344"/>
                </a:lnTo>
                <a:lnTo>
                  <a:pt x="161798" y="289344"/>
                </a:lnTo>
                <a:lnTo>
                  <a:pt x="163156" y="293750"/>
                </a:lnTo>
                <a:lnTo>
                  <a:pt x="167233" y="296989"/>
                </a:lnTo>
                <a:lnTo>
                  <a:pt x="178053" y="296989"/>
                </a:lnTo>
                <a:lnTo>
                  <a:pt x="182905" y="292138"/>
                </a:lnTo>
                <a:lnTo>
                  <a:pt x="182905" y="286169"/>
                </a:lnTo>
                <a:lnTo>
                  <a:pt x="182740" y="284264"/>
                </a:lnTo>
                <a:lnTo>
                  <a:pt x="181673" y="281177"/>
                </a:lnTo>
                <a:lnTo>
                  <a:pt x="179489" y="278320"/>
                </a:lnTo>
                <a:lnTo>
                  <a:pt x="188480" y="260007"/>
                </a:lnTo>
                <a:lnTo>
                  <a:pt x="190169" y="260184"/>
                </a:lnTo>
                <a:lnTo>
                  <a:pt x="196138" y="260184"/>
                </a:lnTo>
                <a:lnTo>
                  <a:pt x="194652" y="251828"/>
                </a:lnTo>
                <a:lnTo>
                  <a:pt x="190169" y="253834"/>
                </a:lnTo>
                <a:lnTo>
                  <a:pt x="185699" y="251828"/>
                </a:lnTo>
                <a:lnTo>
                  <a:pt x="182778" y="257213"/>
                </a:lnTo>
                <a:lnTo>
                  <a:pt x="173786" y="275513"/>
                </a:lnTo>
                <a:lnTo>
                  <a:pt x="172085" y="275348"/>
                </a:lnTo>
                <a:lnTo>
                  <a:pt x="172085" y="281698"/>
                </a:lnTo>
                <a:lnTo>
                  <a:pt x="175209" y="283006"/>
                </a:lnTo>
                <a:lnTo>
                  <a:pt x="176555" y="285610"/>
                </a:lnTo>
                <a:lnTo>
                  <a:pt x="176555" y="288632"/>
                </a:lnTo>
                <a:lnTo>
                  <a:pt x="172085" y="290639"/>
                </a:lnTo>
                <a:lnTo>
                  <a:pt x="167614" y="288632"/>
                </a:lnTo>
                <a:lnTo>
                  <a:pt x="167614" y="283717"/>
                </a:lnTo>
                <a:lnTo>
                  <a:pt x="167233" y="275348"/>
                </a:lnTo>
                <a:lnTo>
                  <a:pt x="163156" y="278587"/>
                </a:lnTo>
                <a:lnTo>
                  <a:pt x="161798" y="282994"/>
                </a:lnTo>
                <a:lnTo>
                  <a:pt x="147231" y="282994"/>
                </a:lnTo>
                <a:lnTo>
                  <a:pt x="145859" y="278587"/>
                </a:lnTo>
                <a:lnTo>
                  <a:pt x="141782" y="275348"/>
                </a:lnTo>
                <a:lnTo>
                  <a:pt x="141401" y="283705"/>
                </a:lnTo>
                <a:lnTo>
                  <a:pt x="136918" y="281698"/>
                </a:lnTo>
                <a:lnTo>
                  <a:pt x="132448" y="283705"/>
                </a:lnTo>
                <a:lnTo>
                  <a:pt x="132067" y="275348"/>
                </a:lnTo>
                <a:lnTo>
                  <a:pt x="127990" y="278587"/>
                </a:lnTo>
                <a:lnTo>
                  <a:pt x="126631" y="282994"/>
                </a:lnTo>
                <a:lnTo>
                  <a:pt x="112064" y="282994"/>
                </a:lnTo>
                <a:lnTo>
                  <a:pt x="110693" y="278587"/>
                </a:lnTo>
                <a:lnTo>
                  <a:pt x="106616" y="275348"/>
                </a:lnTo>
                <a:lnTo>
                  <a:pt x="106235" y="283705"/>
                </a:lnTo>
                <a:lnTo>
                  <a:pt x="101765" y="281698"/>
                </a:lnTo>
                <a:lnTo>
                  <a:pt x="97281" y="283705"/>
                </a:lnTo>
                <a:lnTo>
                  <a:pt x="96900" y="275348"/>
                </a:lnTo>
                <a:lnTo>
                  <a:pt x="92837" y="278587"/>
                </a:lnTo>
                <a:lnTo>
                  <a:pt x="91465" y="282994"/>
                </a:lnTo>
                <a:lnTo>
                  <a:pt x="76898" y="282994"/>
                </a:lnTo>
                <a:lnTo>
                  <a:pt x="75526" y="278587"/>
                </a:lnTo>
                <a:lnTo>
                  <a:pt x="71450" y="275348"/>
                </a:lnTo>
                <a:lnTo>
                  <a:pt x="66598" y="275348"/>
                </a:lnTo>
                <a:lnTo>
                  <a:pt x="62128" y="283705"/>
                </a:lnTo>
                <a:lnTo>
                  <a:pt x="62128" y="288632"/>
                </a:lnTo>
                <a:lnTo>
                  <a:pt x="60629" y="296989"/>
                </a:lnTo>
                <a:close/>
              </a:path>
              <a:path w="278285" h="334606">
                <a:moveTo>
                  <a:pt x="60629" y="275348"/>
                </a:moveTo>
                <a:lnTo>
                  <a:pt x="55778" y="280200"/>
                </a:lnTo>
                <a:lnTo>
                  <a:pt x="55778" y="292138"/>
                </a:lnTo>
                <a:lnTo>
                  <a:pt x="60629" y="296989"/>
                </a:lnTo>
                <a:lnTo>
                  <a:pt x="62128" y="288632"/>
                </a:lnTo>
                <a:lnTo>
                  <a:pt x="62128" y="283705"/>
                </a:lnTo>
                <a:lnTo>
                  <a:pt x="66598" y="275348"/>
                </a:lnTo>
                <a:lnTo>
                  <a:pt x="60629" y="275348"/>
                </a:lnTo>
                <a:close/>
              </a:path>
              <a:path w="278285" h="334606">
                <a:moveTo>
                  <a:pt x="71069" y="288632"/>
                </a:moveTo>
                <a:lnTo>
                  <a:pt x="71069" y="283705"/>
                </a:lnTo>
                <a:lnTo>
                  <a:pt x="66598" y="281698"/>
                </a:lnTo>
                <a:lnTo>
                  <a:pt x="66598" y="296989"/>
                </a:lnTo>
                <a:lnTo>
                  <a:pt x="71462" y="296989"/>
                </a:lnTo>
                <a:lnTo>
                  <a:pt x="71069" y="283705"/>
                </a:lnTo>
                <a:lnTo>
                  <a:pt x="71069" y="288632"/>
                </a:lnTo>
                <a:close/>
              </a:path>
              <a:path w="278285" h="334606">
                <a:moveTo>
                  <a:pt x="136918" y="275348"/>
                </a:moveTo>
                <a:lnTo>
                  <a:pt x="132067" y="275348"/>
                </a:lnTo>
                <a:lnTo>
                  <a:pt x="132448" y="283705"/>
                </a:lnTo>
                <a:lnTo>
                  <a:pt x="136918" y="281698"/>
                </a:lnTo>
                <a:lnTo>
                  <a:pt x="141401" y="283705"/>
                </a:lnTo>
                <a:lnTo>
                  <a:pt x="141782" y="275348"/>
                </a:lnTo>
                <a:lnTo>
                  <a:pt x="136918" y="275348"/>
                </a:lnTo>
                <a:close/>
              </a:path>
              <a:path w="278285" h="334606">
                <a:moveTo>
                  <a:pt x="136918" y="290639"/>
                </a:moveTo>
                <a:lnTo>
                  <a:pt x="132448" y="288632"/>
                </a:lnTo>
                <a:lnTo>
                  <a:pt x="132067" y="296989"/>
                </a:lnTo>
                <a:lnTo>
                  <a:pt x="141782" y="296989"/>
                </a:lnTo>
                <a:lnTo>
                  <a:pt x="141401" y="288632"/>
                </a:lnTo>
                <a:lnTo>
                  <a:pt x="136918" y="290639"/>
                </a:lnTo>
                <a:close/>
              </a:path>
              <a:path w="278285" h="334606">
                <a:moveTo>
                  <a:pt x="101765" y="290639"/>
                </a:moveTo>
                <a:lnTo>
                  <a:pt x="97281" y="288632"/>
                </a:lnTo>
                <a:lnTo>
                  <a:pt x="96900" y="296989"/>
                </a:lnTo>
                <a:lnTo>
                  <a:pt x="106629" y="296989"/>
                </a:lnTo>
                <a:lnTo>
                  <a:pt x="106235" y="288632"/>
                </a:lnTo>
                <a:lnTo>
                  <a:pt x="101765" y="290639"/>
                </a:lnTo>
                <a:close/>
              </a:path>
              <a:path w="278285" h="334606">
                <a:moveTo>
                  <a:pt x="101765" y="275348"/>
                </a:moveTo>
                <a:lnTo>
                  <a:pt x="96900" y="275348"/>
                </a:lnTo>
                <a:lnTo>
                  <a:pt x="97281" y="283705"/>
                </a:lnTo>
                <a:lnTo>
                  <a:pt x="101765" y="281698"/>
                </a:lnTo>
                <a:lnTo>
                  <a:pt x="106235" y="283705"/>
                </a:lnTo>
                <a:lnTo>
                  <a:pt x="106616" y="275348"/>
                </a:lnTo>
                <a:lnTo>
                  <a:pt x="101765" y="275348"/>
                </a:lnTo>
                <a:close/>
              </a:path>
              <a:path w="278285" h="334606">
                <a:moveTo>
                  <a:pt x="138620" y="57861"/>
                </a:moveTo>
                <a:lnTo>
                  <a:pt x="138620" y="52997"/>
                </a:lnTo>
                <a:lnTo>
                  <a:pt x="135381" y="48933"/>
                </a:lnTo>
                <a:lnTo>
                  <a:pt x="130962" y="47561"/>
                </a:lnTo>
                <a:lnTo>
                  <a:pt x="130962" y="21120"/>
                </a:lnTo>
                <a:lnTo>
                  <a:pt x="135381" y="19748"/>
                </a:lnTo>
                <a:lnTo>
                  <a:pt x="138620" y="15671"/>
                </a:lnTo>
                <a:lnTo>
                  <a:pt x="138620" y="4851"/>
                </a:lnTo>
                <a:lnTo>
                  <a:pt x="133756" y="0"/>
                </a:lnTo>
                <a:lnTo>
                  <a:pt x="121818" y="0"/>
                </a:lnTo>
                <a:lnTo>
                  <a:pt x="116967" y="4851"/>
                </a:lnTo>
                <a:lnTo>
                  <a:pt x="116967" y="15671"/>
                </a:lnTo>
                <a:lnTo>
                  <a:pt x="120205" y="19748"/>
                </a:lnTo>
                <a:lnTo>
                  <a:pt x="123317" y="13284"/>
                </a:lnTo>
                <a:lnTo>
                  <a:pt x="123317" y="8356"/>
                </a:lnTo>
                <a:lnTo>
                  <a:pt x="127787" y="6350"/>
                </a:lnTo>
                <a:lnTo>
                  <a:pt x="132270" y="8356"/>
                </a:lnTo>
                <a:lnTo>
                  <a:pt x="132270" y="13284"/>
                </a:lnTo>
                <a:lnTo>
                  <a:pt x="127787" y="15290"/>
                </a:lnTo>
                <a:lnTo>
                  <a:pt x="127787" y="53390"/>
                </a:lnTo>
                <a:lnTo>
                  <a:pt x="132270" y="55384"/>
                </a:lnTo>
                <a:lnTo>
                  <a:pt x="132270" y="60325"/>
                </a:lnTo>
                <a:lnTo>
                  <a:pt x="127787" y="62331"/>
                </a:lnTo>
                <a:lnTo>
                  <a:pt x="130962" y="94602"/>
                </a:lnTo>
                <a:lnTo>
                  <a:pt x="130962" y="68160"/>
                </a:lnTo>
                <a:lnTo>
                  <a:pt x="135381" y="66789"/>
                </a:lnTo>
                <a:lnTo>
                  <a:pt x="138620" y="62712"/>
                </a:lnTo>
                <a:lnTo>
                  <a:pt x="138620" y="57861"/>
                </a:lnTo>
                <a:close/>
              </a:path>
              <a:path w="278285" h="334606">
                <a:moveTo>
                  <a:pt x="127787" y="15290"/>
                </a:moveTo>
                <a:lnTo>
                  <a:pt x="123317" y="13284"/>
                </a:lnTo>
                <a:lnTo>
                  <a:pt x="120205" y="19748"/>
                </a:lnTo>
                <a:lnTo>
                  <a:pt x="124612" y="21107"/>
                </a:lnTo>
                <a:lnTo>
                  <a:pt x="124612" y="47574"/>
                </a:lnTo>
                <a:lnTo>
                  <a:pt x="120205" y="48933"/>
                </a:lnTo>
                <a:lnTo>
                  <a:pt x="116967" y="52997"/>
                </a:lnTo>
                <a:lnTo>
                  <a:pt x="116967" y="62712"/>
                </a:lnTo>
                <a:lnTo>
                  <a:pt x="120205" y="66789"/>
                </a:lnTo>
                <a:lnTo>
                  <a:pt x="124612" y="68148"/>
                </a:lnTo>
                <a:lnTo>
                  <a:pt x="124612" y="94614"/>
                </a:lnTo>
                <a:lnTo>
                  <a:pt x="127787" y="100431"/>
                </a:lnTo>
                <a:lnTo>
                  <a:pt x="132270" y="102425"/>
                </a:lnTo>
                <a:lnTo>
                  <a:pt x="132270" y="107365"/>
                </a:lnTo>
                <a:lnTo>
                  <a:pt x="127787" y="109372"/>
                </a:lnTo>
                <a:lnTo>
                  <a:pt x="127787" y="147459"/>
                </a:lnTo>
                <a:lnTo>
                  <a:pt x="132270" y="149466"/>
                </a:lnTo>
                <a:lnTo>
                  <a:pt x="132270" y="154406"/>
                </a:lnTo>
                <a:lnTo>
                  <a:pt x="127787" y="156413"/>
                </a:lnTo>
                <a:lnTo>
                  <a:pt x="130962" y="188671"/>
                </a:lnTo>
                <a:lnTo>
                  <a:pt x="130962" y="162229"/>
                </a:lnTo>
                <a:lnTo>
                  <a:pt x="135381" y="160858"/>
                </a:lnTo>
                <a:lnTo>
                  <a:pt x="138620" y="156794"/>
                </a:lnTo>
                <a:lnTo>
                  <a:pt x="138620" y="147078"/>
                </a:lnTo>
                <a:lnTo>
                  <a:pt x="135381" y="143014"/>
                </a:lnTo>
                <a:lnTo>
                  <a:pt x="130962" y="141643"/>
                </a:lnTo>
                <a:lnTo>
                  <a:pt x="130962" y="115201"/>
                </a:lnTo>
                <a:lnTo>
                  <a:pt x="135381" y="113830"/>
                </a:lnTo>
                <a:lnTo>
                  <a:pt x="138620" y="109766"/>
                </a:lnTo>
                <a:lnTo>
                  <a:pt x="138620" y="100037"/>
                </a:lnTo>
                <a:lnTo>
                  <a:pt x="135381" y="95973"/>
                </a:lnTo>
                <a:lnTo>
                  <a:pt x="130962" y="94602"/>
                </a:lnTo>
                <a:lnTo>
                  <a:pt x="127787" y="62331"/>
                </a:lnTo>
                <a:lnTo>
                  <a:pt x="123317" y="60325"/>
                </a:lnTo>
                <a:lnTo>
                  <a:pt x="123317" y="55384"/>
                </a:lnTo>
                <a:lnTo>
                  <a:pt x="127787" y="53390"/>
                </a:lnTo>
                <a:lnTo>
                  <a:pt x="127787" y="15290"/>
                </a:lnTo>
                <a:close/>
              </a:path>
              <a:path w="278285" h="334606">
                <a:moveTo>
                  <a:pt x="120205" y="113830"/>
                </a:moveTo>
                <a:lnTo>
                  <a:pt x="124612" y="115188"/>
                </a:lnTo>
                <a:lnTo>
                  <a:pt x="124612" y="141643"/>
                </a:lnTo>
                <a:lnTo>
                  <a:pt x="120205" y="143014"/>
                </a:lnTo>
                <a:lnTo>
                  <a:pt x="116967" y="147078"/>
                </a:lnTo>
                <a:lnTo>
                  <a:pt x="116967" y="156794"/>
                </a:lnTo>
                <a:lnTo>
                  <a:pt x="120205" y="160858"/>
                </a:lnTo>
                <a:lnTo>
                  <a:pt x="124612" y="162229"/>
                </a:lnTo>
                <a:lnTo>
                  <a:pt x="124612" y="188683"/>
                </a:lnTo>
                <a:lnTo>
                  <a:pt x="127787" y="194500"/>
                </a:lnTo>
                <a:lnTo>
                  <a:pt x="132270" y="196507"/>
                </a:lnTo>
                <a:lnTo>
                  <a:pt x="132270" y="201447"/>
                </a:lnTo>
                <a:lnTo>
                  <a:pt x="127787" y="203453"/>
                </a:lnTo>
                <a:lnTo>
                  <a:pt x="127787" y="241541"/>
                </a:lnTo>
                <a:lnTo>
                  <a:pt x="132270" y="243547"/>
                </a:lnTo>
                <a:lnTo>
                  <a:pt x="132270" y="248475"/>
                </a:lnTo>
                <a:lnTo>
                  <a:pt x="127787" y="250494"/>
                </a:lnTo>
                <a:lnTo>
                  <a:pt x="123317" y="248475"/>
                </a:lnTo>
                <a:lnTo>
                  <a:pt x="123317" y="243547"/>
                </a:lnTo>
                <a:lnTo>
                  <a:pt x="121818" y="256844"/>
                </a:lnTo>
                <a:lnTo>
                  <a:pt x="133756" y="256844"/>
                </a:lnTo>
                <a:lnTo>
                  <a:pt x="138620" y="251980"/>
                </a:lnTo>
                <a:lnTo>
                  <a:pt x="138620" y="241160"/>
                </a:lnTo>
                <a:lnTo>
                  <a:pt x="135381" y="237083"/>
                </a:lnTo>
                <a:lnTo>
                  <a:pt x="130962" y="235724"/>
                </a:lnTo>
                <a:lnTo>
                  <a:pt x="130962" y="209270"/>
                </a:lnTo>
                <a:lnTo>
                  <a:pt x="135381" y="207911"/>
                </a:lnTo>
                <a:lnTo>
                  <a:pt x="138620" y="203834"/>
                </a:lnTo>
                <a:lnTo>
                  <a:pt x="138620" y="194119"/>
                </a:lnTo>
                <a:lnTo>
                  <a:pt x="135381" y="190042"/>
                </a:lnTo>
                <a:lnTo>
                  <a:pt x="130962" y="188671"/>
                </a:lnTo>
                <a:lnTo>
                  <a:pt x="127787" y="156413"/>
                </a:lnTo>
                <a:lnTo>
                  <a:pt x="123317" y="154406"/>
                </a:lnTo>
                <a:lnTo>
                  <a:pt x="123317" y="149466"/>
                </a:lnTo>
                <a:lnTo>
                  <a:pt x="127787" y="147459"/>
                </a:lnTo>
                <a:lnTo>
                  <a:pt x="127787" y="109372"/>
                </a:lnTo>
                <a:lnTo>
                  <a:pt x="123317" y="107365"/>
                </a:lnTo>
                <a:lnTo>
                  <a:pt x="123317" y="102425"/>
                </a:lnTo>
                <a:lnTo>
                  <a:pt x="127787" y="100431"/>
                </a:lnTo>
                <a:lnTo>
                  <a:pt x="124612" y="94614"/>
                </a:lnTo>
                <a:lnTo>
                  <a:pt x="120205" y="95973"/>
                </a:lnTo>
                <a:lnTo>
                  <a:pt x="116967" y="100037"/>
                </a:lnTo>
                <a:lnTo>
                  <a:pt x="116967" y="109753"/>
                </a:lnTo>
                <a:lnTo>
                  <a:pt x="120205" y="113830"/>
                </a:lnTo>
                <a:close/>
              </a:path>
              <a:path w="278285" h="334606">
                <a:moveTo>
                  <a:pt x="120205" y="207911"/>
                </a:moveTo>
                <a:lnTo>
                  <a:pt x="124612" y="209270"/>
                </a:lnTo>
                <a:lnTo>
                  <a:pt x="124612" y="235724"/>
                </a:lnTo>
                <a:lnTo>
                  <a:pt x="120205" y="237083"/>
                </a:lnTo>
                <a:lnTo>
                  <a:pt x="116967" y="241160"/>
                </a:lnTo>
                <a:lnTo>
                  <a:pt x="116967" y="251980"/>
                </a:lnTo>
                <a:lnTo>
                  <a:pt x="121818" y="256844"/>
                </a:lnTo>
                <a:lnTo>
                  <a:pt x="123317" y="243547"/>
                </a:lnTo>
                <a:lnTo>
                  <a:pt x="127787" y="241541"/>
                </a:lnTo>
                <a:lnTo>
                  <a:pt x="127787" y="203453"/>
                </a:lnTo>
                <a:lnTo>
                  <a:pt x="123317" y="201447"/>
                </a:lnTo>
                <a:lnTo>
                  <a:pt x="123317" y="196507"/>
                </a:lnTo>
                <a:lnTo>
                  <a:pt x="127787" y="194500"/>
                </a:lnTo>
                <a:lnTo>
                  <a:pt x="124612" y="188683"/>
                </a:lnTo>
                <a:lnTo>
                  <a:pt x="120205" y="190042"/>
                </a:lnTo>
                <a:lnTo>
                  <a:pt x="116967" y="194119"/>
                </a:lnTo>
                <a:lnTo>
                  <a:pt x="116967" y="203834"/>
                </a:lnTo>
                <a:lnTo>
                  <a:pt x="120205" y="207911"/>
                </a:lnTo>
                <a:close/>
              </a:path>
              <a:path w="278285" h="334606">
                <a:moveTo>
                  <a:pt x="178130" y="41490"/>
                </a:moveTo>
                <a:lnTo>
                  <a:pt x="182600" y="39484"/>
                </a:lnTo>
                <a:lnTo>
                  <a:pt x="187083" y="41490"/>
                </a:lnTo>
                <a:lnTo>
                  <a:pt x="187083" y="46431"/>
                </a:lnTo>
                <a:lnTo>
                  <a:pt x="182600" y="48425"/>
                </a:lnTo>
                <a:lnTo>
                  <a:pt x="184696" y="54571"/>
                </a:lnTo>
                <a:lnTo>
                  <a:pt x="189661" y="53593"/>
                </a:lnTo>
                <a:lnTo>
                  <a:pt x="193433" y="49212"/>
                </a:lnTo>
                <a:lnTo>
                  <a:pt x="193433" y="37998"/>
                </a:lnTo>
                <a:lnTo>
                  <a:pt x="188569" y="33134"/>
                </a:lnTo>
                <a:lnTo>
                  <a:pt x="176644" y="33134"/>
                </a:lnTo>
                <a:lnTo>
                  <a:pt x="178130" y="41490"/>
                </a:lnTo>
                <a:close/>
              </a:path>
              <a:path w="278285" h="334606">
                <a:moveTo>
                  <a:pt x="178130" y="41490"/>
                </a:moveTo>
                <a:lnTo>
                  <a:pt x="176644" y="33134"/>
                </a:lnTo>
                <a:lnTo>
                  <a:pt x="171780" y="37998"/>
                </a:lnTo>
                <a:lnTo>
                  <a:pt x="171780" y="48425"/>
                </a:lnTo>
                <a:lnTo>
                  <a:pt x="174498" y="52260"/>
                </a:lnTo>
                <a:lnTo>
                  <a:pt x="178371" y="53911"/>
                </a:lnTo>
                <a:lnTo>
                  <a:pt x="176364" y="73240"/>
                </a:lnTo>
                <a:lnTo>
                  <a:pt x="178396" y="79387"/>
                </a:lnTo>
                <a:lnTo>
                  <a:pt x="182867" y="81394"/>
                </a:lnTo>
                <a:lnTo>
                  <a:pt x="182867" y="86334"/>
                </a:lnTo>
                <a:lnTo>
                  <a:pt x="178396" y="88341"/>
                </a:lnTo>
                <a:lnTo>
                  <a:pt x="174218" y="93840"/>
                </a:lnTo>
                <a:lnTo>
                  <a:pt x="174193" y="119291"/>
                </a:lnTo>
                <a:lnTo>
                  <a:pt x="178663" y="121284"/>
                </a:lnTo>
                <a:lnTo>
                  <a:pt x="178523" y="113855"/>
                </a:lnTo>
                <a:lnTo>
                  <a:pt x="180543" y="94462"/>
                </a:lnTo>
                <a:lnTo>
                  <a:pt x="185483" y="93471"/>
                </a:lnTo>
                <a:lnTo>
                  <a:pt x="189217" y="89103"/>
                </a:lnTo>
                <a:lnTo>
                  <a:pt x="189217" y="79413"/>
                </a:lnTo>
                <a:lnTo>
                  <a:pt x="186524" y="75590"/>
                </a:lnTo>
                <a:lnTo>
                  <a:pt x="182676" y="73926"/>
                </a:lnTo>
                <a:lnTo>
                  <a:pt x="184696" y="54571"/>
                </a:lnTo>
                <a:lnTo>
                  <a:pt x="182600" y="48425"/>
                </a:lnTo>
                <a:lnTo>
                  <a:pt x="178130" y="46431"/>
                </a:lnTo>
                <a:lnTo>
                  <a:pt x="178130" y="41490"/>
                </a:lnTo>
                <a:close/>
              </a:path>
              <a:path w="278285" h="334606">
                <a:moveTo>
                  <a:pt x="172237" y="174243"/>
                </a:moveTo>
                <a:lnTo>
                  <a:pt x="177126" y="173202"/>
                </a:lnTo>
                <a:lnTo>
                  <a:pt x="174447" y="166128"/>
                </a:lnTo>
                <a:lnTo>
                  <a:pt x="169976" y="168135"/>
                </a:lnTo>
                <a:lnTo>
                  <a:pt x="170205" y="193700"/>
                </a:lnTo>
                <a:lnTo>
                  <a:pt x="172237" y="174243"/>
                </a:lnTo>
                <a:close/>
              </a:path>
              <a:path w="278285" h="334606">
                <a:moveTo>
                  <a:pt x="166052" y="240995"/>
                </a:moveTo>
                <a:lnTo>
                  <a:pt x="166052" y="245935"/>
                </a:lnTo>
                <a:lnTo>
                  <a:pt x="161569" y="247929"/>
                </a:lnTo>
                <a:lnTo>
                  <a:pt x="157099" y="245935"/>
                </a:lnTo>
                <a:lnTo>
                  <a:pt x="157099" y="240995"/>
                </a:lnTo>
                <a:lnTo>
                  <a:pt x="155600" y="254279"/>
                </a:lnTo>
                <a:lnTo>
                  <a:pt x="167538" y="254279"/>
                </a:lnTo>
                <a:lnTo>
                  <a:pt x="166052" y="240995"/>
                </a:lnTo>
                <a:close/>
              </a:path>
              <a:path w="278285" h="334606">
                <a:moveTo>
                  <a:pt x="172085" y="275348"/>
                </a:moveTo>
                <a:lnTo>
                  <a:pt x="167233" y="275348"/>
                </a:lnTo>
                <a:lnTo>
                  <a:pt x="167614" y="283717"/>
                </a:lnTo>
                <a:lnTo>
                  <a:pt x="172034" y="281698"/>
                </a:lnTo>
                <a:lnTo>
                  <a:pt x="172085" y="275348"/>
                </a:lnTo>
                <a:close/>
              </a:path>
              <a:path w="278285" h="334606">
                <a:moveTo>
                  <a:pt x="64046" y="246011"/>
                </a:moveTo>
                <a:lnTo>
                  <a:pt x="64046" y="240525"/>
                </a:lnTo>
                <a:lnTo>
                  <a:pt x="59918" y="236029"/>
                </a:lnTo>
                <a:lnTo>
                  <a:pt x="54622" y="235330"/>
                </a:lnTo>
                <a:lnTo>
                  <a:pt x="50914" y="213588"/>
                </a:lnTo>
                <a:lnTo>
                  <a:pt x="53213" y="241541"/>
                </a:lnTo>
                <a:lnTo>
                  <a:pt x="57696" y="243547"/>
                </a:lnTo>
                <a:lnTo>
                  <a:pt x="57696" y="248475"/>
                </a:lnTo>
                <a:lnTo>
                  <a:pt x="53213" y="250494"/>
                </a:lnTo>
                <a:lnTo>
                  <a:pt x="48742" y="248475"/>
                </a:lnTo>
                <a:lnTo>
                  <a:pt x="53213" y="256844"/>
                </a:lnTo>
                <a:lnTo>
                  <a:pt x="59181" y="256844"/>
                </a:lnTo>
                <a:lnTo>
                  <a:pt x="64046" y="251980"/>
                </a:lnTo>
                <a:lnTo>
                  <a:pt x="64046" y="246011"/>
                </a:lnTo>
                <a:close/>
              </a:path>
              <a:path w="278285" h="334606">
                <a:moveTo>
                  <a:pt x="208267" y="217017"/>
                </a:moveTo>
                <a:lnTo>
                  <a:pt x="203771" y="215023"/>
                </a:lnTo>
                <a:lnTo>
                  <a:pt x="206565" y="223202"/>
                </a:lnTo>
                <a:lnTo>
                  <a:pt x="208267" y="223367"/>
                </a:lnTo>
                <a:lnTo>
                  <a:pt x="214223" y="223367"/>
                </a:lnTo>
                <a:lnTo>
                  <a:pt x="212737" y="215023"/>
                </a:lnTo>
                <a:lnTo>
                  <a:pt x="208267" y="217017"/>
                </a:lnTo>
                <a:close/>
              </a:path>
              <a:path w="278285" h="334606">
                <a:moveTo>
                  <a:pt x="190169" y="238544"/>
                </a:moveTo>
                <a:lnTo>
                  <a:pt x="184200" y="238544"/>
                </a:lnTo>
                <a:lnTo>
                  <a:pt x="185699" y="246887"/>
                </a:lnTo>
                <a:lnTo>
                  <a:pt x="190169" y="244894"/>
                </a:lnTo>
                <a:lnTo>
                  <a:pt x="194652" y="246887"/>
                </a:lnTo>
                <a:lnTo>
                  <a:pt x="191871" y="238709"/>
                </a:lnTo>
                <a:lnTo>
                  <a:pt x="190169" y="238544"/>
                </a:lnTo>
                <a:close/>
              </a:path>
              <a:path w="278285" h="334606">
                <a:moveTo>
                  <a:pt x="226339" y="180212"/>
                </a:moveTo>
                <a:lnTo>
                  <a:pt x="221869" y="178219"/>
                </a:lnTo>
                <a:lnTo>
                  <a:pt x="224650" y="186397"/>
                </a:lnTo>
                <a:lnTo>
                  <a:pt x="226339" y="186562"/>
                </a:lnTo>
                <a:lnTo>
                  <a:pt x="232308" y="186562"/>
                </a:lnTo>
                <a:lnTo>
                  <a:pt x="230822" y="178219"/>
                </a:lnTo>
                <a:lnTo>
                  <a:pt x="226339" y="180212"/>
                </a:lnTo>
                <a:close/>
              </a:path>
              <a:path w="278285" h="334606">
                <a:moveTo>
                  <a:pt x="208267" y="201726"/>
                </a:moveTo>
                <a:lnTo>
                  <a:pt x="202285" y="201726"/>
                </a:lnTo>
                <a:lnTo>
                  <a:pt x="203771" y="210083"/>
                </a:lnTo>
                <a:lnTo>
                  <a:pt x="208267" y="208076"/>
                </a:lnTo>
                <a:lnTo>
                  <a:pt x="212737" y="210083"/>
                </a:lnTo>
                <a:lnTo>
                  <a:pt x="209956" y="201904"/>
                </a:lnTo>
                <a:lnTo>
                  <a:pt x="208267" y="201726"/>
                </a:lnTo>
                <a:close/>
              </a:path>
              <a:path w="278285" h="334606">
                <a:moveTo>
                  <a:pt x="161963" y="172059"/>
                </a:moveTo>
                <a:lnTo>
                  <a:pt x="165912" y="173672"/>
                </a:lnTo>
                <a:lnTo>
                  <a:pt x="170243" y="201091"/>
                </a:lnTo>
                <a:lnTo>
                  <a:pt x="170243" y="206032"/>
                </a:lnTo>
                <a:lnTo>
                  <a:pt x="165785" y="208025"/>
                </a:lnTo>
                <a:lnTo>
                  <a:pt x="166052" y="233629"/>
                </a:lnTo>
                <a:lnTo>
                  <a:pt x="168084" y="214121"/>
                </a:lnTo>
                <a:lnTo>
                  <a:pt x="172948" y="213067"/>
                </a:lnTo>
                <a:lnTo>
                  <a:pt x="176593" y="208737"/>
                </a:lnTo>
                <a:lnTo>
                  <a:pt x="176593" y="199174"/>
                </a:lnTo>
                <a:lnTo>
                  <a:pt x="173964" y="195402"/>
                </a:lnTo>
                <a:lnTo>
                  <a:pt x="170205" y="193700"/>
                </a:lnTo>
                <a:lnTo>
                  <a:pt x="169976" y="168135"/>
                </a:lnTo>
                <a:lnTo>
                  <a:pt x="165506" y="166128"/>
                </a:lnTo>
                <a:lnTo>
                  <a:pt x="165506" y="161188"/>
                </a:lnTo>
                <a:lnTo>
                  <a:pt x="169976" y="159194"/>
                </a:lnTo>
                <a:lnTo>
                  <a:pt x="174447" y="161188"/>
                </a:lnTo>
                <a:lnTo>
                  <a:pt x="174447" y="166128"/>
                </a:lnTo>
                <a:lnTo>
                  <a:pt x="177126" y="173202"/>
                </a:lnTo>
                <a:lnTo>
                  <a:pt x="180797" y="168846"/>
                </a:lnTo>
                <a:lnTo>
                  <a:pt x="180797" y="159257"/>
                </a:lnTo>
                <a:lnTo>
                  <a:pt x="178142" y="155473"/>
                </a:lnTo>
                <a:lnTo>
                  <a:pt x="174358" y="153784"/>
                </a:lnTo>
                <a:lnTo>
                  <a:pt x="176390" y="134365"/>
                </a:lnTo>
                <a:lnTo>
                  <a:pt x="181305" y="133337"/>
                </a:lnTo>
                <a:lnTo>
                  <a:pt x="185013" y="128981"/>
                </a:lnTo>
                <a:lnTo>
                  <a:pt x="185013" y="119329"/>
                </a:lnTo>
                <a:lnTo>
                  <a:pt x="182333" y="115531"/>
                </a:lnTo>
                <a:lnTo>
                  <a:pt x="178523" y="113855"/>
                </a:lnTo>
                <a:lnTo>
                  <a:pt x="178663" y="121284"/>
                </a:lnTo>
                <a:lnTo>
                  <a:pt x="178663" y="126225"/>
                </a:lnTo>
                <a:lnTo>
                  <a:pt x="174193" y="128231"/>
                </a:lnTo>
                <a:lnTo>
                  <a:pt x="169710" y="126225"/>
                </a:lnTo>
                <a:lnTo>
                  <a:pt x="169710" y="121284"/>
                </a:lnTo>
                <a:lnTo>
                  <a:pt x="174193" y="119291"/>
                </a:lnTo>
                <a:lnTo>
                  <a:pt x="174218" y="93840"/>
                </a:lnTo>
                <a:lnTo>
                  <a:pt x="172212" y="113131"/>
                </a:lnTo>
                <a:lnTo>
                  <a:pt x="167182" y="114071"/>
                </a:lnTo>
                <a:lnTo>
                  <a:pt x="163360" y="118465"/>
                </a:lnTo>
                <a:lnTo>
                  <a:pt x="163360" y="128269"/>
                </a:lnTo>
                <a:lnTo>
                  <a:pt x="166141" y="132130"/>
                </a:lnTo>
                <a:lnTo>
                  <a:pt x="170065" y="133756"/>
                </a:lnTo>
                <a:lnTo>
                  <a:pt x="168059" y="153034"/>
                </a:lnTo>
                <a:lnTo>
                  <a:pt x="163017" y="153949"/>
                </a:lnTo>
                <a:lnTo>
                  <a:pt x="159156" y="158356"/>
                </a:lnTo>
                <a:lnTo>
                  <a:pt x="159156" y="168186"/>
                </a:lnTo>
                <a:lnTo>
                  <a:pt x="161963" y="172059"/>
                </a:lnTo>
                <a:close/>
              </a:path>
              <a:path w="278285" h="334606">
                <a:moveTo>
                  <a:pt x="42684" y="114274"/>
                </a:moveTo>
                <a:lnTo>
                  <a:pt x="38480" y="109740"/>
                </a:lnTo>
                <a:lnTo>
                  <a:pt x="33108" y="109118"/>
                </a:lnTo>
                <a:lnTo>
                  <a:pt x="29413" y="87464"/>
                </a:lnTo>
                <a:lnTo>
                  <a:pt x="33032" y="85712"/>
                </a:lnTo>
                <a:lnTo>
                  <a:pt x="35560" y="82029"/>
                </a:lnTo>
                <a:lnTo>
                  <a:pt x="35559" y="72789"/>
                </a:lnTo>
                <a:lnTo>
                  <a:pt x="35266" y="71486"/>
                </a:lnTo>
                <a:lnTo>
                  <a:pt x="30708" y="66916"/>
                </a:lnTo>
                <a:lnTo>
                  <a:pt x="29210" y="77749"/>
                </a:lnTo>
                <a:lnTo>
                  <a:pt x="27203" y="82219"/>
                </a:lnTo>
                <a:lnTo>
                  <a:pt x="22275" y="82219"/>
                </a:lnTo>
                <a:lnTo>
                  <a:pt x="20269" y="77749"/>
                </a:lnTo>
                <a:lnTo>
                  <a:pt x="18770" y="66916"/>
                </a:lnTo>
                <a:lnTo>
                  <a:pt x="13919" y="71780"/>
                </a:lnTo>
                <a:lnTo>
                  <a:pt x="13919" y="83159"/>
                </a:lnTo>
                <a:lnTo>
                  <a:pt x="17932" y="87617"/>
                </a:lnTo>
                <a:lnTo>
                  <a:pt x="23139" y="88404"/>
                </a:lnTo>
                <a:lnTo>
                  <a:pt x="26860" y="110274"/>
                </a:lnTo>
                <a:lnTo>
                  <a:pt x="23418" y="112090"/>
                </a:lnTo>
                <a:lnTo>
                  <a:pt x="21031" y="115658"/>
                </a:lnTo>
                <a:lnTo>
                  <a:pt x="21031" y="123559"/>
                </a:lnTo>
                <a:lnTo>
                  <a:pt x="21411" y="125666"/>
                </a:lnTo>
                <a:lnTo>
                  <a:pt x="25082" y="129717"/>
                </a:lnTo>
                <a:lnTo>
                  <a:pt x="27381" y="119811"/>
                </a:lnTo>
                <a:lnTo>
                  <a:pt x="29400" y="115341"/>
                </a:lnTo>
                <a:lnTo>
                  <a:pt x="34328" y="115341"/>
                </a:lnTo>
                <a:lnTo>
                  <a:pt x="36334" y="119811"/>
                </a:lnTo>
                <a:lnTo>
                  <a:pt x="36512" y="157403"/>
                </a:lnTo>
                <a:lnTo>
                  <a:pt x="41452" y="157403"/>
                </a:lnTo>
                <a:lnTo>
                  <a:pt x="43446" y="161886"/>
                </a:lnTo>
                <a:lnTo>
                  <a:pt x="43637" y="199478"/>
                </a:lnTo>
                <a:lnTo>
                  <a:pt x="48564" y="199478"/>
                </a:lnTo>
                <a:lnTo>
                  <a:pt x="50571" y="203949"/>
                </a:lnTo>
                <a:lnTo>
                  <a:pt x="48564" y="208419"/>
                </a:lnTo>
                <a:lnTo>
                  <a:pt x="43637" y="208419"/>
                </a:lnTo>
                <a:lnTo>
                  <a:pt x="41617" y="203949"/>
                </a:lnTo>
                <a:lnTo>
                  <a:pt x="39370" y="213893"/>
                </a:lnTo>
                <a:lnTo>
                  <a:pt x="44640" y="214617"/>
                </a:lnTo>
                <a:lnTo>
                  <a:pt x="48361" y="236397"/>
                </a:lnTo>
                <a:lnTo>
                  <a:pt x="44830" y="238175"/>
                </a:lnTo>
                <a:lnTo>
                  <a:pt x="42392" y="241807"/>
                </a:lnTo>
                <a:lnTo>
                  <a:pt x="42392" y="251980"/>
                </a:lnTo>
                <a:lnTo>
                  <a:pt x="47244" y="256844"/>
                </a:lnTo>
                <a:lnTo>
                  <a:pt x="53213" y="256844"/>
                </a:lnTo>
                <a:lnTo>
                  <a:pt x="48742" y="248475"/>
                </a:lnTo>
                <a:lnTo>
                  <a:pt x="48742" y="243547"/>
                </a:lnTo>
                <a:lnTo>
                  <a:pt x="53213" y="241541"/>
                </a:lnTo>
                <a:lnTo>
                  <a:pt x="50914" y="213588"/>
                </a:lnTo>
                <a:lnTo>
                  <a:pt x="54457" y="211810"/>
                </a:lnTo>
                <a:lnTo>
                  <a:pt x="56921" y="208178"/>
                </a:lnTo>
                <a:lnTo>
                  <a:pt x="56921" y="198437"/>
                </a:lnTo>
                <a:lnTo>
                  <a:pt x="52768" y="193928"/>
                </a:lnTo>
                <a:lnTo>
                  <a:pt x="47447" y="193255"/>
                </a:lnTo>
                <a:lnTo>
                  <a:pt x="43751" y="171551"/>
                </a:lnTo>
                <a:lnTo>
                  <a:pt x="47320" y="169773"/>
                </a:lnTo>
                <a:lnTo>
                  <a:pt x="49796" y="166128"/>
                </a:lnTo>
                <a:lnTo>
                  <a:pt x="49796" y="156349"/>
                </a:lnTo>
                <a:lnTo>
                  <a:pt x="45618" y="151828"/>
                </a:lnTo>
                <a:lnTo>
                  <a:pt x="40271" y="151180"/>
                </a:lnTo>
                <a:lnTo>
                  <a:pt x="36575" y="129501"/>
                </a:lnTo>
                <a:lnTo>
                  <a:pt x="40182" y="127749"/>
                </a:lnTo>
                <a:lnTo>
                  <a:pt x="42684" y="124078"/>
                </a:lnTo>
                <a:lnTo>
                  <a:pt x="42684" y="114274"/>
                </a:lnTo>
                <a:close/>
              </a:path>
              <a:path w="278285" h="334606">
                <a:moveTo>
                  <a:pt x="36334" y="119811"/>
                </a:moveTo>
                <a:lnTo>
                  <a:pt x="34328" y="124282"/>
                </a:lnTo>
                <a:lnTo>
                  <a:pt x="29400" y="124282"/>
                </a:lnTo>
                <a:lnTo>
                  <a:pt x="27381" y="119811"/>
                </a:lnTo>
                <a:lnTo>
                  <a:pt x="25082" y="129717"/>
                </a:lnTo>
                <a:lnTo>
                  <a:pt x="30314" y="130479"/>
                </a:lnTo>
                <a:lnTo>
                  <a:pt x="34023" y="152311"/>
                </a:lnTo>
                <a:lnTo>
                  <a:pt x="30556" y="154114"/>
                </a:lnTo>
                <a:lnTo>
                  <a:pt x="28155" y="157708"/>
                </a:lnTo>
                <a:lnTo>
                  <a:pt x="28155" y="167335"/>
                </a:lnTo>
                <a:lnTo>
                  <a:pt x="32219" y="171805"/>
                </a:lnTo>
                <a:lnTo>
                  <a:pt x="37477" y="172554"/>
                </a:lnTo>
                <a:lnTo>
                  <a:pt x="41198" y="194348"/>
                </a:lnTo>
                <a:lnTo>
                  <a:pt x="37693" y="196151"/>
                </a:lnTo>
                <a:lnTo>
                  <a:pt x="35267" y="199745"/>
                </a:lnTo>
                <a:lnTo>
                  <a:pt x="35267" y="209422"/>
                </a:lnTo>
                <a:lnTo>
                  <a:pt x="39370" y="213893"/>
                </a:lnTo>
                <a:lnTo>
                  <a:pt x="41617" y="203949"/>
                </a:lnTo>
                <a:lnTo>
                  <a:pt x="43637" y="199478"/>
                </a:lnTo>
                <a:lnTo>
                  <a:pt x="43446" y="161886"/>
                </a:lnTo>
                <a:lnTo>
                  <a:pt x="41452" y="166357"/>
                </a:lnTo>
                <a:lnTo>
                  <a:pt x="36512" y="166357"/>
                </a:lnTo>
                <a:lnTo>
                  <a:pt x="34505" y="161886"/>
                </a:lnTo>
                <a:lnTo>
                  <a:pt x="36512" y="157403"/>
                </a:lnTo>
                <a:lnTo>
                  <a:pt x="36334" y="119811"/>
                </a:lnTo>
                <a:close/>
              </a:path>
              <a:path w="278285" h="334606">
                <a:moveTo>
                  <a:pt x="244436" y="128104"/>
                </a:moveTo>
                <a:lnTo>
                  <a:pt x="238467" y="128104"/>
                </a:lnTo>
                <a:lnTo>
                  <a:pt x="239953" y="136461"/>
                </a:lnTo>
                <a:lnTo>
                  <a:pt x="244436" y="134454"/>
                </a:lnTo>
                <a:lnTo>
                  <a:pt x="248907" y="136461"/>
                </a:lnTo>
                <a:lnTo>
                  <a:pt x="250405" y="128104"/>
                </a:lnTo>
                <a:lnTo>
                  <a:pt x="244436" y="128104"/>
                </a:lnTo>
                <a:close/>
              </a:path>
              <a:path w="278285" h="334606">
                <a:moveTo>
                  <a:pt x="244436" y="143408"/>
                </a:moveTo>
                <a:lnTo>
                  <a:pt x="239953" y="141401"/>
                </a:lnTo>
                <a:lnTo>
                  <a:pt x="242735" y="149580"/>
                </a:lnTo>
                <a:lnTo>
                  <a:pt x="244436" y="149758"/>
                </a:lnTo>
                <a:lnTo>
                  <a:pt x="250405" y="149758"/>
                </a:lnTo>
                <a:lnTo>
                  <a:pt x="248907" y="141401"/>
                </a:lnTo>
                <a:lnTo>
                  <a:pt x="244436" y="143408"/>
                </a:lnTo>
                <a:close/>
              </a:path>
              <a:path w="278285" h="334606">
                <a:moveTo>
                  <a:pt x="226339" y="164922"/>
                </a:moveTo>
                <a:lnTo>
                  <a:pt x="220383" y="164922"/>
                </a:lnTo>
                <a:lnTo>
                  <a:pt x="221869" y="173278"/>
                </a:lnTo>
                <a:lnTo>
                  <a:pt x="226339" y="171272"/>
                </a:lnTo>
                <a:lnTo>
                  <a:pt x="230822" y="173278"/>
                </a:lnTo>
                <a:lnTo>
                  <a:pt x="228041" y="165087"/>
                </a:lnTo>
                <a:lnTo>
                  <a:pt x="226339" y="164922"/>
                </a:lnTo>
                <a:close/>
              </a:path>
              <a:path w="278285" h="334606">
                <a:moveTo>
                  <a:pt x="178396" y="79387"/>
                </a:moveTo>
                <a:lnTo>
                  <a:pt x="176364" y="73240"/>
                </a:lnTo>
                <a:lnTo>
                  <a:pt x="171361" y="74206"/>
                </a:lnTo>
                <a:lnTo>
                  <a:pt x="167563" y="78587"/>
                </a:lnTo>
                <a:lnTo>
                  <a:pt x="167563" y="88353"/>
                </a:lnTo>
                <a:lnTo>
                  <a:pt x="170319" y="92201"/>
                </a:lnTo>
                <a:lnTo>
                  <a:pt x="174218" y="93840"/>
                </a:lnTo>
                <a:lnTo>
                  <a:pt x="178396" y="88341"/>
                </a:lnTo>
                <a:lnTo>
                  <a:pt x="173913" y="86334"/>
                </a:lnTo>
                <a:lnTo>
                  <a:pt x="173913" y="81394"/>
                </a:lnTo>
                <a:lnTo>
                  <a:pt x="178396" y="79387"/>
                </a:lnTo>
                <a:close/>
              </a:path>
              <a:path w="278285" h="334606">
                <a:moveTo>
                  <a:pt x="65404" y="79222"/>
                </a:moveTo>
                <a:lnTo>
                  <a:pt x="70370" y="80200"/>
                </a:lnTo>
                <a:lnTo>
                  <a:pt x="72809" y="103720"/>
                </a:lnTo>
                <a:lnTo>
                  <a:pt x="68948" y="105384"/>
                </a:lnTo>
                <a:lnTo>
                  <a:pt x="66217" y="109219"/>
                </a:lnTo>
                <a:lnTo>
                  <a:pt x="66217" y="118948"/>
                </a:lnTo>
                <a:lnTo>
                  <a:pt x="69989" y="123316"/>
                </a:lnTo>
                <a:lnTo>
                  <a:pt x="74955" y="124307"/>
                </a:lnTo>
                <a:lnTo>
                  <a:pt x="77406" y="147840"/>
                </a:lnTo>
                <a:lnTo>
                  <a:pt x="79171" y="153327"/>
                </a:lnTo>
                <a:lnTo>
                  <a:pt x="84112" y="153327"/>
                </a:lnTo>
                <a:lnTo>
                  <a:pt x="86118" y="157797"/>
                </a:lnTo>
                <a:lnTo>
                  <a:pt x="84112" y="162267"/>
                </a:lnTo>
                <a:lnTo>
                  <a:pt x="79171" y="162267"/>
                </a:lnTo>
                <a:lnTo>
                  <a:pt x="77165" y="157797"/>
                </a:lnTo>
                <a:lnTo>
                  <a:pt x="74587" y="167436"/>
                </a:lnTo>
                <a:lnTo>
                  <a:pt x="79552" y="168414"/>
                </a:lnTo>
                <a:lnTo>
                  <a:pt x="82003" y="191947"/>
                </a:lnTo>
                <a:lnTo>
                  <a:pt x="78130" y="193598"/>
                </a:lnTo>
                <a:lnTo>
                  <a:pt x="75412" y="197434"/>
                </a:lnTo>
                <a:lnTo>
                  <a:pt x="75412" y="207162"/>
                </a:lnTo>
                <a:lnTo>
                  <a:pt x="79171" y="211543"/>
                </a:lnTo>
                <a:lnTo>
                  <a:pt x="84150" y="212521"/>
                </a:lnTo>
                <a:lnTo>
                  <a:pt x="86588" y="236054"/>
                </a:lnTo>
                <a:lnTo>
                  <a:pt x="88696" y="206375"/>
                </a:lnTo>
                <a:lnTo>
                  <a:pt x="83769" y="206375"/>
                </a:lnTo>
                <a:lnTo>
                  <a:pt x="81762" y="201904"/>
                </a:lnTo>
                <a:lnTo>
                  <a:pt x="83769" y="197434"/>
                </a:lnTo>
                <a:lnTo>
                  <a:pt x="88696" y="197434"/>
                </a:lnTo>
                <a:lnTo>
                  <a:pt x="88328" y="191287"/>
                </a:lnTo>
                <a:lnTo>
                  <a:pt x="85877" y="167754"/>
                </a:lnTo>
                <a:lnTo>
                  <a:pt x="89738" y="166103"/>
                </a:lnTo>
                <a:lnTo>
                  <a:pt x="92468" y="162267"/>
                </a:lnTo>
                <a:lnTo>
                  <a:pt x="92468" y="152539"/>
                </a:lnTo>
                <a:lnTo>
                  <a:pt x="88696" y="148158"/>
                </a:lnTo>
                <a:lnTo>
                  <a:pt x="83731" y="147180"/>
                </a:lnTo>
                <a:lnTo>
                  <a:pt x="81279" y="123647"/>
                </a:lnTo>
                <a:lnTo>
                  <a:pt x="81534" y="116154"/>
                </a:lnTo>
                <a:lnTo>
                  <a:pt x="77050" y="118160"/>
                </a:lnTo>
                <a:lnTo>
                  <a:pt x="72567" y="116154"/>
                </a:lnTo>
                <a:lnTo>
                  <a:pt x="72567" y="111226"/>
                </a:lnTo>
                <a:lnTo>
                  <a:pt x="77050" y="109219"/>
                </a:lnTo>
                <a:lnTo>
                  <a:pt x="81534" y="111226"/>
                </a:lnTo>
                <a:lnTo>
                  <a:pt x="85153" y="121996"/>
                </a:lnTo>
                <a:lnTo>
                  <a:pt x="87884" y="118160"/>
                </a:lnTo>
                <a:lnTo>
                  <a:pt x="87884" y="108432"/>
                </a:lnTo>
                <a:lnTo>
                  <a:pt x="84112" y="104051"/>
                </a:lnTo>
                <a:lnTo>
                  <a:pt x="79133" y="103073"/>
                </a:lnTo>
                <a:lnTo>
                  <a:pt x="76695" y="79552"/>
                </a:lnTo>
                <a:lnTo>
                  <a:pt x="80568" y="77901"/>
                </a:lnTo>
                <a:lnTo>
                  <a:pt x="83286" y="74053"/>
                </a:lnTo>
                <a:lnTo>
                  <a:pt x="83286" y="64325"/>
                </a:lnTo>
                <a:lnTo>
                  <a:pt x="79527" y="59943"/>
                </a:lnTo>
                <a:lnTo>
                  <a:pt x="74549" y="58978"/>
                </a:lnTo>
                <a:lnTo>
                  <a:pt x="72110" y="35432"/>
                </a:lnTo>
                <a:lnTo>
                  <a:pt x="74929" y="65112"/>
                </a:lnTo>
                <a:lnTo>
                  <a:pt x="76936" y="69583"/>
                </a:lnTo>
                <a:lnTo>
                  <a:pt x="74929" y="74066"/>
                </a:lnTo>
                <a:lnTo>
                  <a:pt x="70002" y="74066"/>
                </a:lnTo>
                <a:lnTo>
                  <a:pt x="67995" y="69583"/>
                </a:lnTo>
                <a:lnTo>
                  <a:pt x="70002" y="65112"/>
                </a:lnTo>
                <a:lnTo>
                  <a:pt x="68237" y="59626"/>
                </a:lnTo>
                <a:lnTo>
                  <a:pt x="64363" y="61277"/>
                </a:lnTo>
                <a:lnTo>
                  <a:pt x="61645" y="65112"/>
                </a:lnTo>
                <a:lnTo>
                  <a:pt x="61645" y="74841"/>
                </a:lnTo>
                <a:lnTo>
                  <a:pt x="65404" y="79222"/>
                </a:lnTo>
                <a:close/>
              </a:path>
              <a:path w="278285" h="334606">
                <a:moveTo>
                  <a:pt x="155600" y="254279"/>
                </a:moveTo>
                <a:lnTo>
                  <a:pt x="157099" y="240995"/>
                </a:lnTo>
                <a:lnTo>
                  <a:pt x="161569" y="238988"/>
                </a:lnTo>
                <a:lnTo>
                  <a:pt x="166052" y="240995"/>
                </a:lnTo>
                <a:lnTo>
                  <a:pt x="167538" y="254279"/>
                </a:lnTo>
                <a:lnTo>
                  <a:pt x="172402" y="249427"/>
                </a:lnTo>
                <a:lnTo>
                  <a:pt x="172402" y="239090"/>
                </a:lnTo>
                <a:lnTo>
                  <a:pt x="169786" y="235343"/>
                </a:lnTo>
                <a:lnTo>
                  <a:pt x="166052" y="233629"/>
                </a:lnTo>
                <a:lnTo>
                  <a:pt x="165785" y="208025"/>
                </a:lnTo>
                <a:lnTo>
                  <a:pt x="161302" y="206032"/>
                </a:lnTo>
                <a:lnTo>
                  <a:pt x="161302" y="201091"/>
                </a:lnTo>
                <a:lnTo>
                  <a:pt x="165785" y="199085"/>
                </a:lnTo>
                <a:lnTo>
                  <a:pt x="170243" y="201091"/>
                </a:lnTo>
                <a:lnTo>
                  <a:pt x="165912" y="173672"/>
                </a:lnTo>
                <a:lnTo>
                  <a:pt x="163906" y="192925"/>
                </a:lnTo>
                <a:lnTo>
                  <a:pt x="158826" y="193827"/>
                </a:lnTo>
                <a:lnTo>
                  <a:pt x="154952" y="198234"/>
                </a:lnTo>
                <a:lnTo>
                  <a:pt x="154952" y="208102"/>
                </a:lnTo>
                <a:lnTo>
                  <a:pt x="157772" y="211988"/>
                </a:lnTo>
                <a:lnTo>
                  <a:pt x="161747" y="213588"/>
                </a:lnTo>
                <a:lnTo>
                  <a:pt x="159753" y="232816"/>
                </a:lnTo>
                <a:lnTo>
                  <a:pt x="154647" y="233692"/>
                </a:lnTo>
                <a:lnTo>
                  <a:pt x="150749" y="238112"/>
                </a:lnTo>
                <a:lnTo>
                  <a:pt x="150749" y="249427"/>
                </a:lnTo>
                <a:lnTo>
                  <a:pt x="155600" y="254279"/>
                </a:lnTo>
                <a:close/>
              </a:path>
              <a:path w="278285" h="334606">
                <a:moveTo>
                  <a:pt x="1081" y="70251"/>
                </a:moveTo>
                <a:lnTo>
                  <a:pt x="3128" y="82861"/>
                </a:lnTo>
                <a:lnTo>
                  <a:pt x="5388" y="95379"/>
                </a:lnTo>
                <a:lnTo>
                  <a:pt x="7734" y="107734"/>
                </a:lnTo>
                <a:lnTo>
                  <a:pt x="8584" y="112180"/>
                </a:lnTo>
                <a:lnTo>
                  <a:pt x="10923" y="124669"/>
                </a:lnTo>
                <a:lnTo>
                  <a:pt x="13116" y="137251"/>
                </a:lnTo>
                <a:lnTo>
                  <a:pt x="15031" y="149879"/>
                </a:lnTo>
                <a:lnTo>
                  <a:pt x="16540" y="162506"/>
                </a:lnTo>
                <a:lnTo>
                  <a:pt x="17513" y="175082"/>
                </a:lnTo>
                <a:lnTo>
                  <a:pt x="17539" y="175565"/>
                </a:lnTo>
                <a:lnTo>
                  <a:pt x="18947" y="198939"/>
                </a:lnTo>
                <a:lnTo>
                  <a:pt x="20494" y="218313"/>
                </a:lnTo>
                <a:lnTo>
                  <a:pt x="22252" y="234268"/>
                </a:lnTo>
                <a:lnTo>
                  <a:pt x="21031" y="125247"/>
                </a:lnTo>
                <a:lnTo>
                  <a:pt x="21031" y="123559"/>
                </a:lnTo>
                <a:lnTo>
                  <a:pt x="20064" y="118198"/>
                </a:lnTo>
                <a:lnTo>
                  <a:pt x="17716" y="105816"/>
                </a:lnTo>
                <a:lnTo>
                  <a:pt x="16396" y="98914"/>
                </a:lnTo>
                <a:lnTo>
                  <a:pt x="14077" y="86435"/>
                </a:lnTo>
                <a:lnTo>
                  <a:pt x="11924" y="73855"/>
                </a:lnTo>
                <a:lnTo>
                  <a:pt x="10071" y="61264"/>
                </a:lnTo>
                <a:lnTo>
                  <a:pt x="9194" y="54660"/>
                </a:lnTo>
                <a:lnTo>
                  <a:pt x="11175" y="47459"/>
                </a:lnTo>
                <a:lnTo>
                  <a:pt x="15138" y="42938"/>
                </a:lnTo>
                <a:lnTo>
                  <a:pt x="11341" y="31864"/>
                </a:lnTo>
                <a:lnTo>
                  <a:pt x="7505" y="36245"/>
                </a:lnTo>
                <a:lnTo>
                  <a:pt x="5833" y="38353"/>
                </a:lnTo>
                <a:lnTo>
                  <a:pt x="705" y="49745"/>
                </a:lnTo>
                <a:lnTo>
                  <a:pt x="0" y="62610"/>
                </a:lnTo>
                <a:lnTo>
                  <a:pt x="1081" y="70251"/>
                </a:lnTo>
                <a:close/>
              </a:path>
              <a:path w="278285" h="334606">
                <a:moveTo>
                  <a:pt x="20269" y="77749"/>
                </a:moveTo>
                <a:lnTo>
                  <a:pt x="22275" y="73266"/>
                </a:lnTo>
                <a:lnTo>
                  <a:pt x="27203" y="73266"/>
                </a:lnTo>
                <a:lnTo>
                  <a:pt x="29210" y="77749"/>
                </a:lnTo>
                <a:lnTo>
                  <a:pt x="30708" y="66916"/>
                </a:lnTo>
                <a:lnTo>
                  <a:pt x="18770" y="66916"/>
                </a:lnTo>
                <a:lnTo>
                  <a:pt x="20269" y="77749"/>
                </a:lnTo>
                <a:close/>
              </a:path>
              <a:path w="278285" h="334606">
                <a:moveTo>
                  <a:pt x="141718" y="64360"/>
                </a:moveTo>
                <a:lnTo>
                  <a:pt x="141552" y="76895"/>
                </a:lnTo>
                <a:lnTo>
                  <a:pt x="141160" y="87833"/>
                </a:lnTo>
                <a:lnTo>
                  <a:pt x="140962" y="92039"/>
                </a:lnTo>
                <a:lnTo>
                  <a:pt x="141085" y="114096"/>
                </a:lnTo>
                <a:lnTo>
                  <a:pt x="142839" y="124022"/>
                </a:lnTo>
                <a:lnTo>
                  <a:pt x="144602" y="127038"/>
                </a:lnTo>
                <a:lnTo>
                  <a:pt x="145808" y="128295"/>
                </a:lnTo>
                <a:lnTo>
                  <a:pt x="149047" y="128993"/>
                </a:lnTo>
                <a:lnTo>
                  <a:pt x="153835" y="128993"/>
                </a:lnTo>
                <a:lnTo>
                  <a:pt x="156311" y="124269"/>
                </a:lnTo>
                <a:lnTo>
                  <a:pt x="158965" y="116103"/>
                </a:lnTo>
                <a:lnTo>
                  <a:pt x="160083" y="112674"/>
                </a:lnTo>
                <a:lnTo>
                  <a:pt x="160845" y="105181"/>
                </a:lnTo>
                <a:lnTo>
                  <a:pt x="162204" y="91135"/>
                </a:lnTo>
                <a:lnTo>
                  <a:pt x="162415" y="88973"/>
                </a:lnTo>
                <a:lnTo>
                  <a:pt x="163679" y="76623"/>
                </a:lnTo>
                <a:lnTo>
                  <a:pt x="165492" y="61278"/>
                </a:lnTo>
                <a:lnTo>
                  <a:pt x="167894" y="44724"/>
                </a:lnTo>
                <a:lnTo>
                  <a:pt x="170924" y="28744"/>
                </a:lnTo>
                <a:lnTo>
                  <a:pt x="174623" y="15121"/>
                </a:lnTo>
                <a:lnTo>
                  <a:pt x="179031" y="5639"/>
                </a:lnTo>
                <a:lnTo>
                  <a:pt x="184188" y="2082"/>
                </a:lnTo>
                <a:lnTo>
                  <a:pt x="185305" y="2082"/>
                </a:lnTo>
                <a:lnTo>
                  <a:pt x="188353" y="3911"/>
                </a:lnTo>
                <a:lnTo>
                  <a:pt x="190927" y="6634"/>
                </a:lnTo>
                <a:lnTo>
                  <a:pt x="194158" y="14505"/>
                </a:lnTo>
                <a:lnTo>
                  <a:pt x="195606" y="25359"/>
                </a:lnTo>
                <a:lnTo>
                  <a:pt x="195642" y="38473"/>
                </a:lnTo>
                <a:lnTo>
                  <a:pt x="194642" y="53125"/>
                </a:lnTo>
                <a:lnTo>
                  <a:pt x="192976" y="68591"/>
                </a:lnTo>
                <a:lnTo>
                  <a:pt x="191020" y="84150"/>
                </a:lnTo>
                <a:lnTo>
                  <a:pt x="190335" y="89480"/>
                </a:lnTo>
                <a:lnTo>
                  <a:pt x="188556" y="103915"/>
                </a:lnTo>
                <a:lnTo>
                  <a:pt x="187078" y="118101"/>
                </a:lnTo>
                <a:lnTo>
                  <a:pt x="186130" y="131763"/>
                </a:lnTo>
                <a:lnTo>
                  <a:pt x="185943" y="144623"/>
                </a:lnTo>
                <a:lnTo>
                  <a:pt x="186748" y="156403"/>
                </a:lnTo>
                <a:lnTo>
                  <a:pt x="188774" y="166826"/>
                </a:lnTo>
                <a:lnTo>
                  <a:pt x="192252" y="175615"/>
                </a:lnTo>
                <a:lnTo>
                  <a:pt x="195897" y="178206"/>
                </a:lnTo>
                <a:lnTo>
                  <a:pt x="200122" y="178394"/>
                </a:lnTo>
                <a:lnTo>
                  <a:pt x="209699" y="173882"/>
                </a:lnTo>
                <a:lnTo>
                  <a:pt x="216969" y="163708"/>
                </a:lnTo>
                <a:lnTo>
                  <a:pt x="223316" y="150126"/>
                </a:lnTo>
                <a:lnTo>
                  <a:pt x="227205" y="141397"/>
                </a:lnTo>
                <a:lnTo>
                  <a:pt x="233540" y="129284"/>
                </a:lnTo>
                <a:lnTo>
                  <a:pt x="241518" y="118769"/>
                </a:lnTo>
                <a:lnTo>
                  <a:pt x="251927" y="111200"/>
                </a:lnTo>
                <a:lnTo>
                  <a:pt x="265556" y="107924"/>
                </a:lnTo>
                <a:lnTo>
                  <a:pt x="268274" y="109467"/>
                </a:lnTo>
                <a:lnTo>
                  <a:pt x="265927" y="119474"/>
                </a:lnTo>
                <a:lnTo>
                  <a:pt x="259969" y="133413"/>
                </a:lnTo>
                <a:lnTo>
                  <a:pt x="259331" y="134832"/>
                </a:lnTo>
                <a:lnTo>
                  <a:pt x="255257" y="144133"/>
                </a:lnTo>
                <a:lnTo>
                  <a:pt x="255257" y="132968"/>
                </a:lnTo>
                <a:lnTo>
                  <a:pt x="250405" y="128104"/>
                </a:lnTo>
                <a:lnTo>
                  <a:pt x="248907" y="136461"/>
                </a:lnTo>
                <a:lnTo>
                  <a:pt x="244436" y="134454"/>
                </a:lnTo>
                <a:lnTo>
                  <a:pt x="239953" y="136461"/>
                </a:lnTo>
                <a:lnTo>
                  <a:pt x="238467" y="128104"/>
                </a:lnTo>
                <a:lnTo>
                  <a:pt x="233603" y="132968"/>
                </a:lnTo>
                <a:lnTo>
                  <a:pt x="233603" y="142036"/>
                </a:lnTo>
                <a:lnTo>
                  <a:pt x="234937" y="144818"/>
                </a:lnTo>
                <a:lnTo>
                  <a:pt x="237032" y="146786"/>
                </a:lnTo>
                <a:lnTo>
                  <a:pt x="228041" y="165087"/>
                </a:lnTo>
                <a:lnTo>
                  <a:pt x="230822" y="173278"/>
                </a:lnTo>
                <a:lnTo>
                  <a:pt x="226339" y="171272"/>
                </a:lnTo>
                <a:lnTo>
                  <a:pt x="221869" y="173278"/>
                </a:lnTo>
                <a:lnTo>
                  <a:pt x="220383" y="164922"/>
                </a:lnTo>
                <a:lnTo>
                  <a:pt x="215519" y="169773"/>
                </a:lnTo>
                <a:lnTo>
                  <a:pt x="215519" y="178841"/>
                </a:lnTo>
                <a:lnTo>
                  <a:pt x="216852" y="181622"/>
                </a:lnTo>
                <a:lnTo>
                  <a:pt x="218948" y="183603"/>
                </a:lnTo>
                <a:lnTo>
                  <a:pt x="209956" y="201904"/>
                </a:lnTo>
                <a:lnTo>
                  <a:pt x="212737" y="210083"/>
                </a:lnTo>
                <a:lnTo>
                  <a:pt x="208267" y="208076"/>
                </a:lnTo>
                <a:lnTo>
                  <a:pt x="203771" y="210083"/>
                </a:lnTo>
                <a:lnTo>
                  <a:pt x="202285" y="201726"/>
                </a:lnTo>
                <a:lnTo>
                  <a:pt x="197421" y="206590"/>
                </a:lnTo>
                <a:lnTo>
                  <a:pt x="197421" y="215658"/>
                </a:lnTo>
                <a:lnTo>
                  <a:pt x="198754" y="218439"/>
                </a:lnTo>
                <a:lnTo>
                  <a:pt x="200863" y="220408"/>
                </a:lnTo>
                <a:lnTo>
                  <a:pt x="191871" y="238709"/>
                </a:lnTo>
                <a:lnTo>
                  <a:pt x="194652" y="246887"/>
                </a:lnTo>
                <a:lnTo>
                  <a:pt x="190169" y="244894"/>
                </a:lnTo>
                <a:lnTo>
                  <a:pt x="185699" y="246887"/>
                </a:lnTo>
                <a:lnTo>
                  <a:pt x="184200" y="238544"/>
                </a:lnTo>
                <a:lnTo>
                  <a:pt x="179349" y="243395"/>
                </a:lnTo>
                <a:lnTo>
                  <a:pt x="179349" y="252463"/>
                </a:lnTo>
                <a:lnTo>
                  <a:pt x="180682" y="255244"/>
                </a:lnTo>
                <a:lnTo>
                  <a:pt x="182778" y="257213"/>
                </a:lnTo>
                <a:lnTo>
                  <a:pt x="185699" y="251828"/>
                </a:lnTo>
                <a:lnTo>
                  <a:pt x="190169" y="253834"/>
                </a:lnTo>
                <a:lnTo>
                  <a:pt x="194652" y="251828"/>
                </a:lnTo>
                <a:lnTo>
                  <a:pt x="196138" y="260184"/>
                </a:lnTo>
                <a:lnTo>
                  <a:pt x="201002" y="255320"/>
                </a:lnTo>
                <a:lnTo>
                  <a:pt x="201002" y="246265"/>
                </a:lnTo>
                <a:lnTo>
                  <a:pt x="199669" y="243484"/>
                </a:lnTo>
                <a:lnTo>
                  <a:pt x="197573" y="241503"/>
                </a:lnTo>
                <a:lnTo>
                  <a:pt x="206565" y="223202"/>
                </a:lnTo>
                <a:lnTo>
                  <a:pt x="203771" y="215023"/>
                </a:lnTo>
                <a:lnTo>
                  <a:pt x="208267" y="217017"/>
                </a:lnTo>
                <a:lnTo>
                  <a:pt x="212737" y="215023"/>
                </a:lnTo>
                <a:lnTo>
                  <a:pt x="214223" y="223367"/>
                </a:lnTo>
                <a:lnTo>
                  <a:pt x="219087" y="218516"/>
                </a:lnTo>
                <a:lnTo>
                  <a:pt x="219087" y="209461"/>
                </a:lnTo>
                <a:lnTo>
                  <a:pt x="217754" y="206667"/>
                </a:lnTo>
                <a:lnTo>
                  <a:pt x="215658" y="204698"/>
                </a:lnTo>
                <a:lnTo>
                  <a:pt x="224650" y="186397"/>
                </a:lnTo>
                <a:lnTo>
                  <a:pt x="221869" y="178219"/>
                </a:lnTo>
                <a:lnTo>
                  <a:pt x="226339" y="180212"/>
                </a:lnTo>
                <a:lnTo>
                  <a:pt x="230822" y="178219"/>
                </a:lnTo>
                <a:lnTo>
                  <a:pt x="232308" y="186562"/>
                </a:lnTo>
                <a:lnTo>
                  <a:pt x="237172" y="181711"/>
                </a:lnTo>
                <a:lnTo>
                  <a:pt x="237172" y="172643"/>
                </a:lnTo>
                <a:lnTo>
                  <a:pt x="235839" y="169862"/>
                </a:lnTo>
                <a:lnTo>
                  <a:pt x="233743" y="167881"/>
                </a:lnTo>
                <a:lnTo>
                  <a:pt x="242735" y="149580"/>
                </a:lnTo>
                <a:lnTo>
                  <a:pt x="239953" y="141401"/>
                </a:lnTo>
                <a:lnTo>
                  <a:pt x="244436" y="143408"/>
                </a:lnTo>
                <a:lnTo>
                  <a:pt x="248907" y="141401"/>
                </a:lnTo>
                <a:lnTo>
                  <a:pt x="250405" y="149758"/>
                </a:lnTo>
                <a:lnTo>
                  <a:pt x="254654" y="145509"/>
                </a:lnTo>
                <a:lnTo>
                  <a:pt x="254533" y="145786"/>
                </a:lnTo>
                <a:lnTo>
                  <a:pt x="249815" y="157872"/>
                </a:lnTo>
                <a:lnTo>
                  <a:pt x="245872" y="170713"/>
                </a:lnTo>
                <a:lnTo>
                  <a:pt x="243751" y="179069"/>
                </a:lnTo>
                <a:lnTo>
                  <a:pt x="241363" y="185458"/>
                </a:lnTo>
                <a:lnTo>
                  <a:pt x="239445" y="190601"/>
                </a:lnTo>
                <a:lnTo>
                  <a:pt x="237896" y="194754"/>
                </a:lnTo>
                <a:lnTo>
                  <a:pt x="236677" y="198031"/>
                </a:lnTo>
                <a:lnTo>
                  <a:pt x="234832" y="206603"/>
                </a:lnTo>
                <a:lnTo>
                  <a:pt x="230664" y="219648"/>
                </a:lnTo>
                <a:lnTo>
                  <a:pt x="225030" y="233356"/>
                </a:lnTo>
                <a:lnTo>
                  <a:pt x="218488" y="246992"/>
                </a:lnTo>
                <a:lnTo>
                  <a:pt x="211594" y="259818"/>
                </a:lnTo>
                <a:lnTo>
                  <a:pt x="204905" y="271101"/>
                </a:lnTo>
                <a:lnTo>
                  <a:pt x="198979" y="280104"/>
                </a:lnTo>
                <a:lnTo>
                  <a:pt x="194373" y="286092"/>
                </a:lnTo>
                <a:lnTo>
                  <a:pt x="185565" y="296639"/>
                </a:lnTo>
                <a:lnTo>
                  <a:pt x="176019" y="310759"/>
                </a:lnTo>
                <a:lnTo>
                  <a:pt x="171173" y="321815"/>
                </a:lnTo>
                <a:lnTo>
                  <a:pt x="169461" y="330790"/>
                </a:lnTo>
                <a:lnTo>
                  <a:pt x="169316" y="338670"/>
                </a:lnTo>
                <a:lnTo>
                  <a:pt x="169316" y="343382"/>
                </a:lnTo>
                <a:lnTo>
                  <a:pt x="70294" y="343382"/>
                </a:lnTo>
                <a:lnTo>
                  <a:pt x="71254" y="331144"/>
                </a:lnTo>
                <a:lnTo>
                  <a:pt x="69635" y="319859"/>
                </a:lnTo>
                <a:lnTo>
                  <a:pt x="63753" y="307416"/>
                </a:lnTo>
                <a:lnTo>
                  <a:pt x="60553" y="302183"/>
                </a:lnTo>
                <a:lnTo>
                  <a:pt x="57657" y="297637"/>
                </a:lnTo>
                <a:lnTo>
                  <a:pt x="55029" y="293522"/>
                </a:lnTo>
                <a:lnTo>
                  <a:pt x="51726" y="288327"/>
                </a:lnTo>
                <a:lnTo>
                  <a:pt x="46976" y="280546"/>
                </a:lnTo>
                <a:lnTo>
                  <a:pt x="42946" y="273065"/>
                </a:lnTo>
                <a:lnTo>
                  <a:pt x="39550" y="265234"/>
                </a:lnTo>
                <a:lnTo>
                  <a:pt x="36701" y="256404"/>
                </a:lnTo>
                <a:lnTo>
                  <a:pt x="34314" y="245926"/>
                </a:lnTo>
                <a:lnTo>
                  <a:pt x="32302" y="233150"/>
                </a:lnTo>
                <a:lnTo>
                  <a:pt x="30580" y="217429"/>
                </a:lnTo>
                <a:lnTo>
                  <a:pt x="29061" y="198111"/>
                </a:lnTo>
                <a:lnTo>
                  <a:pt x="27660" y="174548"/>
                </a:lnTo>
                <a:lnTo>
                  <a:pt x="27278" y="168614"/>
                </a:lnTo>
                <a:lnTo>
                  <a:pt x="26048" y="155941"/>
                </a:lnTo>
                <a:lnTo>
                  <a:pt x="24353" y="143293"/>
                </a:lnTo>
                <a:lnTo>
                  <a:pt x="22318" y="130702"/>
                </a:lnTo>
                <a:lnTo>
                  <a:pt x="21031" y="125247"/>
                </a:lnTo>
                <a:lnTo>
                  <a:pt x="22252" y="234268"/>
                </a:lnTo>
                <a:lnTo>
                  <a:pt x="24292" y="247385"/>
                </a:lnTo>
                <a:lnTo>
                  <a:pt x="26686" y="258243"/>
                </a:lnTo>
                <a:lnTo>
                  <a:pt x="29505" y="267424"/>
                </a:lnTo>
                <a:lnTo>
                  <a:pt x="32822" y="275508"/>
                </a:lnTo>
                <a:lnTo>
                  <a:pt x="36707" y="283075"/>
                </a:lnTo>
                <a:lnTo>
                  <a:pt x="41232" y="290707"/>
                </a:lnTo>
                <a:lnTo>
                  <a:pt x="46469" y="298983"/>
                </a:lnTo>
                <a:lnTo>
                  <a:pt x="51930" y="307543"/>
                </a:lnTo>
                <a:lnTo>
                  <a:pt x="55079" y="312712"/>
                </a:lnTo>
                <a:lnTo>
                  <a:pt x="59573" y="321626"/>
                </a:lnTo>
                <a:lnTo>
                  <a:pt x="61113" y="332047"/>
                </a:lnTo>
                <a:lnTo>
                  <a:pt x="59651" y="346646"/>
                </a:lnTo>
                <a:lnTo>
                  <a:pt x="58762" y="353542"/>
                </a:lnTo>
                <a:lnTo>
                  <a:pt x="178498" y="353542"/>
                </a:lnTo>
                <a:lnTo>
                  <a:pt x="179070" y="349110"/>
                </a:lnTo>
                <a:lnTo>
                  <a:pt x="179577" y="345173"/>
                </a:lnTo>
                <a:lnTo>
                  <a:pt x="179472" y="338287"/>
                </a:lnTo>
                <a:lnTo>
                  <a:pt x="179738" y="330291"/>
                </a:lnTo>
                <a:lnTo>
                  <a:pt x="182177" y="321145"/>
                </a:lnTo>
                <a:lnTo>
                  <a:pt x="188887" y="309210"/>
                </a:lnTo>
                <a:lnTo>
                  <a:pt x="201968" y="292849"/>
                </a:lnTo>
                <a:lnTo>
                  <a:pt x="206472" y="287135"/>
                </a:lnTo>
                <a:lnTo>
                  <a:pt x="212500" y="278193"/>
                </a:lnTo>
                <a:lnTo>
                  <a:pt x="219140" y="267174"/>
                </a:lnTo>
                <a:lnTo>
                  <a:pt x="225949" y="254705"/>
                </a:lnTo>
                <a:lnTo>
                  <a:pt x="232488" y="241412"/>
                </a:lnTo>
                <a:lnTo>
                  <a:pt x="238318" y="227922"/>
                </a:lnTo>
                <a:lnTo>
                  <a:pt x="242997" y="214861"/>
                </a:lnTo>
                <a:lnTo>
                  <a:pt x="246087" y="202857"/>
                </a:lnTo>
                <a:lnTo>
                  <a:pt x="246494" y="200787"/>
                </a:lnTo>
                <a:lnTo>
                  <a:pt x="247573" y="197865"/>
                </a:lnTo>
                <a:lnTo>
                  <a:pt x="248970" y="194157"/>
                </a:lnTo>
                <a:lnTo>
                  <a:pt x="250977" y="188785"/>
                </a:lnTo>
                <a:lnTo>
                  <a:pt x="253466" y="182105"/>
                </a:lnTo>
                <a:lnTo>
                  <a:pt x="255727" y="173215"/>
                </a:lnTo>
                <a:lnTo>
                  <a:pt x="255257" y="144906"/>
                </a:lnTo>
                <a:lnTo>
                  <a:pt x="255727" y="173215"/>
                </a:lnTo>
                <a:lnTo>
                  <a:pt x="259614" y="160635"/>
                </a:lnTo>
                <a:lnTo>
                  <a:pt x="264324" y="148708"/>
                </a:lnTo>
                <a:lnTo>
                  <a:pt x="269240" y="137579"/>
                </a:lnTo>
                <a:lnTo>
                  <a:pt x="275083" y="123999"/>
                </a:lnTo>
                <a:lnTo>
                  <a:pt x="278285" y="112527"/>
                </a:lnTo>
                <a:lnTo>
                  <a:pt x="276821" y="103708"/>
                </a:lnTo>
                <a:lnTo>
                  <a:pt x="274853" y="100279"/>
                </a:lnTo>
                <a:lnTo>
                  <a:pt x="271284" y="98285"/>
                </a:lnTo>
                <a:lnTo>
                  <a:pt x="266255" y="97777"/>
                </a:lnTo>
                <a:lnTo>
                  <a:pt x="265569" y="97751"/>
                </a:lnTo>
                <a:lnTo>
                  <a:pt x="256729" y="98855"/>
                </a:lnTo>
                <a:lnTo>
                  <a:pt x="243626" y="104136"/>
                </a:lnTo>
                <a:lnTo>
                  <a:pt x="233354" y="112666"/>
                </a:lnTo>
                <a:lnTo>
                  <a:pt x="225361" y="123277"/>
                </a:lnTo>
                <a:lnTo>
                  <a:pt x="219096" y="134799"/>
                </a:lnTo>
                <a:lnTo>
                  <a:pt x="214007" y="146062"/>
                </a:lnTo>
                <a:lnTo>
                  <a:pt x="213616" y="146959"/>
                </a:lnTo>
                <a:lnTo>
                  <a:pt x="206965" y="160796"/>
                </a:lnTo>
                <a:lnTo>
                  <a:pt x="199898" y="168071"/>
                </a:lnTo>
                <a:lnTo>
                  <a:pt x="198166" y="162788"/>
                </a:lnTo>
                <a:lnTo>
                  <a:pt x="196501" y="152729"/>
                </a:lnTo>
                <a:lnTo>
                  <a:pt x="196018" y="141074"/>
                </a:lnTo>
                <a:lnTo>
                  <a:pt x="196476" y="128172"/>
                </a:lnTo>
                <a:lnTo>
                  <a:pt x="197637" y="114369"/>
                </a:lnTo>
                <a:lnTo>
                  <a:pt x="199259" y="100015"/>
                </a:lnTo>
                <a:lnTo>
                  <a:pt x="201104" y="85458"/>
                </a:lnTo>
                <a:lnTo>
                  <a:pt x="201891" y="79319"/>
                </a:lnTo>
                <a:lnTo>
                  <a:pt x="203866" y="63079"/>
                </a:lnTo>
                <a:lnTo>
                  <a:pt x="205341" y="47830"/>
                </a:lnTo>
                <a:lnTo>
                  <a:pt x="206007" y="33837"/>
                </a:lnTo>
                <a:lnTo>
                  <a:pt x="205557" y="21367"/>
                </a:lnTo>
                <a:lnTo>
                  <a:pt x="203684" y="10686"/>
                </a:lnTo>
                <a:lnTo>
                  <a:pt x="200080" y="2061"/>
                </a:lnTo>
                <a:lnTo>
                  <a:pt x="194437" y="-4241"/>
                </a:lnTo>
                <a:lnTo>
                  <a:pt x="191007" y="-6781"/>
                </a:lnTo>
                <a:lnTo>
                  <a:pt x="187566" y="-8077"/>
                </a:lnTo>
                <a:lnTo>
                  <a:pt x="183152" y="-8038"/>
                </a:lnTo>
                <a:lnTo>
                  <a:pt x="176274" y="-5470"/>
                </a:lnTo>
                <a:lnTo>
                  <a:pt x="170550" y="786"/>
                </a:lnTo>
                <a:lnTo>
                  <a:pt x="165831" y="10275"/>
                </a:lnTo>
                <a:lnTo>
                  <a:pt x="161968" y="22536"/>
                </a:lnTo>
                <a:lnTo>
                  <a:pt x="158812" y="37112"/>
                </a:lnTo>
                <a:lnTo>
                  <a:pt x="156214" y="53544"/>
                </a:lnTo>
                <a:lnTo>
                  <a:pt x="154024" y="71374"/>
                </a:lnTo>
                <a:lnTo>
                  <a:pt x="152095" y="90144"/>
                </a:lnTo>
                <a:lnTo>
                  <a:pt x="151688" y="94386"/>
                </a:lnTo>
                <a:lnTo>
                  <a:pt x="151282" y="98526"/>
                </a:lnTo>
                <a:lnTo>
                  <a:pt x="150901" y="102120"/>
                </a:lnTo>
                <a:lnTo>
                  <a:pt x="151041" y="93599"/>
                </a:lnTo>
                <a:lnTo>
                  <a:pt x="151307" y="88366"/>
                </a:lnTo>
                <a:lnTo>
                  <a:pt x="151703" y="77400"/>
                </a:lnTo>
                <a:lnTo>
                  <a:pt x="151874" y="64882"/>
                </a:lnTo>
                <a:lnTo>
                  <a:pt x="151908" y="2336"/>
                </a:lnTo>
                <a:lnTo>
                  <a:pt x="152222" y="-8851"/>
                </a:lnTo>
                <a:lnTo>
                  <a:pt x="152577" y="-17437"/>
                </a:lnTo>
                <a:lnTo>
                  <a:pt x="149974" y="-25107"/>
                </a:lnTo>
                <a:lnTo>
                  <a:pt x="144868" y="-30429"/>
                </a:lnTo>
                <a:lnTo>
                  <a:pt x="140487" y="-35001"/>
                </a:lnTo>
                <a:lnTo>
                  <a:pt x="134442" y="-37617"/>
                </a:lnTo>
                <a:lnTo>
                  <a:pt x="128282" y="-37617"/>
                </a:lnTo>
                <a:lnTo>
                  <a:pt x="118627" y="-35317"/>
                </a:lnTo>
                <a:lnTo>
                  <a:pt x="109216" y="-26252"/>
                </a:lnTo>
                <a:lnTo>
                  <a:pt x="105333" y="-9880"/>
                </a:lnTo>
                <a:lnTo>
                  <a:pt x="105183" y="10432"/>
                </a:lnTo>
                <a:lnTo>
                  <a:pt x="105005" y="23756"/>
                </a:lnTo>
                <a:lnTo>
                  <a:pt x="104753" y="38518"/>
                </a:lnTo>
                <a:lnTo>
                  <a:pt x="104420" y="54025"/>
                </a:lnTo>
                <a:lnTo>
                  <a:pt x="104003" y="69584"/>
                </a:lnTo>
                <a:lnTo>
                  <a:pt x="103497" y="84503"/>
                </a:lnTo>
                <a:lnTo>
                  <a:pt x="102897" y="98091"/>
                </a:lnTo>
                <a:lnTo>
                  <a:pt x="102198" y="109655"/>
                </a:lnTo>
                <a:lnTo>
                  <a:pt x="101396" y="118503"/>
                </a:lnTo>
                <a:lnTo>
                  <a:pt x="100455" y="112969"/>
                </a:lnTo>
                <a:lnTo>
                  <a:pt x="98903" y="101577"/>
                </a:lnTo>
                <a:lnTo>
                  <a:pt x="97489" y="88746"/>
                </a:lnTo>
                <a:lnTo>
                  <a:pt x="96174" y="75028"/>
                </a:lnTo>
                <a:lnTo>
                  <a:pt x="94919" y="60972"/>
                </a:lnTo>
                <a:lnTo>
                  <a:pt x="94632" y="57720"/>
                </a:lnTo>
                <a:lnTo>
                  <a:pt x="93410" y="44173"/>
                </a:lnTo>
                <a:lnTo>
                  <a:pt x="92122" y="30974"/>
                </a:lnTo>
                <a:lnTo>
                  <a:pt x="90732" y="18575"/>
                </a:lnTo>
                <a:lnTo>
                  <a:pt x="89204" y="7429"/>
                </a:lnTo>
                <a:lnTo>
                  <a:pt x="88734" y="4696"/>
                </a:lnTo>
                <a:lnTo>
                  <a:pt x="81386" y="-14429"/>
                </a:lnTo>
                <a:lnTo>
                  <a:pt x="72148" y="-22288"/>
                </a:lnTo>
                <a:lnTo>
                  <a:pt x="65239" y="-23812"/>
                </a:lnTo>
                <a:lnTo>
                  <a:pt x="60147" y="-23812"/>
                </a:lnTo>
                <a:lnTo>
                  <a:pt x="55270" y="-21475"/>
                </a:lnTo>
                <a:lnTo>
                  <a:pt x="51485" y="-17221"/>
                </a:lnTo>
                <a:lnTo>
                  <a:pt x="49955" y="-15320"/>
                </a:lnTo>
                <a:lnTo>
                  <a:pt x="45155" y="-4259"/>
                </a:lnTo>
                <a:lnTo>
                  <a:pt x="44589" y="9270"/>
                </a:lnTo>
                <a:lnTo>
                  <a:pt x="44825" y="11338"/>
                </a:lnTo>
                <a:lnTo>
                  <a:pt x="46101" y="23385"/>
                </a:lnTo>
                <a:lnTo>
                  <a:pt x="47329" y="36123"/>
                </a:lnTo>
                <a:lnTo>
                  <a:pt x="48552" y="49441"/>
                </a:lnTo>
                <a:lnTo>
                  <a:pt x="48870" y="52920"/>
                </a:lnTo>
                <a:lnTo>
                  <a:pt x="50094" y="66095"/>
                </a:lnTo>
                <a:lnTo>
                  <a:pt x="51374" y="79184"/>
                </a:lnTo>
                <a:lnTo>
                  <a:pt x="52747" y="91983"/>
                </a:lnTo>
                <a:lnTo>
                  <a:pt x="54245" y="104289"/>
                </a:lnTo>
                <a:lnTo>
                  <a:pt x="55905" y="115900"/>
                </a:lnTo>
                <a:lnTo>
                  <a:pt x="57099" y="123545"/>
                </a:lnTo>
                <a:lnTo>
                  <a:pt x="57073" y="127990"/>
                </a:lnTo>
                <a:lnTo>
                  <a:pt x="56235" y="128752"/>
                </a:lnTo>
                <a:lnTo>
                  <a:pt x="55704" y="125479"/>
                </a:lnTo>
                <a:lnTo>
                  <a:pt x="54018" y="115459"/>
                </a:lnTo>
                <a:lnTo>
                  <a:pt x="51454" y="100937"/>
                </a:lnTo>
                <a:lnTo>
                  <a:pt x="48297" y="84195"/>
                </a:lnTo>
                <a:lnTo>
                  <a:pt x="44831" y="67520"/>
                </a:lnTo>
                <a:lnTo>
                  <a:pt x="41341" y="53197"/>
                </a:lnTo>
                <a:lnTo>
                  <a:pt x="38112" y="43510"/>
                </a:lnTo>
                <a:lnTo>
                  <a:pt x="32537" y="31267"/>
                </a:lnTo>
                <a:lnTo>
                  <a:pt x="24930" y="29438"/>
                </a:lnTo>
                <a:lnTo>
                  <a:pt x="16090" y="29438"/>
                </a:lnTo>
                <a:lnTo>
                  <a:pt x="11341" y="31864"/>
                </a:lnTo>
                <a:lnTo>
                  <a:pt x="15138" y="42938"/>
                </a:lnTo>
                <a:lnTo>
                  <a:pt x="17005" y="40817"/>
                </a:lnTo>
                <a:lnTo>
                  <a:pt x="20878" y="39611"/>
                </a:lnTo>
                <a:lnTo>
                  <a:pt x="23609" y="39611"/>
                </a:lnTo>
                <a:lnTo>
                  <a:pt x="26517" y="42570"/>
                </a:lnTo>
                <a:lnTo>
                  <a:pt x="28867" y="47713"/>
                </a:lnTo>
                <a:lnTo>
                  <a:pt x="30416" y="51949"/>
                </a:lnTo>
                <a:lnTo>
                  <a:pt x="33143" y="62037"/>
                </a:lnTo>
                <a:lnTo>
                  <a:pt x="35266" y="71486"/>
                </a:lnTo>
                <a:lnTo>
                  <a:pt x="35560" y="71780"/>
                </a:lnTo>
                <a:lnTo>
                  <a:pt x="35559" y="72789"/>
                </a:lnTo>
                <a:lnTo>
                  <a:pt x="36098" y="75184"/>
                </a:lnTo>
                <a:lnTo>
                  <a:pt x="39080" y="89988"/>
                </a:lnTo>
                <a:lnTo>
                  <a:pt x="41891" y="105048"/>
                </a:lnTo>
                <a:lnTo>
                  <a:pt x="44332" y="118961"/>
                </a:lnTo>
                <a:lnTo>
                  <a:pt x="46202" y="130327"/>
                </a:lnTo>
                <a:lnTo>
                  <a:pt x="47142" y="136296"/>
                </a:lnTo>
                <a:lnTo>
                  <a:pt x="52057" y="142697"/>
                </a:lnTo>
                <a:lnTo>
                  <a:pt x="60172" y="142697"/>
                </a:lnTo>
                <a:lnTo>
                  <a:pt x="64194" y="139483"/>
                </a:lnTo>
                <a:lnTo>
                  <a:pt x="66841" y="132158"/>
                </a:lnTo>
                <a:lnTo>
                  <a:pt x="65951" y="114325"/>
                </a:lnTo>
                <a:lnTo>
                  <a:pt x="65582" y="111928"/>
                </a:lnTo>
                <a:lnTo>
                  <a:pt x="63963" y="100193"/>
                </a:lnTo>
                <a:lnTo>
                  <a:pt x="62497" y="87770"/>
                </a:lnTo>
                <a:lnTo>
                  <a:pt x="61149" y="74873"/>
                </a:lnTo>
                <a:lnTo>
                  <a:pt x="59886" y="61716"/>
                </a:lnTo>
                <a:lnTo>
                  <a:pt x="58674" y="48513"/>
                </a:lnTo>
                <a:lnTo>
                  <a:pt x="58430" y="45846"/>
                </a:lnTo>
                <a:lnTo>
                  <a:pt x="57208" y="32653"/>
                </a:lnTo>
                <a:lnTo>
                  <a:pt x="55972" y="20040"/>
                </a:lnTo>
                <a:lnTo>
                  <a:pt x="54673" y="8102"/>
                </a:lnTo>
                <a:lnTo>
                  <a:pt x="53784" y="431"/>
                </a:lnTo>
                <a:lnTo>
                  <a:pt x="55384" y="-6337"/>
                </a:lnTo>
                <a:lnTo>
                  <a:pt x="59067" y="-10464"/>
                </a:lnTo>
                <a:lnTo>
                  <a:pt x="63080" y="-13652"/>
                </a:lnTo>
                <a:lnTo>
                  <a:pt x="65889" y="-13617"/>
                </a:lnTo>
                <a:lnTo>
                  <a:pt x="73366" y="-8109"/>
                </a:lnTo>
                <a:lnTo>
                  <a:pt x="79159" y="8991"/>
                </a:lnTo>
                <a:lnTo>
                  <a:pt x="80947" y="22302"/>
                </a:lnTo>
                <a:lnTo>
                  <a:pt x="82310" y="34903"/>
                </a:lnTo>
                <a:lnTo>
                  <a:pt x="83581" y="48251"/>
                </a:lnTo>
                <a:lnTo>
                  <a:pt x="84797" y="61861"/>
                </a:lnTo>
                <a:lnTo>
                  <a:pt x="85647" y="71433"/>
                </a:lnTo>
                <a:lnTo>
                  <a:pt x="86937" y="85302"/>
                </a:lnTo>
                <a:lnTo>
                  <a:pt x="88316" y="98517"/>
                </a:lnTo>
                <a:lnTo>
                  <a:pt x="89828" y="110567"/>
                </a:lnTo>
                <a:lnTo>
                  <a:pt x="91516" y="120942"/>
                </a:lnTo>
                <a:lnTo>
                  <a:pt x="96393" y="132892"/>
                </a:lnTo>
                <a:lnTo>
                  <a:pt x="105232" y="132892"/>
                </a:lnTo>
                <a:lnTo>
                  <a:pt x="110972" y="123342"/>
                </a:lnTo>
                <a:lnTo>
                  <a:pt x="112354" y="109923"/>
                </a:lnTo>
                <a:lnTo>
                  <a:pt x="113110" y="97162"/>
                </a:lnTo>
                <a:lnTo>
                  <a:pt x="113743" y="82332"/>
                </a:lnTo>
                <a:lnTo>
                  <a:pt x="114260" y="66261"/>
                </a:lnTo>
                <a:lnTo>
                  <a:pt x="114673" y="49777"/>
                </a:lnTo>
                <a:lnTo>
                  <a:pt x="114991" y="33707"/>
                </a:lnTo>
                <a:lnTo>
                  <a:pt x="115222" y="18880"/>
                </a:lnTo>
                <a:lnTo>
                  <a:pt x="115377" y="6123"/>
                </a:lnTo>
                <a:lnTo>
                  <a:pt x="115493" y="-22860"/>
                </a:lnTo>
                <a:lnTo>
                  <a:pt x="122377" y="-27457"/>
                </a:lnTo>
                <a:lnTo>
                  <a:pt x="131686" y="-27457"/>
                </a:lnTo>
                <a:lnTo>
                  <a:pt x="135051" y="-25984"/>
                </a:lnTo>
                <a:lnTo>
                  <a:pt x="137528" y="-23393"/>
                </a:lnTo>
                <a:lnTo>
                  <a:pt x="139776" y="-21056"/>
                </a:lnTo>
                <a:lnTo>
                  <a:pt x="142379" y="-16700"/>
                </a:lnTo>
                <a:lnTo>
                  <a:pt x="142062" y="-9283"/>
                </a:lnTo>
                <a:lnTo>
                  <a:pt x="141821" y="-1640"/>
                </a:lnTo>
                <a:lnTo>
                  <a:pt x="141654" y="10662"/>
                </a:lnTo>
                <a:lnTo>
                  <a:pt x="141718" y="64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32"/>
          <p:cNvSpPr/>
          <p:nvPr/>
        </p:nvSpPr>
        <p:spPr>
          <a:xfrm>
            <a:off x="8317258" y="1498866"/>
            <a:ext cx="415591" cy="166754"/>
          </a:xfrm>
          <a:custGeom>
            <a:avLst/>
            <a:gdLst/>
            <a:ahLst/>
            <a:cxnLst/>
            <a:rect l="l" t="t" r="r" b="b"/>
            <a:pathLst>
              <a:path w="415591" h="166754">
                <a:moveTo>
                  <a:pt x="415591" y="146723"/>
                </a:moveTo>
                <a:lnTo>
                  <a:pt x="412734" y="143433"/>
                </a:lnTo>
                <a:lnTo>
                  <a:pt x="407581" y="137756"/>
                </a:lnTo>
                <a:lnTo>
                  <a:pt x="400813" y="130721"/>
                </a:lnTo>
                <a:lnTo>
                  <a:pt x="391543" y="121621"/>
                </a:lnTo>
                <a:lnTo>
                  <a:pt x="379960" y="110969"/>
                </a:lnTo>
                <a:lnTo>
                  <a:pt x="366255" y="99281"/>
                </a:lnTo>
                <a:lnTo>
                  <a:pt x="350618" y="87071"/>
                </a:lnTo>
                <a:lnTo>
                  <a:pt x="350618" y="0"/>
                </a:lnTo>
                <a:lnTo>
                  <a:pt x="233384" y="0"/>
                </a:lnTo>
                <a:lnTo>
                  <a:pt x="233384" y="10921"/>
                </a:lnTo>
                <a:lnTo>
                  <a:pt x="339696" y="10921"/>
                </a:lnTo>
                <a:lnTo>
                  <a:pt x="339696" y="79209"/>
                </a:lnTo>
                <a:lnTo>
                  <a:pt x="326292" y="70342"/>
                </a:lnTo>
                <a:lnTo>
                  <a:pt x="315643" y="63892"/>
                </a:lnTo>
                <a:lnTo>
                  <a:pt x="304569" y="57748"/>
                </a:lnTo>
                <a:lnTo>
                  <a:pt x="293100" y="51996"/>
                </a:lnTo>
                <a:lnTo>
                  <a:pt x="281270" y="46725"/>
                </a:lnTo>
                <a:lnTo>
                  <a:pt x="269110" y="42024"/>
                </a:lnTo>
                <a:lnTo>
                  <a:pt x="256652" y="37979"/>
                </a:lnTo>
                <a:lnTo>
                  <a:pt x="243930" y="34680"/>
                </a:lnTo>
                <a:lnTo>
                  <a:pt x="230974" y="32215"/>
                </a:lnTo>
                <a:lnTo>
                  <a:pt x="217817" y="30671"/>
                </a:lnTo>
                <a:lnTo>
                  <a:pt x="204492" y="30137"/>
                </a:lnTo>
                <a:lnTo>
                  <a:pt x="198837" y="30218"/>
                </a:lnTo>
                <a:lnTo>
                  <a:pt x="184970" y="31106"/>
                </a:lnTo>
                <a:lnTo>
                  <a:pt x="171433" y="32906"/>
                </a:lnTo>
                <a:lnTo>
                  <a:pt x="158243" y="35540"/>
                </a:lnTo>
                <a:lnTo>
                  <a:pt x="145421" y="38929"/>
                </a:lnTo>
                <a:lnTo>
                  <a:pt x="132984" y="42992"/>
                </a:lnTo>
                <a:lnTo>
                  <a:pt x="120952" y="47650"/>
                </a:lnTo>
                <a:lnTo>
                  <a:pt x="109344" y="52825"/>
                </a:lnTo>
                <a:lnTo>
                  <a:pt x="98178" y="58437"/>
                </a:lnTo>
                <a:lnTo>
                  <a:pt x="87473" y="64407"/>
                </a:lnTo>
                <a:lnTo>
                  <a:pt x="77248" y="70655"/>
                </a:lnTo>
                <a:lnTo>
                  <a:pt x="67522" y="77101"/>
                </a:lnTo>
                <a:lnTo>
                  <a:pt x="67522" y="10921"/>
                </a:lnTo>
                <a:lnTo>
                  <a:pt x="173834" y="10921"/>
                </a:lnTo>
                <a:lnTo>
                  <a:pt x="173834" y="0"/>
                </a:lnTo>
                <a:lnTo>
                  <a:pt x="56588" y="0"/>
                </a:lnTo>
                <a:lnTo>
                  <a:pt x="56588" y="84912"/>
                </a:lnTo>
                <a:lnTo>
                  <a:pt x="48826" y="90879"/>
                </a:lnTo>
                <a:lnTo>
                  <a:pt x="35412" y="102006"/>
                </a:lnTo>
                <a:lnTo>
                  <a:pt x="23726" y="112600"/>
                </a:lnTo>
                <a:lnTo>
                  <a:pt x="13865" y="122264"/>
                </a:lnTo>
                <a:lnTo>
                  <a:pt x="5924" y="130602"/>
                </a:lnTo>
                <a:lnTo>
                  <a:pt x="0" y="137219"/>
                </a:lnTo>
                <a:lnTo>
                  <a:pt x="5051" y="148183"/>
                </a:lnTo>
                <a:lnTo>
                  <a:pt x="7304" y="145559"/>
                </a:lnTo>
                <a:lnTo>
                  <a:pt x="12933" y="139299"/>
                </a:lnTo>
                <a:lnTo>
                  <a:pt x="20802" y="131069"/>
                </a:lnTo>
                <a:lnTo>
                  <a:pt x="30786" y="121328"/>
                </a:lnTo>
                <a:lnTo>
                  <a:pt x="42756" y="110534"/>
                </a:lnTo>
                <a:lnTo>
                  <a:pt x="56588" y="99148"/>
                </a:lnTo>
                <a:lnTo>
                  <a:pt x="56588" y="117233"/>
                </a:lnTo>
                <a:lnTo>
                  <a:pt x="67522" y="117233"/>
                </a:lnTo>
                <a:lnTo>
                  <a:pt x="67522" y="90931"/>
                </a:lnTo>
                <a:lnTo>
                  <a:pt x="72014" y="87737"/>
                </a:lnTo>
                <a:lnTo>
                  <a:pt x="81818" y="81143"/>
                </a:lnTo>
                <a:lnTo>
                  <a:pt x="92142" y="74747"/>
                </a:lnTo>
                <a:lnTo>
                  <a:pt x="102963" y="68641"/>
                </a:lnTo>
                <a:lnTo>
                  <a:pt x="114256" y="62915"/>
                </a:lnTo>
                <a:lnTo>
                  <a:pt x="125998" y="57659"/>
                </a:lnTo>
                <a:lnTo>
                  <a:pt x="138163" y="52963"/>
                </a:lnTo>
                <a:lnTo>
                  <a:pt x="150727" y="48919"/>
                </a:lnTo>
                <a:lnTo>
                  <a:pt x="163667" y="45615"/>
                </a:lnTo>
                <a:lnTo>
                  <a:pt x="176957" y="43144"/>
                </a:lnTo>
                <a:lnTo>
                  <a:pt x="190573" y="41595"/>
                </a:lnTo>
                <a:lnTo>
                  <a:pt x="204492" y="41059"/>
                </a:lnTo>
                <a:lnTo>
                  <a:pt x="209834" y="41154"/>
                </a:lnTo>
                <a:lnTo>
                  <a:pt x="222978" y="42173"/>
                </a:lnTo>
                <a:lnTo>
                  <a:pt x="235972" y="44229"/>
                </a:lnTo>
                <a:lnTo>
                  <a:pt x="248778" y="47223"/>
                </a:lnTo>
                <a:lnTo>
                  <a:pt x="261355" y="51055"/>
                </a:lnTo>
                <a:lnTo>
                  <a:pt x="273664" y="55626"/>
                </a:lnTo>
                <a:lnTo>
                  <a:pt x="285667" y="60835"/>
                </a:lnTo>
                <a:lnTo>
                  <a:pt x="297323" y="66584"/>
                </a:lnTo>
                <a:lnTo>
                  <a:pt x="308593" y="72772"/>
                </a:lnTo>
                <a:lnTo>
                  <a:pt x="319438" y="79299"/>
                </a:lnTo>
                <a:lnTo>
                  <a:pt x="329819" y="86067"/>
                </a:lnTo>
                <a:lnTo>
                  <a:pt x="339696" y="92976"/>
                </a:lnTo>
                <a:lnTo>
                  <a:pt x="339696" y="117233"/>
                </a:lnTo>
                <a:lnTo>
                  <a:pt x="350618" y="117233"/>
                </a:lnTo>
                <a:lnTo>
                  <a:pt x="350618" y="101142"/>
                </a:lnTo>
                <a:lnTo>
                  <a:pt x="356251" y="105577"/>
                </a:lnTo>
                <a:lnTo>
                  <a:pt x="369039" y="116220"/>
                </a:lnTo>
                <a:lnTo>
                  <a:pt x="380113" y="126111"/>
                </a:lnTo>
                <a:lnTo>
                  <a:pt x="389313" y="134850"/>
                </a:lnTo>
                <a:lnTo>
                  <a:pt x="396480" y="142035"/>
                </a:lnTo>
                <a:lnTo>
                  <a:pt x="401456" y="147269"/>
                </a:lnTo>
                <a:lnTo>
                  <a:pt x="398988" y="150273"/>
                </a:lnTo>
                <a:lnTo>
                  <a:pt x="393191" y="156975"/>
                </a:lnTo>
                <a:lnTo>
                  <a:pt x="399286" y="166754"/>
                </a:lnTo>
                <a:lnTo>
                  <a:pt x="406340" y="158633"/>
                </a:lnTo>
                <a:lnTo>
                  <a:pt x="410947" y="152950"/>
                </a:lnTo>
                <a:lnTo>
                  <a:pt x="413013" y="150240"/>
                </a:lnTo>
                <a:lnTo>
                  <a:pt x="415591" y="146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33"/>
          <p:cNvSpPr/>
          <p:nvPr/>
        </p:nvSpPr>
        <p:spPr>
          <a:xfrm>
            <a:off x="8459367" y="1555737"/>
            <a:ext cx="66053" cy="84670"/>
          </a:xfrm>
          <a:custGeom>
            <a:avLst/>
            <a:gdLst/>
            <a:ahLst/>
            <a:cxnLst/>
            <a:rect l="l" t="t" r="r" b="b"/>
            <a:pathLst>
              <a:path w="66053" h="84670">
                <a:moveTo>
                  <a:pt x="66053" y="0"/>
                </a:moveTo>
                <a:lnTo>
                  <a:pt x="55119" y="0"/>
                </a:lnTo>
                <a:lnTo>
                  <a:pt x="55119" y="21018"/>
                </a:lnTo>
                <a:lnTo>
                  <a:pt x="54546" y="21073"/>
                </a:lnTo>
                <a:lnTo>
                  <a:pt x="40774" y="23884"/>
                </a:lnTo>
                <a:lnTo>
                  <a:pt x="28138" y="29281"/>
                </a:lnTo>
                <a:lnTo>
                  <a:pt x="16934" y="36966"/>
                </a:lnTo>
                <a:lnTo>
                  <a:pt x="7456" y="46644"/>
                </a:lnTo>
                <a:lnTo>
                  <a:pt x="0" y="58019"/>
                </a:lnTo>
                <a:lnTo>
                  <a:pt x="3264" y="84670"/>
                </a:lnTo>
                <a:lnTo>
                  <a:pt x="5458" y="73367"/>
                </a:lnTo>
                <a:lnTo>
                  <a:pt x="10903" y="60807"/>
                </a:lnTo>
                <a:lnTo>
                  <a:pt x="19004" y="49975"/>
                </a:lnTo>
                <a:lnTo>
                  <a:pt x="29349" y="41286"/>
                </a:lnTo>
                <a:lnTo>
                  <a:pt x="41525" y="35153"/>
                </a:lnTo>
                <a:lnTo>
                  <a:pt x="55119" y="31991"/>
                </a:lnTo>
                <a:lnTo>
                  <a:pt x="55119" y="36525"/>
                </a:lnTo>
                <a:lnTo>
                  <a:pt x="66053" y="36525"/>
                </a:lnTo>
                <a:lnTo>
                  <a:pt x="66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34"/>
          <p:cNvSpPr/>
          <p:nvPr/>
        </p:nvSpPr>
        <p:spPr>
          <a:xfrm>
            <a:off x="8430717" y="1555737"/>
            <a:ext cx="180289" cy="180276"/>
          </a:xfrm>
          <a:custGeom>
            <a:avLst/>
            <a:gdLst/>
            <a:ahLst/>
            <a:cxnLst/>
            <a:rect l="l" t="t" r="r" b="b"/>
            <a:pathLst>
              <a:path w="180289" h="180276">
                <a:moveTo>
                  <a:pt x="31915" y="84670"/>
                </a:moveTo>
                <a:lnTo>
                  <a:pt x="28650" y="58019"/>
                </a:lnTo>
                <a:lnTo>
                  <a:pt x="23509" y="70793"/>
                </a:lnTo>
                <a:lnTo>
                  <a:pt x="20980" y="84670"/>
                </a:lnTo>
                <a:lnTo>
                  <a:pt x="0" y="84670"/>
                </a:lnTo>
                <a:lnTo>
                  <a:pt x="0" y="95605"/>
                </a:lnTo>
                <a:lnTo>
                  <a:pt x="20980" y="95605"/>
                </a:lnTo>
                <a:lnTo>
                  <a:pt x="21027" y="96179"/>
                </a:lnTo>
                <a:lnTo>
                  <a:pt x="23667" y="110018"/>
                </a:lnTo>
                <a:lnTo>
                  <a:pt x="28906" y="122742"/>
                </a:lnTo>
                <a:lnTo>
                  <a:pt x="36449" y="134054"/>
                </a:lnTo>
                <a:lnTo>
                  <a:pt x="46002" y="143658"/>
                </a:lnTo>
                <a:lnTo>
                  <a:pt x="57269" y="151257"/>
                </a:lnTo>
                <a:lnTo>
                  <a:pt x="69957" y="156556"/>
                </a:lnTo>
                <a:lnTo>
                  <a:pt x="83769" y="159257"/>
                </a:lnTo>
                <a:lnTo>
                  <a:pt x="83769" y="180276"/>
                </a:lnTo>
                <a:lnTo>
                  <a:pt x="94703" y="180276"/>
                </a:lnTo>
                <a:lnTo>
                  <a:pt x="94703" y="159359"/>
                </a:lnTo>
                <a:lnTo>
                  <a:pt x="96823" y="159187"/>
                </a:lnTo>
                <a:lnTo>
                  <a:pt x="110651" y="156411"/>
                </a:lnTo>
                <a:lnTo>
                  <a:pt x="123342" y="151038"/>
                </a:lnTo>
                <a:lnTo>
                  <a:pt x="134597" y="143366"/>
                </a:lnTo>
                <a:lnTo>
                  <a:pt x="144120" y="133689"/>
                </a:lnTo>
                <a:lnTo>
                  <a:pt x="151614" y="122306"/>
                </a:lnTo>
                <a:lnTo>
                  <a:pt x="156780" y="109513"/>
                </a:lnTo>
                <a:lnTo>
                  <a:pt x="159321" y="95605"/>
                </a:lnTo>
                <a:lnTo>
                  <a:pt x="180289" y="95605"/>
                </a:lnTo>
                <a:lnTo>
                  <a:pt x="180289" y="84670"/>
                </a:lnTo>
                <a:lnTo>
                  <a:pt x="159321" y="84670"/>
                </a:lnTo>
                <a:lnTo>
                  <a:pt x="159123" y="82559"/>
                </a:lnTo>
                <a:lnTo>
                  <a:pt x="156175" y="68797"/>
                </a:lnTo>
                <a:lnTo>
                  <a:pt x="150647" y="56193"/>
                </a:lnTo>
                <a:lnTo>
                  <a:pt x="142835" y="45043"/>
                </a:lnTo>
                <a:lnTo>
                  <a:pt x="133038" y="35644"/>
                </a:lnTo>
                <a:lnTo>
                  <a:pt x="121552" y="28292"/>
                </a:lnTo>
                <a:lnTo>
                  <a:pt x="108674" y="23284"/>
                </a:lnTo>
                <a:lnTo>
                  <a:pt x="94703" y="20916"/>
                </a:lnTo>
                <a:lnTo>
                  <a:pt x="94703" y="0"/>
                </a:lnTo>
                <a:lnTo>
                  <a:pt x="94703" y="31851"/>
                </a:lnTo>
                <a:lnTo>
                  <a:pt x="107560" y="34325"/>
                </a:lnTo>
                <a:lnTo>
                  <a:pt x="120080" y="39930"/>
                </a:lnTo>
                <a:lnTo>
                  <a:pt x="130840" y="48180"/>
                </a:lnTo>
                <a:lnTo>
                  <a:pt x="139423" y="58663"/>
                </a:lnTo>
                <a:lnTo>
                  <a:pt x="145411" y="70965"/>
                </a:lnTo>
                <a:lnTo>
                  <a:pt x="148386" y="84670"/>
                </a:lnTo>
                <a:lnTo>
                  <a:pt x="143751" y="84670"/>
                </a:lnTo>
                <a:lnTo>
                  <a:pt x="143751" y="95605"/>
                </a:lnTo>
                <a:lnTo>
                  <a:pt x="148386" y="95605"/>
                </a:lnTo>
                <a:lnTo>
                  <a:pt x="145722" y="108392"/>
                </a:lnTo>
                <a:lnTo>
                  <a:pt x="139931" y="120805"/>
                </a:lnTo>
                <a:lnTo>
                  <a:pt x="131516" y="131429"/>
                </a:lnTo>
                <a:lnTo>
                  <a:pt x="120895" y="139850"/>
                </a:lnTo>
                <a:lnTo>
                  <a:pt x="108485" y="145653"/>
                </a:lnTo>
                <a:lnTo>
                  <a:pt x="94703" y="148424"/>
                </a:lnTo>
                <a:lnTo>
                  <a:pt x="94703" y="143751"/>
                </a:lnTo>
                <a:lnTo>
                  <a:pt x="83769" y="143751"/>
                </a:lnTo>
                <a:lnTo>
                  <a:pt x="83769" y="148297"/>
                </a:lnTo>
                <a:lnTo>
                  <a:pt x="72516" y="145928"/>
                </a:lnTo>
                <a:lnTo>
                  <a:pt x="60057" y="140295"/>
                </a:lnTo>
                <a:lnTo>
                  <a:pt x="49355" y="132034"/>
                </a:lnTo>
                <a:lnTo>
                  <a:pt x="40823" y="121557"/>
                </a:lnTo>
                <a:lnTo>
                  <a:pt x="34871" y="109276"/>
                </a:lnTo>
                <a:lnTo>
                  <a:pt x="31915" y="95605"/>
                </a:lnTo>
                <a:lnTo>
                  <a:pt x="36537" y="95605"/>
                </a:lnTo>
                <a:lnTo>
                  <a:pt x="36537" y="84670"/>
                </a:lnTo>
                <a:lnTo>
                  <a:pt x="31915" y="84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35"/>
          <p:cNvSpPr/>
          <p:nvPr/>
        </p:nvSpPr>
        <p:spPr>
          <a:xfrm>
            <a:off x="8499754" y="1645869"/>
            <a:ext cx="34941" cy="32042"/>
          </a:xfrm>
          <a:custGeom>
            <a:avLst/>
            <a:gdLst/>
            <a:ahLst/>
            <a:cxnLst/>
            <a:rect l="l" t="t" r="r" b="b"/>
            <a:pathLst>
              <a:path w="34941" h="32042">
                <a:moveTo>
                  <a:pt x="21107" y="21107"/>
                </a:moveTo>
                <a:lnTo>
                  <a:pt x="7994" y="16529"/>
                </a:lnTo>
                <a:lnTo>
                  <a:pt x="607" y="5039"/>
                </a:lnTo>
                <a:lnTo>
                  <a:pt x="0" y="0"/>
                </a:lnTo>
                <a:lnTo>
                  <a:pt x="663" y="24657"/>
                </a:lnTo>
                <a:lnTo>
                  <a:pt x="12964" y="30994"/>
                </a:lnTo>
                <a:lnTo>
                  <a:pt x="21107" y="32042"/>
                </a:lnTo>
                <a:lnTo>
                  <a:pt x="34941" y="28900"/>
                </a:lnTo>
                <a:lnTo>
                  <a:pt x="26146" y="20500"/>
                </a:lnTo>
                <a:lnTo>
                  <a:pt x="21107" y="21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6"/>
          <p:cNvSpPr/>
          <p:nvPr/>
        </p:nvSpPr>
        <p:spPr>
          <a:xfrm>
            <a:off x="8488819" y="1613827"/>
            <a:ext cx="64084" cy="60942"/>
          </a:xfrm>
          <a:custGeom>
            <a:avLst/>
            <a:gdLst/>
            <a:ahLst/>
            <a:cxnLst/>
            <a:rect l="l" t="t" r="r" b="b"/>
            <a:pathLst>
              <a:path w="64084" h="60942">
                <a:moveTo>
                  <a:pt x="3143" y="45881"/>
                </a:moveTo>
                <a:lnTo>
                  <a:pt x="11598" y="56699"/>
                </a:lnTo>
                <a:lnTo>
                  <a:pt x="10934" y="32042"/>
                </a:lnTo>
                <a:lnTo>
                  <a:pt x="15516" y="18929"/>
                </a:lnTo>
                <a:lnTo>
                  <a:pt x="27007" y="11542"/>
                </a:lnTo>
                <a:lnTo>
                  <a:pt x="32042" y="10934"/>
                </a:lnTo>
                <a:lnTo>
                  <a:pt x="45159" y="15516"/>
                </a:lnTo>
                <a:lnTo>
                  <a:pt x="52542" y="27007"/>
                </a:lnTo>
                <a:lnTo>
                  <a:pt x="53149" y="32042"/>
                </a:lnTo>
                <a:lnTo>
                  <a:pt x="48571" y="45159"/>
                </a:lnTo>
                <a:lnTo>
                  <a:pt x="37081" y="52542"/>
                </a:lnTo>
                <a:lnTo>
                  <a:pt x="45876" y="60942"/>
                </a:lnTo>
                <a:lnTo>
                  <a:pt x="56695" y="52491"/>
                </a:lnTo>
                <a:lnTo>
                  <a:pt x="63035" y="40189"/>
                </a:lnTo>
                <a:lnTo>
                  <a:pt x="64084" y="32042"/>
                </a:lnTo>
                <a:lnTo>
                  <a:pt x="60940" y="18208"/>
                </a:lnTo>
                <a:lnTo>
                  <a:pt x="52485" y="7388"/>
                </a:lnTo>
                <a:lnTo>
                  <a:pt x="40184" y="1048"/>
                </a:lnTo>
                <a:lnTo>
                  <a:pt x="32042" y="0"/>
                </a:lnTo>
                <a:lnTo>
                  <a:pt x="18208" y="3143"/>
                </a:lnTo>
                <a:lnTo>
                  <a:pt x="7388" y="11598"/>
                </a:lnTo>
                <a:lnTo>
                  <a:pt x="1048" y="23899"/>
                </a:lnTo>
                <a:lnTo>
                  <a:pt x="0" y="32042"/>
                </a:lnTo>
                <a:lnTo>
                  <a:pt x="3143" y="45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7"/>
          <p:cNvSpPr/>
          <p:nvPr/>
        </p:nvSpPr>
        <p:spPr>
          <a:xfrm>
            <a:off x="8310397" y="1636086"/>
            <a:ext cx="406147" cy="156810"/>
          </a:xfrm>
          <a:custGeom>
            <a:avLst/>
            <a:gdLst/>
            <a:ahLst/>
            <a:cxnLst/>
            <a:rect l="l" t="t" r="r" b="b"/>
            <a:pathLst>
              <a:path w="406147" h="156810">
                <a:moveTo>
                  <a:pt x="357479" y="156810"/>
                </a:moveTo>
                <a:lnTo>
                  <a:pt x="357479" y="73993"/>
                </a:lnTo>
                <a:lnTo>
                  <a:pt x="371211" y="63135"/>
                </a:lnTo>
                <a:lnTo>
                  <a:pt x="385060" y="50932"/>
                </a:lnTo>
                <a:lnTo>
                  <a:pt x="396735" y="39553"/>
                </a:lnTo>
                <a:lnTo>
                  <a:pt x="406147" y="29534"/>
                </a:lnTo>
                <a:lnTo>
                  <a:pt x="400052" y="19755"/>
                </a:lnTo>
                <a:lnTo>
                  <a:pt x="392231" y="28201"/>
                </a:lnTo>
                <a:lnTo>
                  <a:pt x="382471" y="37967"/>
                </a:lnTo>
                <a:lnTo>
                  <a:pt x="370859" y="48631"/>
                </a:lnTo>
                <a:lnTo>
                  <a:pt x="357479" y="59769"/>
                </a:lnTo>
                <a:lnTo>
                  <a:pt x="357479" y="39564"/>
                </a:lnTo>
                <a:lnTo>
                  <a:pt x="346557" y="39564"/>
                </a:lnTo>
                <a:lnTo>
                  <a:pt x="346557" y="68012"/>
                </a:lnTo>
                <a:lnTo>
                  <a:pt x="343888" y="69916"/>
                </a:lnTo>
                <a:lnTo>
                  <a:pt x="334308" y="76409"/>
                </a:lnTo>
                <a:lnTo>
                  <a:pt x="324183" y="82698"/>
                </a:lnTo>
                <a:lnTo>
                  <a:pt x="313531" y="88696"/>
                </a:lnTo>
                <a:lnTo>
                  <a:pt x="302369" y="94317"/>
                </a:lnTo>
                <a:lnTo>
                  <a:pt x="290713" y="99472"/>
                </a:lnTo>
                <a:lnTo>
                  <a:pt x="278580" y="104074"/>
                </a:lnTo>
                <a:lnTo>
                  <a:pt x="265986" y="108035"/>
                </a:lnTo>
                <a:lnTo>
                  <a:pt x="252950" y="111268"/>
                </a:lnTo>
                <a:lnTo>
                  <a:pt x="239488" y="113686"/>
                </a:lnTo>
                <a:lnTo>
                  <a:pt x="225617" y="115201"/>
                </a:lnTo>
                <a:lnTo>
                  <a:pt x="211353" y="115726"/>
                </a:lnTo>
                <a:lnTo>
                  <a:pt x="205661" y="115644"/>
                </a:lnTo>
                <a:lnTo>
                  <a:pt x="191597" y="114750"/>
                </a:lnTo>
                <a:lnTo>
                  <a:pt x="177896" y="112934"/>
                </a:lnTo>
                <a:lnTo>
                  <a:pt x="164580" y="110281"/>
                </a:lnTo>
                <a:lnTo>
                  <a:pt x="151668" y="106873"/>
                </a:lnTo>
                <a:lnTo>
                  <a:pt x="139183" y="102795"/>
                </a:lnTo>
                <a:lnTo>
                  <a:pt x="127144" y="98128"/>
                </a:lnTo>
                <a:lnTo>
                  <a:pt x="115573" y="92958"/>
                </a:lnTo>
                <a:lnTo>
                  <a:pt x="104491" y="87366"/>
                </a:lnTo>
                <a:lnTo>
                  <a:pt x="93918" y="81437"/>
                </a:lnTo>
                <a:lnTo>
                  <a:pt x="83875" y="75254"/>
                </a:lnTo>
                <a:lnTo>
                  <a:pt x="74383" y="68901"/>
                </a:lnTo>
                <a:lnTo>
                  <a:pt x="74383" y="39564"/>
                </a:lnTo>
                <a:lnTo>
                  <a:pt x="63449" y="39564"/>
                </a:lnTo>
                <a:lnTo>
                  <a:pt x="63449" y="60925"/>
                </a:lnTo>
                <a:lnTo>
                  <a:pt x="54028" y="53478"/>
                </a:lnTo>
                <a:lnTo>
                  <a:pt x="41207" y="42395"/>
                </a:lnTo>
                <a:lnTo>
                  <a:pt x="30466" y="32134"/>
                </a:lnTo>
                <a:lnTo>
                  <a:pt x="21923" y="23165"/>
                </a:lnTo>
                <a:lnTo>
                  <a:pt x="15699" y="15952"/>
                </a:lnTo>
                <a:lnTo>
                  <a:pt x="11912" y="10963"/>
                </a:lnTo>
                <a:lnTo>
                  <a:pt x="6861" y="0"/>
                </a:lnTo>
                <a:lnTo>
                  <a:pt x="3048" y="4499"/>
                </a:lnTo>
                <a:lnTo>
                  <a:pt x="0" y="4715"/>
                </a:lnTo>
                <a:lnTo>
                  <a:pt x="19" y="10518"/>
                </a:lnTo>
                <a:lnTo>
                  <a:pt x="1754" y="14912"/>
                </a:lnTo>
                <a:lnTo>
                  <a:pt x="6190" y="21592"/>
                </a:lnTo>
                <a:lnTo>
                  <a:pt x="13173" y="30136"/>
                </a:lnTo>
                <a:lnTo>
                  <a:pt x="22547" y="40122"/>
                </a:lnTo>
                <a:lnTo>
                  <a:pt x="34154" y="51131"/>
                </a:lnTo>
                <a:lnTo>
                  <a:pt x="47840" y="62739"/>
                </a:lnTo>
                <a:lnTo>
                  <a:pt x="63449" y="74527"/>
                </a:lnTo>
                <a:lnTo>
                  <a:pt x="63449" y="156810"/>
                </a:lnTo>
                <a:lnTo>
                  <a:pt x="180695" y="156810"/>
                </a:lnTo>
                <a:lnTo>
                  <a:pt x="180695" y="145875"/>
                </a:lnTo>
                <a:lnTo>
                  <a:pt x="74383" y="145875"/>
                </a:lnTo>
                <a:lnTo>
                  <a:pt x="74383" y="81969"/>
                </a:lnTo>
                <a:lnTo>
                  <a:pt x="87929" y="90338"/>
                </a:lnTo>
                <a:lnTo>
                  <a:pt x="98562" y="96278"/>
                </a:lnTo>
                <a:lnTo>
                  <a:pt x="109645" y="101895"/>
                </a:lnTo>
                <a:lnTo>
                  <a:pt x="121150" y="107117"/>
                </a:lnTo>
                <a:lnTo>
                  <a:pt x="133052" y="111875"/>
                </a:lnTo>
                <a:lnTo>
                  <a:pt x="145325" y="116096"/>
                </a:lnTo>
                <a:lnTo>
                  <a:pt x="157943" y="119709"/>
                </a:lnTo>
                <a:lnTo>
                  <a:pt x="170881" y="122643"/>
                </a:lnTo>
                <a:lnTo>
                  <a:pt x="184113" y="124827"/>
                </a:lnTo>
                <a:lnTo>
                  <a:pt x="197612" y="126190"/>
                </a:lnTo>
                <a:lnTo>
                  <a:pt x="211353" y="126660"/>
                </a:lnTo>
                <a:lnTo>
                  <a:pt x="214465" y="126637"/>
                </a:lnTo>
                <a:lnTo>
                  <a:pt x="228676" y="125946"/>
                </a:lnTo>
                <a:lnTo>
                  <a:pt x="242485" y="124350"/>
                </a:lnTo>
                <a:lnTo>
                  <a:pt x="255879" y="121925"/>
                </a:lnTo>
                <a:lnTo>
                  <a:pt x="268845" y="118748"/>
                </a:lnTo>
                <a:lnTo>
                  <a:pt x="281370" y="114895"/>
                </a:lnTo>
                <a:lnTo>
                  <a:pt x="293442" y="110443"/>
                </a:lnTo>
                <a:lnTo>
                  <a:pt x="305048" y="105466"/>
                </a:lnTo>
                <a:lnTo>
                  <a:pt x="316175" y="100043"/>
                </a:lnTo>
                <a:lnTo>
                  <a:pt x="326810" y="94249"/>
                </a:lnTo>
                <a:lnTo>
                  <a:pt x="336942" y="88161"/>
                </a:lnTo>
                <a:lnTo>
                  <a:pt x="346557" y="81855"/>
                </a:lnTo>
                <a:lnTo>
                  <a:pt x="346557" y="145875"/>
                </a:lnTo>
                <a:lnTo>
                  <a:pt x="240245" y="145875"/>
                </a:lnTo>
                <a:lnTo>
                  <a:pt x="240245" y="156810"/>
                </a:lnTo>
                <a:lnTo>
                  <a:pt x="357479" y="156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8"/>
          <p:cNvSpPr/>
          <p:nvPr/>
        </p:nvSpPr>
        <p:spPr>
          <a:xfrm>
            <a:off x="8429510" y="2214130"/>
            <a:ext cx="86690" cy="103403"/>
          </a:xfrm>
          <a:custGeom>
            <a:avLst/>
            <a:gdLst/>
            <a:ahLst/>
            <a:cxnLst/>
            <a:rect l="l" t="t" r="r" b="b"/>
            <a:pathLst>
              <a:path w="86690" h="103403">
                <a:moveTo>
                  <a:pt x="8597" y="103403"/>
                </a:moveTo>
                <a:lnTo>
                  <a:pt x="12144" y="92959"/>
                </a:lnTo>
                <a:lnTo>
                  <a:pt x="18448" y="83230"/>
                </a:lnTo>
                <a:lnTo>
                  <a:pt x="27487" y="74238"/>
                </a:lnTo>
                <a:lnTo>
                  <a:pt x="39242" y="66003"/>
                </a:lnTo>
                <a:lnTo>
                  <a:pt x="53213" y="58762"/>
                </a:lnTo>
                <a:lnTo>
                  <a:pt x="68504" y="47979"/>
                </a:lnTo>
                <a:lnTo>
                  <a:pt x="78243" y="34097"/>
                </a:lnTo>
                <a:lnTo>
                  <a:pt x="83683" y="19813"/>
                </a:lnTo>
                <a:lnTo>
                  <a:pt x="86076" y="7822"/>
                </a:lnTo>
                <a:lnTo>
                  <a:pt x="86673" y="822"/>
                </a:lnTo>
                <a:lnTo>
                  <a:pt x="86690" y="76"/>
                </a:lnTo>
                <a:lnTo>
                  <a:pt x="77914" y="0"/>
                </a:lnTo>
                <a:lnTo>
                  <a:pt x="77540" y="4971"/>
                </a:lnTo>
                <a:lnTo>
                  <a:pt x="75325" y="16754"/>
                </a:lnTo>
                <a:lnTo>
                  <a:pt x="69625" y="31402"/>
                </a:lnTo>
                <a:lnTo>
                  <a:pt x="58800" y="44967"/>
                </a:lnTo>
                <a:lnTo>
                  <a:pt x="49606" y="50749"/>
                </a:lnTo>
                <a:lnTo>
                  <a:pt x="35354" y="58099"/>
                </a:lnTo>
                <a:lnTo>
                  <a:pt x="23429" y="66229"/>
                </a:lnTo>
                <a:lnTo>
                  <a:pt x="13844" y="75122"/>
                </a:lnTo>
                <a:lnTo>
                  <a:pt x="6617" y="84762"/>
                </a:lnTo>
                <a:lnTo>
                  <a:pt x="1762" y="95132"/>
                </a:lnTo>
                <a:lnTo>
                  <a:pt x="0" y="101676"/>
                </a:lnTo>
                <a:lnTo>
                  <a:pt x="8597" y="10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9"/>
          <p:cNvSpPr/>
          <p:nvPr/>
        </p:nvSpPr>
        <p:spPr>
          <a:xfrm>
            <a:off x="8412467" y="2122912"/>
            <a:ext cx="214249" cy="189681"/>
          </a:xfrm>
          <a:custGeom>
            <a:avLst/>
            <a:gdLst/>
            <a:ahLst/>
            <a:cxnLst/>
            <a:rect l="l" t="t" r="r" b="b"/>
            <a:pathLst>
              <a:path w="214249" h="189681">
                <a:moveTo>
                  <a:pt x="188417" y="146199"/>
                </a:moveTo>
                <a:lnTo>
                  <a:pt x="181655" y="131123"/>
                </a:lnTo>
                <a:lnTo>
                  <a:pt x="178396" y="116626"/>
                </a:lnTo>
                <a:lnTo>
                  <a:pt x="178320" y="108973"/>
                </a:lnTo>
                <a:lnTo>
                  <a:pt x="178587" y="103423"/>
                </a:lnTo>
                <a:lnTo>
                  <a:pt x="178854" y="98051"/>
                </a:lnTo>
                <a:lnTo>
                  <a:pt x="179330" y="86201"/>
                </a:lnTo>
                <a:lnTo>
                  <a:pt x="179247" y="74117"/>
                </a:lnTo>
                <a:lnTo>
                  <a:pt x="178039" y="61731"/>
                </a:lnTo>
                <a:lnTo>
                  <a:pt x="175141" y="48973"/>
                </a:lnTo>
                <a:lnTo>
                  <a:pt x="170192" y="36202"/>
                </a:lnTo>
                <a:lnTo>
                  <a:pt x="161748" y="23006"/>
                </a:lnTo>
                <a:lnTo>
                  <a:pt x="151149" y="13216"/>
                </a:lnTo>
                <a:lnTo>
                  <a:pt x="139073" y="6425"/>
                </a:lnTo>
                <a:lnTo>
                  <a:pt x="126200" y="2228"/>
                </a:lnTo>
                <a:lnTo>
                  <a:pt x="113206" y="222"/>
                </a:lnTo>
                <a:lnTo>
                  <a:pt x="100770" y="0"/>
                </a:lnTo>
                <a:lnTo>
                  <a:pt x="89569" y="1157"/>
                </a:lnTo>
                <a:lnTo>
                  <a:pt x="80283" y="3289"/>
                </a:lnTo>
                <a:lnTo>
                  <a:pt x="69272" y="8532"/>
                </a:lnTo>
                <a:lnTo>
                  <a:pt x="61619" y="15749"/>
                </a:lnTo>
                <a:lnTo>
                  <a:pt x="55288" y="25912"/>
                </a:lnTo>
                <a:lnTo>
                  <a:pt x="50053" y="39400"/>
                </a:lnTo>
                <a:lnTo>
                  <a:pt x="45690" y="56594"/>
                </a:lnTo>
                <a:lnTo>
                  <a:pt x="44780" y="61144"/>
                </a:lnTo>
                <a:lnTo>
                  <a:pt x="37274" y="80648"/>
                </a:lnTo>
                <a:lnTo>
                  <a:pt x="25857" y="93297"/>
                </a:lnTo>
                <a:lnTo>
                  <a:pt x="13710" y="100542"/>
                </a:lnTo>
                <a:lnTo>
                  <a:pt x="4014" y="103834"/>
                </a:lnTo>
                <a:lnTo>
                  <a:pt x="0" y="104617"/>
                </a:lnTo>
                <a:lnTo>
                  <a:pt x="1066" y="113329"/>
                </a:lnTo>
                <a:lnTo>
                  <a:pt x="4801" y="112607"/>
                </a:lnTo>
                <a:lnTo>
                  <a:pt x="13902" y="109783"/>
                </a:lnTo>
                <a:lnTo>
                  <a:pt x="25888" y="103793"/>
                </a:lnTo>
                <a:lnTo>
                  <a:pt x="38283" y="93570"/>
                </a:lnTo>
                <a:lnTo>
                  <a:pt x="48606" y="78048"/>
                </a:lnTo>
                <a:lnTo>
                  <a:pt x="53403" y="62795"/>
                </a:lnTo>
                <a:lnTo>
                  <a:pt x="58294" y="42377"/>
                </a:lnTo>
                <a:lnTo>
                  <a:pt x="63819" y="28321"/>
                </a:lnTo>
                <a:lnTo>
                  <a:pt x="70057" y="19302"/>
                </a:lnTo>
                <a:lnTo>
                  <a:pt x="77092" y="13997"/>
                </a:lnTo>
                <a:lnTo>
                  <a:pt x="81356" y="12173"/>
                </a:lnTo>
                <a:lnTo>
                  <a:pt x="91102" y="9753"/>
                </a:lnTo>
                <a:lnTo>
                  <a:pt x="102819" y="8670"/>
                </a:lnTo>
                <a:lnTo>
                  <a:pt x="115653" y="9330"/>
                </a:lnTo>
                <a:lnTo>
                  <a:pt x="128747" y="12139"/>
                </a:lnTo>
                <a:lnTo>
                  <a:pt x="141247" y="17506"/>
                </a:lnTo>
                <a:lnTo>
                  <a:pt x="152296" y="25836"/>
                </a:lnTo>
                <a:lnTo>
                  <a:pt x="161039" y="37537"/>
                </a:lnTo>
                <a:lnTo>
                  <a:pt x="167139" y="52828"/>
                </a:lnTo>
                <a:lnTo>
                  <a:pt x="169701" y="65302"/>
                </a:lnTo>
                <a:lnTo>
                  <a:pt x="170586" y="77574"/>
                </a:lnTo>
                <a:lnTo>
                  <a:pt x="170428" y="89834"/>
                </a:lnTo>
                <a:lnTo>
                  <a:pt x="170078" y="97632"/>
                </a:lnTo>
                <a:lnTo>
                  <a:pt x="169824" y="103105"/>
                </a:lnTo>
                <a:lnTo>
                  <a:pt x="169545" y="108757"/>
                </a:lnTo>
                <a:lnTo>
                  <a:pt x="169545" y="114383"/>
                </a:lnTo>
                <a:lnTo>
                  <a:pt x="171782" y="128912"/>
                </a:lnTo>
                <a:lnTo>
                  <a:pt x="177520" y="143983"/>
                </a:lnTo>
                <a:lnTo>
                  <a:pt x="185296" y="158516"/>
                </a:lnTo>
                <a:lnTo>
                  <a:pt x="193647" y="171427"/>
                </a:lnTo>
                <a:lnTo>
                  <a:pt x="201111" y="181634"/>
                </a:lnTo>
                <a:lnTo>
                  <a:pt x="206226" y="188055"/>
                </a:lnTo>
                <a:lnTo>
                  <a:pt x="207594" y="189681"/>
                </a:lnTo>
                <a:lnTo>
                  <a:pt x="214249" y="183953"/>
                </a:lnTo>
                <a:lnTo>
                  <a:pt x="211598" y="180732"/>
                </a:lnTo>
                <a:lnTo>
                  <a:pt x="205201" y="172421"/>
                </a:lnTo>
                <a:lnTo>
                  <a:pt x="196870" y="160438"/>
                </a:lnTo>
                <a:lnTo>
                  <a:pt x="188417" y="14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40"/>
          <p:cNvSpPr/>
          <p:nvPr/>
        </p:nvSpPr>
        <p:spPr>
          <a:xfrm>
            <a:off x="8414981" y="2093453"/>
            <a:ext cx="216103" cy="190666"/>
          </a:xfrm>
          <a:custGeom>
            <a:avLst/>
            <a:gdLst/>
            <a:ahLst/>
            <a:cxnLst/>
            <a:rect l="l" t="t" r="r" b="b"/>
            <a:pathLst>
              <a:path w="216103" h="190666">
                <a:moveTo>
                  <a:pt x="212916" y="176347"/>
                </a:moveTo>
                <a:lnTo>
                  <a:pt x="209260" y="164243"/>
                </a:lnTo>
                <a:lnTo>
                  <a:pt x="206513" y="148391"/>
                </a:lnTo>
                <a:lnTo>
                  <a:pt x="205867" y="136895"/>
                </a:lnTo>
                <a:lnTo>
                  <a:pt x="205867" y="132348"/>
                </a:lnTo>
                <a:lnTo>
                  <a:pt x="206121" y="127573"/>
                </a:lnTo>
                <a:lnTo>
                  <a:pt x="206400" y="122518"/>
                </a:lnTo>
                <a:lnTo>
                  <a:pt x="206875" y="112166"/>
                </a:lnTo>
                <a:lnTo>
                  <a:pt x="206959" y="101004"/>
                </a:lnTo>
                <a:lnTo>
                  <a:pt x="206212" y="89030"/>
                </a:lnTo>
                <a:lnTo>
                  <a:pt x="204197" y="76242"/>
                </a:lnTo>
                <a:lnTo>
                  <a:pt x="200475" y="62636"/>
                </a:lnTo>
                <a:lnTo>
                  <a:pt x="194608" y="48211"/>
                </a:lnTo>
                <a:lnTo>
                  <a:pt x="188699" y="38053"/>
                </a:lnTo>
                <a:lnTo>
                  <a:pt x="181443" y="29226"/>
                </a:lnTo>
                <a:lnTo>
                  <a:pt x="172807" y="21472"/>
                </a:lnTo>
                <a:lnTo>
                  <a:pt x="162906" y="14835"/>
                </a:lnTo>
                <a:lnTo>
                  <a:pt x="151853" y="9361"/>
                </a:lnTo>
                <a:lnTo>
                  <a:pt x="139760" y="5095"/>
                </a:lnTo>
                <a:lnTo>
                  <a:pt x="126743" y="2082"/>
                </a:lnTo>
                <a:lnTo>
                  <a:pt x="112914" y="369"/>
                </a:lnTo>
                <a:lnTo>
                  <a:pt x="98386" y="0"/>
                </a:lnTo>
                <a:lnTo>
                  <a:pt x="83273" y="1020"/>
                </a:lnTo>
                <a:lnTo>
                  <a:pt x="61998" y="6247"/>
                </a:lnTo>
                <a:lnTo>
                  <a:pt x="47132" y="14627"/>
                </a:lnTo>
                <a:lnTo>
                  <a:pt x="34449" y="25583"/>
                </a:lnTo>
                <a:lnTo>
                  <a:pt x="23874" y="38016"/>
                </a:lnTo>
                <a:lnTo>
                  <a:pt x="15331" y="50829"/>
                </a:lnTo>
                <a:lnTo>
                  <a:pt x="8747" y="62927"/>
                </a:lnTo>
                <a:lnTo>
                  <a:pt x="4046" y="73211"/>
                </a:lnTo>
                <a:lnTo>
                  <a:pt x="1155" y="80586"/>
                </a:lnTo>
                <a:lnTo>
                  <a:pt x="0" y="83948"/>
                </a:lnTo>
                <a:lnTo>
                  <a:pt x="8369" y="86590"/>
                </a:lnTo>
                <a:lnTo>
                  <a:pt x="9430" y="83570"/>
                </a:lnTo>
                <a:lnTo>
                  <a:pt x="12490" y="75942"/>
                </a:lnTo>
                <a:lnTo>
                  <a:pt x="17600" y="65093"/>
                </a:lnTo>
                <a:lnTo>
                  <a:pt x="24814" y="52410"/>
                </a:lnTo>
                <a:lnTo>
                  <a:pt x="34181" y="39278"/>
                </a:lnTo>
                <a:lnTo>
                  <a:pt x="45754" y="27085"/>
                </a:lnTo>
                <a:lnTo>
                  <a:pt x="59584" y="17217"/>
                </a:lnTo>
                <a:lnTo>
                  <a:pt x="75724" y="11060"/>
                </a:lnTo>
                <a:lnTo>
                  <a:pt x="95701" y="8853"/>
                </a:lnTo>
                <a:lnTo>
                  <a:pt x="110446" y="8974"/>
                </a:lnTo>
                <a:lnTo>
                  <a:pt x="124414" y="10549"/>
                </a:lnTo>
                <a:lnTo>
                  <a:pt x="137470" y="13524"/>
                </a:lnTo>
                <a:lnTo>
                  <a:pt x="149479" y="17846"/>
                </a:lnTo>
                <a:lnTo>
                  <a:pt x="160305" y="23462"/>
                </a:lnTo>
                <a:lnTo>
                  <a:pt x="169813" y="30319"/>
                </a:lnTo>
                <a:lnTo>
                  <a:pt x="177867" y="38364"/>
                </a:lnTo>
                <a:lnTo>
                  <a:pt x="184332" y="47543"/>
                </a:lnTo>
                <a:lnTo>
                  <a:pt x="192326" y="65937"/>
                </a:lnTo>
                <a:lnTo>
                  <a:pt x="195881" y="79278"/>
                </a:lnTo>
                <a:lnTo>
                  <a:pt x="197687" y="91818"/>
                </a:lnTo>
                <a:lnTo>
                  <a:pt x="198227" y="103642"/>
                </a:lnTo>
                <a:lnTo>
                  <a:pt x="197985" y="114830"/>
                </a:lnTo>
                <a:lnTo>
                  <a:pt x="197624" y="122036"/>
                </a:lnTo>
                <a:lnTo>
                  <a:pt x="197345" y="127217"/>
                </a:lnTo>
                <a:lnTo>
                  <a:pt x="197091" y="132107"/>
                </a:lnTo>
                <a:lnTo>
                  <a:pt x="197091" y="136895"/>
                </a:lnTo>
                <a:lnTo>
                  <a:pt x="198088" y="151295"/>
                </a:lnTo>
                <a:lnTo>
                  <a:pt x="200946" y="167247"/>
                </a:lnTo>
                <a:lnTo>
                  <a:pt x="205465" y="181207"/>
                </a:lnTo>
                <a:lnTo>
                  <a:pt x="211447" y="189628"/>
                </a:lnTo>
                <a:lnTo>
                  <a:pt x="214579" y="190666"/>
                </a:lnTo>
                <a:lnTo>
                  <a:pt x="214579" y="181891"/>
                </a:lnTo>
                <a:lnTo>
                  <a:pt x="216103" y="182335"/>
                </a:lnTo>
                <a:lnTo>
                  <a:pt x="212916" y="176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41"/>
          <p:cNvSpPr/>
          <p:nvPr/>
        </p:nvSpPr>
        <p:spPr>
          <a:xfrm>
            <a:off x="8479345" y="2407244"/>
            <a:ext cx="75069" cy="22734"/>
          </a:xfrm>
          <a:custGeom>
            <a:avLst/>
            <a:gdLst/>
            <a:ahLst/>
            <a:cxnLst/>
            <a:rect l="l" t="t" r="r" b="b"/>
            <a:pathLst>
              <a:path w="75069" h="22734">
                <a:moveTo>
                  <a:pt x="3149" y="13705"/>
                </a:moveTo>
                <a:lnTo>
                  <a:pt x="6414" y="12640"/>
                </a:lnTo>
                <a:lnTo>
                  <a:pt x="14775" y="10587"/>
                </a:lnTo>
                <a:lnTo>
                  <a:pt x="26687" y="9028"/>
                </a:lnTo>
                <a:lnTo>
                  <a:pt x="40603" y="9447"/>
                </a:lnTo>
                <a:lnTo>
                  <a:pt x="54979" y="13328"/>
                </a:lnTo>
                <a:lnTo>
                  <a:pt x="68267" y="22153"/>
                </a:lnTo>
                <a:lnTo>
                  <a:pt x="68859" y="22734"/>
                </a:lnTo>
                <a:lnTo>
                  <a:pt x="75069" y="16537"/>
                </a:lnTo>
                <a:lnTo>
                  <a:pt x="61907" y="6847"/>
                </a:lnTo>
                <a:lnTo>
                  <a:pt x="47782" y="1702"/>
                </a:lnTo>
                <a:lnTo>
                  <a:pt x="33758" y="0"/>
                </a:lnTo>
                <a:lnTo>
                  <a:pt x="20899" y="635"/>
                </a:lnTo>
                <a:lnTo>
                  <a:pt x="10269" y="2504"/>
                </a:lnTo>
                <a:lnTo>
                  <a:pt x="2933" y="4504"/>
                </a:lnTo>
                <a:lnTo>
                  <a:pt x="0" y="5513"/>
                </a:lnTo>
                <a:lnTo>
                  <a:pt x="3149" y="13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42"/>
          <p:cNvSpPr/>
          <p:nvPr/>
        </p:nvSpPr>
        <p:spPr>
          <a:xfrm>
            <a:off x="8457514" y="2371270"/>
            <a:ext cx="125425" cy="28089"/>
          </a:xfrm>
          <a:custGeom>
            <a:avLst/>
            <a:gdLst/>
            <a:ahLst/>
            <a:cxnLst/>
            <a:rect l="l" t="t" r="r" b="b"/>
            <a:pathLst>
              <a:path w="125425" h="28089">
                <a:moveTo>
                  <a:pt x="0" y="14728"/>
                </a:moveTo>
                <a:lnTo>
                  <a:pt x="3568" y="22742"/>
                </a:lnTo>
                <a:lnTo>
                  <a:pt x="7137" y="21264"/>
                </a:lnTo>
                <a:lnTo>
                  <a:pt x="16354" y="17848"/>
                </a:lnTo>
                <a:lnTo>
                  <a:pt x="29609" y="13756"/>
                </a:lnTo>
                <a:lnTo>
                  <a:pt x="45294" y="10251"/>
                </a:lnTo>
                <a:lnTo>
                  <a:pt x="61801" y="8593"/>
                </a:lnTo>
                <a:lnTo>
                  <a:pt x="72085" y="9090"/>
                </a:lnTo>
                <a:lnTo>
                  <a:pt x="92294" y="13627"/>
                </a:lnTo>
                <a:lnTo>
                  <a:pt x="107072" y="19916"/>
                </a:lnTo>
                <a:lnTo>
                  <a:pt x="116192" y="25542"/>
                </a:lnTo>
                <a:lnTo>
                  <a:pt x="119430" y="28089"/>
                </a:lnTo>
                <a:lnTo>
                  <a:pt x="125425" y="21675"/>
                </a:lnTo>
                <a:lnTo>
                  <a:pt x="114111" y="13733"/>
                </a:lnTo>
                <a:lnTo>
                  <a:pt x="100884" y="7375"/>
                </a:lnTo>
                <a:lnTo>
                  <a:pt x="82746" y="1970"/>
                </a:lnTo>
                <a:lnTo>
                  <a:pt x="73177" y="377"/>
                </a:lnTo>
                <a:lnTo>
                  <a:pt x="56937" y="0"/>
                </a:lnTo>
                <a:lnTo>
                  <a:pt x="40623" y="2135"/>
                </a:lnTo>
                <a:lnTo>
                  <a:pt x="25505" y="5728"/>
                </a:lnTo>
                <a:lnTo>
                  <a:pt x="12852" y="9727"/>
                </a:lnTo>
                <a:lnTo>
                  <a:pt x="3934" y="13075"/>
                </a:lnTo>
                <a:lnTo>
                  <a:pt x="0" y="14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43"/>
          <p:cNvSpPr/>
          <p:nvPr/>
        </p:nvSpPr>
        <p:spPr>
          <a:xfrm>
            <a:off x="8438756" y="2324836"/>
            <a:ext cx="163893" cy="47739"/>
          </a:xfrm>
          <a:custGeom>
            <a:avLst/>
            <a:gdLst/>
            <a:ahLst/>
            <a:cxnLst/>
            <a:rect l="l" t="t" r="r" b="b"/>
            <a:pathLst>
              <a:path w="163893" h="47739">
                <a:moveTo>
                  <a:pt x="4648" y="42125"/>
                </a:moveTo>
                <a:lnTo>
                  <a:pt x="10371" y="38738"/>
                </a:lnTo>
                <a:lnTo>
                  <a:pt x="19609" y="33625"/>
                </a:lnTo>
                <a:lnTo>
                  <a:pt x="32013" y="27316"/>
                </a:lnTo>
                <a:lnTo>
                  <a:pt x="46579" y="20745"/>
                </a:lnTo>
                <a:lnTo>
                  <a:pt x="62304" y="14843"/>
                </a:lnTo>
                <a:lnTo>
                  <a:pt x="78185" y="10542"/>
                </a:lnTo>
                <a:lnTo>
                  <a:pt x="93217" y="8775"/>
                </a:lnTo>
                <a:lnTo>
                  <a:pt x="93560" y="8775"/>
                </a:lnTo>
                <a:lnTo>
                  <a:pt x="106135" y="11204"/>
                </a:lnTo>
                <a:lnTo>
                  <a:pt x="120706" y="18224"/>
                </a:lnTo>
                <a:lnTo>
                  <a:pt x="134562" y="27627"/>
                </a:lnTo>
                <a:lnTo>
                  <a:pt x="146279" y="37174"/>
                </a:lnTo>
                <a:lnTo>
                  <a:pt x="154431" y="44624"/>
                </a:lnTo>
                <a:lnTo>
                  <a:pt x="157594" y="47739"/>
                </a:lnTo>
                <a:lnTo>
                  <a:pt x="163893" y="41643"/>
                </a:lnTo>
                <a:lnTo>
                  <a:pt x="157727" y="35647"/>
                </a:lnTo>
                <a:lnTo>
                  <a:pt x="148504" y="27500"/>
                </a:lnTo>
                <a:lnTo>
                  <a:pt x="136430" y="18105"/>
                </a:lnTo>
                <a:lnTo>
                  <a:pt x="122548" y="9218"/>
                </a:lnTo>
                <a:lnTo>
                  <a:pt x="107901" y="2597"/>
                </a:lnTo>
                <a:lnTo>
                  <a:pt x="93535" y="0"/>
                </a:lnTo>
                <a:lnTo>
                  <a:pt x="93103" y="12"/>
                </a:lnTo>
                <a:lnTo>
                  <a:pt x="80725" y="1165"/>
                </a:lnTo>
                <a:lnTo>
                  <a:pt x="64994" y="4810"/>
                </a:lnTo>
                <a:lnTo>
                  <a:pt x="49288" y="10165"/>
                </a:lnTo>
                <a:lnTo>
                  <a:pt x="34431" y="16432"/>
                </a:lnTo>
                <a:lnTo>
                  <a:pt x="21248" y="22815"/>
                </a:lnTo>
                <a:lnTo>
                  <a:pt x="10565" y="28517"/>
                </a:lnTo>
                <a:lnTo>
                  <a:pt x="3207" y="32738"/>
                </a:lnTo>
                <a:lnTo>
                  <a:pt x="0" y="34683"/>
                </a:lnTo>
                <a:lnTo>
                  <a:pt x="4648" y="42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44"/>
          <p:cNvSpPr/>
          <p:nvPr/>
        </p:nvSpPr>
        <p:spPr>
          <a:xfrm>
            <a:off x="8412162" y="2165260"/>
            <a:ext cx="201485" cy="181419"/>
          </a:xfrm>
          <a:custGeom>
            <a:avLst/>
            <a:gdLst/>
            <a:ahLst/>
            <a:cxnLst/>
            <a:rect l="l" t="t" r="r" b="b"/>
            <a:pathLst>
              <a:path w="201485" h="181419">
                <a:moveTo>
                  <a:pt x="198880" y="172253"/>
                </a:moveTo>
                <a:lnTo>
                  <a:pt x="192351" y="167634"/>
                </a:lnTo>
                <a:lnTo>
                  <a:pt x="183081" y="160420"/>
                </a:lnTo>
                <a:lnTo>
                  <a:pt x="172255" y="150920"/>
                </a:lnTo>
                <a:lnTo>
                  <a:pt x="161057" y="139446"/>
                </a:lnTo>
                <a:lnTo>
                  <a:pt x="150670" y="126308"/>
                </a:lnTo>
                <a:lnTo>
                  <a:pt x="142278" y="111818"/>
                </a:lnTo>
                <a:lnTo>
                  <a:pt x="137067" y="96286"/>
                </a:lnTo>
                <a:lnTo>
                  <a:pt x="135953" y="86347"/>
                </a:lnTo>
                <a:lnTo>
                  <a:pt x="135864" y="81165"/>
                </a:lnTo>
                <a:lnTo>
                  <a:pt x="136486" y="76035"/>
                </a:lnTo>
                <a:lnTo>
                  <a:pt x="138023" y="70853"/>
                </a:lnTo>
                <a:lnTo>
                  <a:pt x="141558" y="52535"/>
                </a:lnTo>
                <a:lnTo>
                  <a:pt x="141002" y="37680"/>
                </a:lnTo>
                <a:lnTo>
                  <a:pt x="137591" y="26022"/>
                </a:lnTo>
                <a:lnTo>
                  <a:pt x="132557" y="17297"/>
                </a:lnTo>
                <a:lnTo>
                  <a:pt x="127133" y="11238"/>
                </a:lnTo>
                <a:lnTo>
                  <a:pt x="123634" y="8344"/>
                </a:lnTo>
                <a:lnTo>
                  <a:pt x="111679" y="2171"/>
                </a:lnTo>
                <a:lnTo>
                  <a:pt x="99172" y="0"/>
                </a:lnTo>
                <a:lnTo>
                  <a:pt x="88133" y="2080"/>
                </a:lnTo>
                <a:lnTo>
                  <a:pt x="85356" y="3606"/>
                </a:lnTo>
                <a:lnTo>
                  <a:pt x="75610" y="10761"/>
                </a:lnTo>
                <a:lnTo>
                  <a:pt x="68359" y="17959"/>
                </a:lnTo>
                <a:lnTo>
                  <a:pt x="62589" y="26636"/>
                </a:lnTo>
                <a:lnTo>
                  <a:pt x="57288" y="38232"/>
                </a:lnTo>
                <a:lnTo>
                  <a:pt x="51446" y="54182"/>
                </a:lnTo>
                <a:lnTo>
                  <a:pt x="49085" y="61061"/>
                </a:lnTo>
                <a:lnTo>
                  <a:pt x="39828" y="77026"/>
                </a:lnTo>
                <a:lnTo>
                  <a:pt x="26968" y="88122"/>
                </a:lnTo>
                <a:lnTo>
                  <a:pt x="13830" y="95094"/>
                </a:lnTo>
                <a:lnTo>
                  <a:pt x="3737" y="98686"/>
                </a:lnTo>
                <a:lnTo>
                  <a:pt x="0" y="99644"/>
                </a:lnTo>
                <a:lnTo>
                  <a:pt x="1689" y="108254"/>
                </a:lnTo>
                <a:lnTo>
                  <a:pt x="6069" y="107177"/>
                </a:lnTo>
                <a:lnTo>
                  <a:pt x="15723" y="103892"/>
                </a:lnTo>
                <a:lnTo>
                  <a:pt x="28269" y="97769"/>
                </a:lnTo>
                <a:lnTo>
                  <a:pt x="41329" y="88176"/>
                </a:lnTo>
                <a:lnTo>
                  <a:pt x="52523" y="74485"/>
                </a:lnTo>
                <a:lnTo>
                  <a:pt x="57403" y="63893"/>
                </a:lnTo>
                <a:lnTo>
                  <a:pt x="63823" y="45623"/>
                </a:lnTo>
                <a:lnTo>
                  <a:pt x="69152" y="33010"/>
                </a:lnTo>
                <a:lnTo>
                  <a:pt x="74659" y="24163"/>
                </a:lnTo>
                <a:lnTo>
                  <a:pt x="81610" y="17196"/>
                </a:lnTo>
                <a:lnTo>
                  <a:pt x="90258" y="10896"/>
                </a:lnTo>
                <a:lnTo>
                  <a:pt x="100125" y="8770"/>
                </a:lnTo>
                <a:lnTo>
                  <a:pt x="113137" y="12207"/>
                </a:lnTo>
                <a:lnTo>
                  <a:pt x="118440" y="15417"/>
                </a:lnTo>
                <a:lnTo>
                  <a:pt x="123902" y="20438"/>
                </a:lnTo>
                <a:lnTo>
                  <a:pt x="129036" y="28216"/>
                </a:lnTo>
                <a:lnTo>
                  <a:pt x="132425" y="39192"/>
                </a:lnTo>
                <a:lnTo>
                  <a:pt x="132651" y="53806"/>
                </a:lnTo>
                <a:lnTo>
                  <a:pt x="129616" y="68364"/>
                </a:lnTo>
                <a:lnTo>
                  <a:pt x="127914" y="74091"/>
                </a:lnTo>
                <a:lnTo>
                  <a:pt x="127139" y="79730"/>
                </a:lnTo>
                <a:lnTo>
                  <a:pt x="127114" y="85280"/>
                </a:lnTo>
                <a:lnTo>
                  <a:pt x="124757" y="91705"/>
                </a:lnTo>
                <a:lnTo>
                  <a:pt x="119812" y="101856"/>
                </a:lnTo>
                <a:lnTo>
                  <a:pt x="111849" y="113612"/>
                </a:lnTo>
                <a:lnTo>
                  <a:pt x="100435" y="124851"/>
                </a:lnTo>
                <a:lnTo>
                  <a:pt x="86995" y="132715"/>
                </a:lnTo>
                <a:lnTo>
                  <a:pt x="81229" y="135140"/>
                </a:lnTo>
                <a:lnTo>
                  <a:pt x="75425" y="137439"/>
                </a:lnTo>
                <a:lnTo>
                  <a:pt x="69786" y="139674"/>
                </a:lnTo>
                <a:lnTo>
                  <a:pt x="53264" y="146353"/>
                </a:lnTo>
                <a:lnTo>
                  <a:pt x="38965" y="152904"/>
                </a:lnTo>
                <a:lnTo>
                  <a:pt x="27675" y="159768"/>
                </a:lnTo>
                <a:lnTo>
                  <a:pt x="20182" y="167386"/>
                </a:lnTo>
                <a:lnTo>
                  <a:pt x="17271" y="176197"/>
                </a:lnTo>
                <a:lnTo>
                  <a:pt x="17259" y="176834"/>
                </a:lnTo>
                <a:lnTo>
                  <a:pt x="26034" y="176834"/>
                </a:lnTo>
                <a:lnTo>
                  <a:pt x="29525" y="169817"/>
                </a:lnTo>
                <a:lnTo>
                  <a:pt x="38795" y="163037"/>
                </a:lnTo>
                <a:lnTo>
                  <a:pt x="52045" y="156456"/>
                </a:lnTo>
                <a:lnTo>
                  <a:pt x="67473" y="150034"/>
                </a:lnTo>
                <a:lnTo>
                  <a:pt x="73025" y="147828"/>
                </a:lnTo>
                <a:lnTo>
                  <a:pt x="78714" y="145567"/>
                </a:lnTo>
                <a:lnTo>
                  <a:pt x="84569" y="143256"/>
                </a:lnTo>
                <a:lnTo>
                  <a:pt x="90385" y="140817"/>
                </a:lnTo>
                <a:lnTo>
                  <a:pt x="103366" y="133632"/>
                </a:lnTo>
                <a:lnTo>
                  <a:pt x="113804" y="124695"/>
                </a:lnTo>
                <a:lnTo>
                  <a:pt x="121930" y="114942"/>
                </a:lnTo>
                <a:lnTo>
                  <a:pt x="127973" y="105310"/>
                </a:lnTo>
                <a:lnTo>
                  <a:pt x="129451" y="102514"/>
                </a:lnTo>
                <a:lnTo>
                  <a:pt x="135448" y="118098"/>
                </a:lnTo>
                <a:lnTo>
                  <a:pt x="144136" y="132507"/>
                </a:lnTo>
                <a:lnTo>
                  <a:pt x="154513" y="145507"/>
                </a:lnTo>
                <a:lnTo>
                  <a:pt x="165575" y="156868"/>
                </a:lnTo>
                <a:lnTo>
                  <a:pt x="176319" y="166356"/>
                </a:lnTo>
                <a:lnTo>
                  <a:pt x="185744" y="173741"/>
                </a:lnTo>
                <a:lnTo>
                  <a:pt x="192845" y="178789"/>
                </a:lnTo>
                <a:lnTo>
                  <a:pt x="196621" y="181269"/>
                </a:lnTo>
                <a:lnTo>
                  <a:pt x="196862" y="181419"/>
                </a:lnTo>
                <a:lnTo>
                  <a:pt x="201485" y="173964"/>
                </a:lnTo>
                <a:lnTo>
                  <a:pt x="198880" y="1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45"/>
          <p:cNvSpPr/>
          <p:nvPr/>
        </p:nvSpPr>
        <p:spPr>
          <a:xfrm>
            <a:off x="8578926" y="4171492"/>
            <a:ext cx="58623" cy="92062"/>
          </a:xfrm>
          <a:custGeom>
            <a:avLst/>
            <a:gdLst/>
            <a:ahLst/>
            <a:cxnLst/>
            <a:rect l="l" t="t" r="r" b="b"/>
            <a:pathLst>
              <a:path w="58623" h="92062">
                <a:moveTo>
                  <a:pt x="5803" y="0"/>
                </a:moveTo>
                <a:lnTo>
                  <a:pt x="0" y="8940"/>
                </a:lnTo>
                <a:lnTo>
                  <a:pt x="6094" y="13212"/>
                </a:lnTo>
                <a:lnTo>
                  <a:pt x="16147" y="21843"/>
                </a:lnTo>
                <a:lnTo>
                  <a:pt x="24977" y="31585"/>
                </a:lnTo>
                <a:lnTo>
                  <a:pt x="32505" y="42298"/>
                </a:lnTo>
                <a:lnTo>
                  <a:pt x="38649" y="53843"/>
                </a:lnTo>
                <a:lnTo>
                  <a:pt x="43328" y="66078"/>
                </a:lnTo>
                <a:lnTo>
                  <a:pt x="46461" y="78865"/>
                </a:lnTo>
                <a:lnTo>
                  <a:pt x="47967" y="92062"/>
                </a:lnTo>
                <a:lnTo>
                  <a:pt x="58623" y="91516"/>
                </a:lnTo>
                <a:lnTo>
                  <a:pt x="58328" y="87255"/>
                </a:lnTo>
                <a:lnTo>
                  <a:pt x="56410" y="74147"/>
                </a:lnTo>
                <a:lnTo>
                  <a:pt x="53031" y="61436"/>
                </a:lnTo>
                <a:lnTo>
                  <a:pt x="48258" y="49239"/>
                </a:lnTo>
                <a:lnTo>
                  <a:pt x="42156" y="37672"/>
                </a:lnTo>
                <a:lnTo>
                  <a:pt x="34794" y="26848"/>
                </a:lnTo>
                <a:lnTo>
                  <a:pt x="26236" y="16885"/>
                </a:lnTo>
                <a:lnTo>
                  <a:pt x="16551" y="7897"/>
                </a:lnTo>
                <a:lnTo>
                  <a:pt x="5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6"/>
          <p:cNvSpPr/>
          <p:nvPr/>
        </p:nvSpPr>
        <p:spPr>
          <a:xfrm>
            <a:off x="8468779" y="4362767"/>
            <a:ext cx="105676" cy="22212"/>
          </a:xfrm>
          <a:custGeom>
            <a:avLst/>
            <a:gdLst/>
            <a:ahLst/>
            <a:cxnLst/>
            <a:rect l="l" t="t" r="r" b="b"/>
            <a:pathLst>
              <a:path w="105676" h="22212">
                <a:moveTo>
                  <a:pt x="52832" y="22212"/>
                </a:moveTo>
                <a:lnTo>
                  <a:pt x="56467" y="22157"/>
                </a:lnTo>
                <a:lnTo>
                  <a:pt x="69275" y="21067"/>
                </a:lnTo>
                <a:lnTo>
                  <a:pt x="81774" y="18586"/>
                </a:lnTo>
                <a:lnTo>
                  <a:pt x="93921" y="14723"/>
                </a:lnTo>
                <a:lnTo>
                  <a:pt x="105676" y="9486"/>
                </a:lnTo>
                <a:lnTo>
                  <a:pt x="100825" y="0"/>
                </a:lnTo>
                <a:lnTo>
                  <a:pt x="90400" y="4666"/>
                </a:lnTo>
                <a:lnTo>
                  <a:pt x="78244" y="8495"/>
                </a:lnTo>
                <a:lnTo>
                  <a:pt x="65706" y="10799"/>
                </a:lnTo>
                <a:lnTo>
                  <a:pt x="52832" y="11569"/>
                </a:lnTo>
                <a:lnTo>
                  <a:pt x="41442" y="10966"/>
                </a:lnTo>
                <a:lnTo>
                  <a:pt x="28866" y="8836"/>
                </a:lnTo>
                <a:lnTo>
                  <a:pt x="16660" y="5177"/>
                </a:lnTo>
                <a:lnTo>
                  <a:pt x="4876" y="0"/>
                </a:lnTo>
                <a:lnTo>
                  <a:pt x="0" y="9486"/>
                </a:lnTo>
                <a:lnTo>
                  <a:pt x="3242" y="11085"/>
                </a:lnTo>
                <a:lnTo>
                  <a:pt x="15120" y="15940"/>
                </a:lnTo>
                <a:lnTo>
                  <a:pt x="27369" y="19418"/>
                </a:lnTo>
                <a:lnTo>
                  <a:pt x="39951" y="21512"/>
                </a:lnTo>
                <a:lnTo>
                  <a:pt x="52832" y="22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7"/>
          <p:cNvSpPr/>
          <p:nvPr/>
        </p:nvSpPr>
        <p:spPr>
          <a:xfrm>
            <a:off x="8405710" y="4171492"/>
            <a:ext cx="58623" cy="92062"/>
          </a:xfrm>
          <a:custGeom>
            <a:avLst/>
            <a:gdLst/>
            <a:ahLst/>
            <a:cxnLst/>
            <a:rect l="l" t="t" r="r" b="b"/>
            <a:pathLst>
              <a:path w="58623" h="92062">
                <a:moveTo>
                  <a:pt x="10642" y="92062"/>
                </a:moveTo>
                <a:lnTo>
                  <a:pt x="11276" y="84667"/>
                </a:lnTo>
                <a:lnTo>
                  <a:pt x="13698" y="71682"/>
                </a:lnTo>
                <a:lnTo>
                  <a:pt x="17702" y="59187"/>
                </a:lnTo>
                <a:lnTo>
                  <a:pt x="23208" y="47319"/>
                </a:lnTo>
                <a:lnTo>
                  <a:pt x="30133" y="36221"/>
                </a:lnTo>
                <a:lnTo>
                  <a:pt x="38398" y="26032"/>
                </a:lnTo>
                <a:lnTo>
                  <a:pt x="47922" y="16892"/>
                </a:lnTo>
                <a:lnTo>
                  <a:pt x="58623" y="8940"/>
                </a:lnTo>
                <a:lnTo>
                  <a:pt x="52819" y="0"/>
                </a:lnTo>
                <a:lnTo>
                  <a:pt x="49257" y="2408"/>
                </a:lnTo>
                <a:lnTo>
                  <a:pt x="38840" y="10667"/>
                </a:lnTo>
                <a:lnTo>
                  <a:pt x="29506" y="19980"/>
                </a:lnTo>
                <a:lnTo>
                  <a:pt x="21322" y="30231"/>
                </a:lnTo>
                <a:lnTo>
                  <a:pt x="14356" y="41305"/>
                </a:lnTo>
                <a:lnTo>
                  <a:pt x="8673" y="53088"/>
                </a:lnTo>
                <a:lnTo>
                  <a:pt x="4342" y="65462"/>
                </a:lnTo>
                <a:lnTo>
                  <a:pt x="1428" y="78315"/>
                </a:lnTo>
                <a:lnTo>
                  <a:pt x="0" y="91528"/>
                </a:lnTo>
                <a:lnTo>
                  <a:pt x="10642" y="9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8"/>
          <p:cNvSpPr/>
          <p:nvPr/>
        </p:nvSpPr>
        <p:spPr>
          <a:xfrm>
            <a:off x="8484552" y="4188714"/>
            <a:ext cx="74155" cy="24358"/>
          </a:xfrm>
          <a:custGeom>
            <a:avLst/>
            <a:gdLst/>
            <a:ahLst/>
            <a:cxnLst/>
            <a:rect l="l" t="t" r="r" b="b"/>
            <a:pathLst>
              <a:path w="74155" h="24358">
                <a:moveTo>
                  <a:pt x="12573" y="2768"/>
                </a:moveTo>
                <a:lnTo>
                  <a:pt x="7531" y="7810"/>
                </a:lnTo>
                <a:lnTo>
                  <a:pt x="3441" y="11874"/>
                </a:lnTo>
                <a:lnTo>
                  <a:pt x="863" y="17043"/>
                </a:lnTo>
                <a:lnTo>
                  <a:pt x="0" y="22758"/>
                </a:lnTo>
                <a:lnTo>
                  <a:pt x="10528" y="24358"/>
                </a:lnTo>
                <a:lnTo>
                  <a:pt x="11049" y="20891"/>
                </a:lnTo>
                <a:lnTo>
                  <a:pt x="12636" y="17805"/>
                </a:lnTo>
                <a:lnTo>
                  <a:pt x="15062" y="15354"/>
                </a:lnTo>
                <a:lnTo>
                  <a:pt x="18097" y="12306"/>
                </a:lnTo>
                <a:lnTo>
                  <a:pt x="22123" y="10655"/>
                </a:lnTo>
                <a:lnTo>
                  <a:pt x="52031" y="10655"/>
                </a:lnTo>
                <a:lnTo>
                  <a:pt x="56045" y="12306"/>
                </a:lnTo>
                <a:lnTo>
                  <a:pt x="59080" y="15354"/>
                </a:lnTo>
                <a:lnTo>
                  <a:pt x="61518" y="17805"/>
                </a:lnTo>
                <a:lnTo>
                  <a:pt x="63080" y="20891"/>
                </a:lnTo>
                <a:lnTo>
                  <a:pt x="63614" y="24358"/>
                </a:lnTo>
                <a:lnTo>
                  <a:pt x="74155" y="22758"/>
                </a:lnTo>
                <a:lnTo>
                  <a:pt x="73291" y="17043"/>
                </a:lnTo>
                <a:lnTo>
                  <a:pt x="70662" y="11874"/>
                </a:lnTo>
                <a:lnTo>
                  <a:pt x="66598" y="7810"/>
                </a:lnTo>
                <a:lnTo>
                  <a:pt x="61556" y="2768"/>
                </a:lnTo>
                <a:lnTo>
                  <a:pt x="54889" y="0"/>
                </a:lnTo>
                <a:lnTo>
                  <a:pt x="19278" y="0"/>
                </a:lnTo>
                <a:lnTo>
                  <a:pt x="12573" y="2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9"/>
          <p:cNvSpPr/>
          <p:nvPr/>
        </p:nvSpPr>
        <p:spPr>
          <a:xfrm>
            <a:off x="8498357" y="4134904"/>
            <a:ext cx="23253" cy="46507"/>
          </a:xfrm>
          <a:custGeom>
            <a:avLst/>
            <a:gdLst/>
            <a:ahLst/>
            <a:cxnLst/>
            <a:rect l="l" t="t" r="r" b="b"/>
            <a:pathLst>
              <a:path w="23253" h="46507">
                <a:moveTo>
                  <a:pt x="10655" y="30213"/>
                </a:moveTo>
                <a:lnTo>
                  <a:pt x="10655" y="16332"/>
                </a:lnTo>
                <a:lnTo>
                  <a:pt x="9931" y="42310"/>
                </a:lnTo>
                <a:lnTo>
                  <a:pt x="23253" y="46507"/>
                </a:lnTo>
                <a:lnTo>
                  <a:pt x="23253" y="35877"/>
                </a:lnTo>
                <a:lnTo>
                  <a:pt x="16319" y="35877"/>
                </a:lnTo>
                <a:lnTo>
                  <a:pt x="10655" y="30213"/>
                </a:lnTo>
                <a:close/>
              </a:path>
              <a:path w="23253" h="46507">
                <a:moveTo>
                  <a:pt x="1524" y="31554"/>
                </a:moveTo>
                <a:lnTo>
                  <a:pt x="9931" y="42310"/>
                </a:lnTo>
                <a:lnTo>
                  <a:pt x="10655" y="16332"/>
                </a:lnTo>
                <a:lnTo>
                  <a:pt x="16319" y="10655"/>
                </a:lnTo>
                <a:lnTo>
                  <a:pt x="30200" y="10655"/>
                </a:lnTo>
                <a:lnTo>
                  <a:pt x="35864" y="16332"/>
                </a:lnTo>
                <a:lnTo>
                  <a:pt x="35864" y="30213"/>
                </a:lnTo>
                <a:lnTo>
                  <a:pt x="30200" y="35877"/>
                </a:lnTo>
                <a:lnTo>
                  <a:pt x="23253" y="35877"/>
                </a:lnTo>
                <a:lnTo>
                  <a:pt x="23253" y="46507"/>
                </a:lnTo>
                <a:lnTo>
                  <a:pt x="31552" y="44984"/>
                </a:lnTo>
                <a:lnTo>
                  <a:pt x="42316" y="36592"/>
                </a:lnTo>
                <a:lnTo>
                  <a:pt x="46520" y="23266"/>
                </a:lnTo>
                <a:lnTo>
                  <a:pt x="44988" y="14958"/>
                </a:lnTo>
                <a:lnTo>
                  <a:pt x="36581" y="4202"/>
                </a:lnTo>
                <a:lnTo>
                  <a:pt x="23253" y="0"/>
                </a:lnTo>
                <a:lnTo>
                  <a:pt x="14960" y="1530"/>
                </a:lnTo>
                <a:lnTo>
                  <a:pt x="4204" y="9940"/>
                </a:lnTo>
                <a:lnTo>
                  <a:pt x="0" y="23266"/>
                </a:lnTo>
                <a:lnTo>
                  <a:pt x="1524" y="31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50"/>
          <p:cNvSpPr/>
          <p:nvPr/>
        </p:nvSpPr>
        <p:spPr>
          <a:xfrm>
            <a:off x="8580475" y="4354855"/>
            <a:ext cx="74142" cy="24345"/>
          </a:xfrm>
          <a:custGeom>
            <a:avLst/>
            <a:gdLst/>
            <a:ahLst/>
            <a:cxnLst/>
            <a:rect l="l" t="t" r="r" b="b"/>
            <a:pathLst>
              <a:path w="74142" h="24345">
                <a:moveTo>
                  <a:pt x="12573" y="2755"/>
                </a:moveTo>
                <a:lnTo>
                  <a:pt x="7543" y="7797"/>
                </a:lnTo>
                <a:lnTo>
                  <a:pt x="3467" y="11861"/>
                </a:lnTo>
                <a:lnTo>
                  <a:pt x="850" y="17043"/>
                </a:lnTo>
                <a:lnTo>
                  <a:pt x="0" y="22771"/>
                </a:lnTo>
                <a:lnTo>
                  <a:pt x="10540" y="24345"/>
                </a:lnTo>
                <a:lnTo>
                  <a:pt x="11074" y="20916"/>
                </a:lnTo>
                <a:lnTo>
                  <a:pt x="12636" y="17792"/>
                </a:lnTo>
                <a:lnTo>
                  <a:pt x="15074" y="15328"/>
                </a:lnTo>
                <a:lnTo>
                  <a:pt x="18084" y="12306"/>
                </a:lnTo>
                <a:lnTo>
                  <a:pt x="22123" y="10642"/>
                </a:lnTo>
                <a:lnTo>
                  <a:pt x="52019" y="10642"/>
                </a:lnTo>
                <a:lnTo>
                  <a:pt x="56032" y="12306"/>
                </a:lnTo>
                <a:lnTo>
                  <a:pt x="59054" y="15328"/>
                </a:lnTo>
                <a:lnTo>
                  <a:pt x="61518" y="17805"/>
                </a:lnTo>
                <a:lnTo>
                  <a:pt x="63106" y="20929"/>
                </a:lnTo>
                <a:lnTo>
                  <a:pt x="63601" y="24345"/>
                </a:lnTo>
                <a:lnTo>
                  <a:pt x="74142" y="22821"/>
                </a:lnTo>
                <a:lnTo>
                  <a:pt x="73329" y="17081"/>
                </a:lnTo>
                <a:lnTo>
                  <a:pt x="70713" y="11925"/>
                </a:lnTo>
                <a:lnTo>
                  <a:pt x="66586" y="7797"/>
                </a:lnTo>
                <a:lnTo>
                  <a:pt x="61556" y="2755"/>
                </a:lnTo>
                <a:lnTo>
                  <a:pt x="54863" y="0"/>
                </a:lnTo>
                <a:lnTo>
                  <a:pt x="19265" y="0"/>
                </a:lnTo>
                <a:lnTo>
                  <a:pt x="12573" y="2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51"/>
          <p:cNvSpPr/>
          <p:nvPr/>
        </p:nvSpPr>
        <p:spPr>
          <a:xfrm>
            <a:off x="8594267" y="4301045"/>
            <a:ext cx="23291" cy="46532"/>
          </a:xfrm>
          <a:custGeom>
            <a:avLst/>
            <a:gdLst/>
            <a:ahLst/>
            <a:cxnLst/>
            <a:rect l="l" t="t" r="r" b="b"/>
            <a:pathLst>
              <a:path w="23291" h="46532">
                <a:moveTo>
                  <a:pt x="10667" y="30213"/>
                </a:moveTo>
                <a:lnTo>
                  <a:pt x="10667" y="16306"/>
                </a:lnTo>
                <a:lnTo>
                  <a:pt x="9961" y="42334"/>
                </a:lnTo>
                <a:lnTo>
                  <a:pt x="23291" y="46532"/>
                </a:lnTo>
                <a:lnTo>
                  <a:pt x="23291" y="35864"/>
                </a:lnTo>
                <a:lnTo>
                  <a:pt x="16332" y="35864"/>
                </a:lnTo>
                <a:lnTo>
                  <a:pt x="10667" y="30213"/>
                </a:lnTo>
                <a:close/>
              </a:path>
              <a:path w="23291" h="46532">
                <a:moveTo>
                  <a:pt x="1540" y="31588"/>
                </a:moveTo>
                <a:lnTo>
                  <a:pt x="9961" y="42334"/>
                </a:lnTo>
                <a:lnTo>
                  <a:pt x="10667" y="16306"/>
                </a:lnTo>
                <a:lnTo>
                  <a:pt x="16332" y="10668"/>
                </a:lnTo>
                <a:lnTo>
                  <a:pt x="30238" y="10668"/>
                </a:lnTo>
                <a:lnTo>
                  <a:pt x="35877" y="16306"/>
                </a:lnTo>
                <a:lnTo>
                  <a:pt x="35877" y="30213"/>
                </a:lnTo>
                <a:lnTo>
                  <a:pt x="30238" y="35864"/>
                </a:lnTo>
                <a:lnTo>
                  <a:pt x="23291" y="35864"/>
                </a:lnTo>
                <a:lnTo>
                  <a:pt x="23291" y="46532"/>
                </a:lnTo>
                <a:lnTo>
                  <a:pt x="31571" y="45005"/>
                </a:lnTo>
                <a:lnTo>
                  <a:pt x="42327" y="36595"/>
                </a:lnTo>
                <a:lnTo>
                  <a:pt x="46532" y="23266"/>
                </a:lnTo>
                <a:lnTo>
                  <a:pt x="45005" y="14973"/>
                </a:lnTo>
                <a:lnTo>
                  <a:pt x="36601" y="4207"/>
                </a:lnTo>
                <a:lnTo>
                  <a:pt x="23291" y="0"/>
                </a:lnTo>
                <a:lnTo>
                  <a:pt x="14961" y="1538"/>
                </a:lnTo>
                <a:lnTo>
                  <a:pt x="4203" y="9949"/>
                </a:lnTo>
                <a:lnTo>
                  <a:pt x="0" y="23266"/>
                </a:lnTo>
                <a:lnTo>
                  <a:pt x="1540" y="31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52"/>
          <p:cNvSpPr/>
          <p:nvPr/>
        </p:nvSpPr>
        <p:spPr>
          <a:xfrm>
            <a:off x="8388629" y="4354855"/>
            <a:ext cx="74142" cy="24345"/>
          </a:xfrm>
          <a:custGeom>
            <a:avLst/>
            <a:gdLst/>
            <a:ahLst/>
            <a:cxnLst/>
            <a:rect l="l" t="t" r="r" b="b"/>
            <a:pathLst>
              <a:path w="74142" h="24345">
                <a:moveTo>
                  <a:pt x="12572" y="2755"/>
                </a:moveTo>
                <a:lnTo>
                  <a:pt x="7543" y="7797"/>
                </a:lnTo>
                <a:lnTo>
                  <a:pt x="3428" y="11925"/>
                </a:lnTo>
                <a:lnTo>
                  <a:pt x="850" y="17081"/>
                </a:lnTo>
                <a:lnTo>
                  <a:pt x="0" y="22821"/>
                </a:lnTo>
                <a:lnTo>
                  <a:pt x="10553" y="24345"/>
                </a:lnTo>
                <a:lnTo>
                  <a:pt x="11061" y="20929"/>
                </a:lnTo>
                <a:lnTo>
                  <a:pt x="12623" y="17805"/>
                </a:lnTo>
                <a:lnTo>
                  <a:pt x="15087" y="15328"/>
                </a:lnTo>
                <a:lnTo>
                  <a:pt x="18110" y="12306"/>
                </a:lnTo>
                <a:lnTo>
                  <a:pt x="22123" y="10642"/>
                </a:lnTo>
                <a:lnTo>
                  <a:pt x="52031" y="10642"/>
                </a:lnTo>
                <a:lnTo>
                  <a:pt x="56032" y="12306"/>
                </a:lnTo>
                <a:lnTo>
                  <a:pt x="59067" y="15328"/>
                </a:lnTo>
                <a:lnTo>
                  <a:pt x="61506" y="17792"/>
                </a:lnTo>
                <a:lnTo>
                  <a:pt x="63068" y="20916"/>
                </a:lnTo>
                <a:lnTo>
                  <a:pt x="63601" y="24345"/>
                </a:lnTo>
                <a:lnTo>
                  <a:pt x="74142" y="22771"/>
                </a:lnTo>
                <a:lnTo>
                  <a:pt x="73291" y="17043"/>
                </a:lnTo>
                <a:lnTo>
                  <a:pt x="70675" y="11861"/>
                </a:lnTo>
                <a:lnTo>
                  <a:pt x="66586" y="7797"/>
                </a:lnTo>
                <a:lnTo>
                  <a:pt x="61556" y="2755"/>
                </a:lnTo>
                <a:lnTo>
                  <a:pt x="54889" y="0"/>
                </a:lnTo>
                <a:lnTo>
                  <a:pt x="19278" y="0"/>
                </a:lnTo>
                <a:lnTo>
                  <a:pt x="12572" y="2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53"/>
          <p:cNvSpPr/>
          <p:nvPr/>
        </p:nvSpPr>
        <p:spPr>
          <a:xfrm>
            <a:off x="8402447" y="4301045"/>
            <a:ext cx="23253" cy="46532"/>
          </a:xfrm>
          <a:custGeom>
            <a:avLst/>
            <a:gdLst/>
            <a:ahLst/>
            <a:cxnLst/>
            <a:rect l="l" t="t" r="r" b="b"/>
            <a:pathLst>
              <a:path w="23253" h="46532">
                <a:moveTo>
                  <a:pt x="10655" y="30213"/>
                </a:moveTo>
                <a:lnTo>
                  <a:pt x="10655" y="16306"/>
                </a:lnTo>
                <a:lnTo>
                  <a:pt x="9937" y="42327"/>
                </a:lnTo>
                <a:lnTo>
                  <a:pt x="23253" y="46532"/>
                </a:lnTo>
                <a:lnTo>
                  <a:pt x="23253" y="35864"/>
                </a:lnTo>
                <a:lnTo>
                  <a:pt x="16319" y="35864"/>
                </a:lnTo>
                <a:lnTo>
                  <a:pt x="10655" y="30213"/>
                </a:lnTo>
                <a:close/>
              </a:path>
              <a:path w="23253" h="46532">
                <a:moveTo>
                  <a:pt x="1530" y="31566"/>
                </a:moveTo>
                <a:lnTo>
                  <a:pt x="9937" y="42327"/>
                </a:lnTo>
                <a:lnTo>
                  <a:pt x="10655" y="16306"/>
                </a:lnTo>
                <a:lnTo>
                  <a:pt x="16319" y="10668"/>
                </a:lnTo>
                <a:lnTo>
                  <a:pt x="30213" y="10668"/>
                </a:lnTo>
                <a:lnTo>
                  <a:pt x="35839" y="16306"/>
                </a:lnTo>
                <a:lnTo>
                  <a:pt x="35839" y="30213"/>
                </a:lnTo>
                <a:lnTo>
                  <a:pt x="30213" y="35864"/>
                </a:lnTo>
                <a:lnTo>
                  <a:pt x="23253" y="35864"/>
                </a:lnTo>
                <a:lnTo>
                  <a:pt x="23253" y="46532"/>
                </a:lnTo>
                <a:lnTo>
                  <a:pt x="31543" y="45005"/>
                </a:lnTo>
                <a:lnTo>
                  <a:pt x="42296" y="36595"/>
                </a:lnTo>
                <a:lnTo>
                  <a:pt x="46494" y="23266"/>
                </a:lnTo>
                <a:lnTo>
                  <a:pt x="44970" y="14973"/>
                </a:lnTo>
                <a:lnTo>
                  <a:pt x="36574" y="4207"/>
                </a:lnTo>
                <a:lnTo>
                  <a:pt x="23253" y="0"/>
                </a:lnTo>
                <a:lnTo>
                  <a:pt x="14960" y="1530"/>
                </a:lnTo>
                <a:lnTo>
                  <a:pt x="4204" y="9940"/>
                </a:lnTo>
                <a:lnTo>
                  <a:pt x="0" y="23266"/>
                </a:lnTo>
                <a:lnTo>
                  <a:pt x="1530" y="31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54"/>
          <p:cNvSpPr/>
          <p:nvPr/>
        </p:nvSpPr>
        <p:spPr>
          <a:xfrm>
            <a:off x="8516277" y="4252508"/>
            <a:ext cx="10676" cy="0"/>
          </a:xfrm>
          <a:custGeom>
            <a:avLst/>
            <a:gdLst/>
            <a:ahLst/>
            <a:cxnLst/>
            <a:rect l="l" t="t" r="r" b="b"/>
            <a:pathLst>
              <a:path w="10676">
                <a:moveTo>
                  <a:pt x="0" y="0"/>
                </a:moveTo>
                <a:lnTo>
                  <a:pt x="10676" y="0"/>
                </a:lnTo>
              </a:path>
            </a:pathLst>
          </a:custGeom>
          <a:ln w="3408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55"/>
          <p:cNvSpPr/>
          <p:nvPr/>
        </p:nvSpPr>
        <p:spPr>
          <a:xfrm>
            <a:off x="8490534" y="4264291"/>
            <a:ext cx="33769" cy="25641"/>
          </a:xfrm>
          <a:custGeom>
            <a:avLst/>
            <a:gdLst/>
            <a:ahLst/>
            <a:cxnLst/>
            <a:rect l="l" t="t" r="r" b="b"/>
            <a:pathLst>
              <a:path w="33769" h="25641">
                <a:moveTo>
                  <a:pt x="28447" y="0"/>
                </a:moveTo>
                <a:lnTo>
                  <a:pt x="0" y="16395"/>
                </a:lnTo>
                <a:lnTo>
                  <a:pt x="5321" y="25641"/>
                </a:lnTo>
                <a:lnTo>
                  <a:pt x="33769" y="9232"/>
                </a:lnTo>
                <a:lnTo>
                  <a:pt x="28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6"/>
          <p:cNvSpPr/>
          <p:nvPr/>
        </p:nvSpPr>
        <p:spPr>
          <a:xfrm>
            <a:off x="8518956" y="4264291"/>
            <a:ext cx="33756" cy="25641"/>
          </a:xfrm>
          <a:custGeom>
            <a:avLst/>
            <a:gdLst/>
            <a:ahLst/>
            <a:cxnLst/>
            <a:rect l="l" t="t" r="r" b="b"/>
            <a:pathLst>
              <a:path w="33756" h="25641">
                <a:moveTo>
                  <a:pt x="5333" y="0"/>
                </a:moveTo>
                <a:lnTo>
                  <a:pt x="0" y="9232"/>
                </a:lnTo>
                <a:lnTo>
                  <a:pt x="28435" y="25641"/>
                </a:lnTo>
                <a:lnTo>
                  <a:pt x="33756" y="16408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7"/>
          <p:cNvSpPr/>
          <p:nvPr/>
        </p:nvSpPr>
        <p:spPr>
          <a:xfrm>
            <a:off x="8453539" y="4090073"/>
            <a:ext cx="136182" cy="136194"/>
          </a:xfrm>
          <a:custGeom>
            <a:avLst/>
            <a:gdLst/>
            <a:ahLst/>
            <a:cxnLst/>
            <a:rect l="l" t="t" r="r" b="b"/>
            <a:pathLst>
              <a:path w="136182" h="136194">
                <a:moveTo>
                  <a:pt x="25596" y="106717"/>
                </a:moveTo>
                <a:lnTo>
                  <a:pt x="17592" y="95466"/>
                </a:lnTo>
                <a:lnTo>
                  <a:pt x="12456" y="82440"/>
                </a:lnTo>
                <a:lnTo>
                  <a:pt x="10642" y="68097"/>
                </a:lnTo>
                <a:lnTo>
                  <a:pt x="10932" y="62299"/>
                </a:lnTo>
                <a:lnTo>
                  <a:pt x="14115" y="48419"/>
                </a:lnTo>
                <a:lnTo>
                  <a:pt x="20441" y="36042"/>
                </a:lnTo>
                <a:lnTo>
                  <a:pt x="29456" y="25623"/>
                </a:lnTo>
                <a:lnTo>
                  <a:pt x="40703" y="17618"/>
                </a:lnTo>
                <a:lnTo>
                  <a:pt x="53727" y="12481"/>
                </a:lnTo>
                <a:lnTo>
                  <a:pt x="68072" y="10668"/>
                </a:lnTo>
                <a:lnTo>
                  <a:pt x="73879" y="10959"/>
                </a:lnTo>
                <a:lnTo>
                  <a:pt x="87758" y="14141"/>
                </a:lnTo>
                <a:lnTo>
                  <a:pt x="100135" y="20467"/>
                </a:lnTo>
                <a:lnTo>
                  <a:pt x="110555" y="29480"/>
                </a:lnTo>
                <a:lnTo>
                  <a:pt x="118562" y="40726"/>
                </a:lnTo>
                <a:lnTo>
                  <a:pt x="123700" y="53750"/>
                </a:lnTo>
                <a:lnTo>
                  <a:pt x="125514" y="68097"/>
                </a:lnTo>
                <a:lnTo>
                  <a:pt x="130238" y="95919"/>
                </a:lnTo>
                <a:lnTo>
                  <a:pt x="134642" y="82537"/>
                </a:lnTo>
                <a:lnTo>
                  <a:pt x="136182" y="68097"/>
                </a:lnTo>
                <a:lnTo>
                  <a:pt x="135649" y="59561"/>
                </a:lnTo>
                <a:lnTo>
                  <a:pt x="132398" y="45701"/>
                </a:lnTo>
                <a:lnTo>
                  <a:pt x="126473" y="33086"/>
                </a:lnTo>
                <a:lnTo>
                  <a:pt x="118197" y="22038"/>
                </a:lnTo>
                <a:lnTo>
                  <a:pt x="107895" y="12882"/>
                </a:lnTo>
                <a:lnTo>
                  <a:pt x="95891" y="5941"/>
                </a:lnTo>
                <a:lnTo>
                  <a:pt x="82508" y="1539"/>
                </a:lnTo>
                <a:lnTo>
                  <a:pt x="68072" y="0"/>
                </a:lnTo>
                <a:lnTo>
                  <a:pt x="59571" y="528"/>
                </a:lnTo>
                <a:lnTo>
                  <a:pt x="45716" y="3773"/>
                </a:lnTo>
                <a:lnTo>
                  <a:pt x="33101" y="9695"/>
                </a:lnTo>
                <a:lnTo>
                  <a:pt x="22051" y="17968"/>
                </a:lnTo>
                <a:lnTo>
                  <a:pt x="12891" y="28268"/>
                </a:lnTo>
                <a:lnTo>
                  <a:pt x="5945" y="40273"/>
                </a:lnTo>
                <a:lnTo>
                  <a:pt x="1540" y="53657"/>
                </a:lnTo>
                <a:lnTo>
                  <a:pt x="0" y="68097"/>
                </a:lnTo>
                <a:lnTo>
                  <a:pt x="528" y="76608"/>
                </a:lnTo>
                <a:lnTo>
                  <a:pt x="3775" y="90475"/>
                </a:lnTo>
                <a:lnTo>
                  <a:pt x="9697" y="103097"/>
                </a:lnTo>
                <a:lnTo>
                  <a:pt x="17969" y="114150"/>
                </a:lnTo>
                <a:lnTo>
                  <a:pt x="28268" y="123309"/>
                </a:lnTo>
                <a:lnTo>
                  <a:pt x="25596" y="106717"/>
                </a:lnTo>
                <a:close/>
              </a:path>
              <a:path w="136182" h="136194">
                <a:moveTo>
                  <a:pt x="125220" y="73922"/>
                </a:moveTo>
                <a:lnTo>
                  <a:pt x="122033" y="87795"/>
                </a:lnTo>
                <a:lnTo>
                  <a:pt x="115704" y="100169"/>
                </a:lnTo>
                <a:lnTo>
                  <a:pt x="106688" y="110589"/>
                </a:lnTo>
                <a:lnTo>
                  <a:pt x="95440" y="118597"/>
                </a:lnTo>
                <a:lnTo>
                  <a:pt x="82416" y="123737"/>
                </a:lnTo>
                <a:lnTo>
                  <a:pt x="68072" y="125552"/>
                </a:lnTo>
                <a:lnTo>
                  <a:pt x="62257" y="125259"/>
                </a:lnTo>
                <a:lnTo>
                  <a:pt x="48384" y="122071"/>
                </a:lnTo>
                <a:lnTo>
                  <a:pt x="36012" y="115738"/>
                </a:lnTo>
                <a:lnTo>
                  <a:pt x="25596" y="106717"/>
                </a:lnTo>
                <a:lnTo>
                  <a:pt x="28268" y="123309"/>
                </a:lnTo>
                <a:lnTo>
                  <a:pt x="40268" y="130252"/>
                </a:lnTo>
                <a:lnTo>
                  <a:pt x="53644" y="134655"/>
                </a:lnTo>
                <a:lnTo>
                  <a:pt x="68072" y="136194"/>
                </a:lnTo>
                <a:lnTo>
                  <a:pt x="76608" y="135662"/>
                </a:lnTo>
                <a:lnTo>
                  <a:pt x="90469" y="132414"/>
                </a:lnTo>
                <a:lnTo>
                  <a:pt x="103086" y="126492"/>
                </a:lnTo>
                <a:lnTo>
                  <a:pt x="114136" y="118220"/>
                </a:lnTo>
                <a:lnTo>
                  <a:pt x="123295" y="107922"/>
                </a:lnTo>
                <a:lnTo>
                  <a:pt x="130238" y="95919"/>
                </a:lnTo>
                <a:lnTo>
                  <a:pt x="125514" y="68097"/>
                </a:lnTo>
                <a:lnTo>
                  <a:pt x="125220" y="73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8"/>
          <p:cNvSpPr/>
          <p:nvPr/>
        </p:nvSpPr>
        <p:spPr>
          <a:xfrm>
            <a:off x="8549449" y="4256201"/>
            <a:ext cx="136194" cy="136207"/>
          </a:xfrm>
          <a:custGeom>
            <a:avLst/>
            <a:gdLst/>
            <a:ahLst/>
            <a:cxnLst/>
            <a:rect l="l" t="t" r="r" b="b"/>
            <a:pathLst>
              <a:path w="136194" h="136207">
                <a:moveTo>
                  <a:pt x="25620" y="106731"/>
                </a:moveTo>
                <a:lnTo>
                  <a:pt x="17616" y="95481"/>
                </a:lnTo>
                <a:lnTo>
                  <a:pt x="12481" y="82455"/>
                </a:lnTo>
                <a:lnTo>
                  <a:pt x="10668" y="68110"/>
                </a:lnTo>
                <a:lnTo>
                  <a:pt x="10960" y="62292"/>
                </a:lnTo>
                <a:lnTo>
                  <a:pt x="14145" y="48416"/>
                </a:lnTo>
                <a:lnTo>
                  <a:pt x="20474" y="36041"/>
                </a:lnTo>
                <a:lnTo>
                  <a:pt x="29490" y="25623"/>
                </a:lnTo>
                <a:lnTo>
                  <a:pt x="40738" y="17618"/>
                </a:lnTo>
                <a:lnTo>
                  <a:pt x="53763" y="12481"/>
                </a:lnTo>
                <a:lnTo>
                  <a:pt x="68110" y="10667"/>
                </a:lnTo>
                <a:lnTo>
                  <a:pt x="73905" y="10958"/>
                </a:lnTo>
                <a:lnTo>
                  <a:pt x="87781" y="14140"/>
                </a:lnTo>
                <a:lnTo>
                  <a:pt x="100155" y="20467"/>
                </a:lnTo>
                <a:lnTo>
                  <a:pt x="110572" y="29483"/>
                </a:lnTo>
                <a:lnTo>
                  <a:pt x="118576" y="40733"/>
                </a:lnTo>
                <a:lnTo>
                  <a:pt x="123713" y="53760"/>
                </a:lnTo>
                <a:lnTo>
                  <a:pt x="125526" y="68110"/>
                </a:lnTo>
                <a:lnTo>
                  <a:pt x="130251" y="95931"/>
                </a:lnTo>
                <a:lnTo>
                  <a:pt x="134655" y="82548"/>
                </a:lnTo>
                <a:lnTo>
                  <a:pt x="136194" y="68110"/>
                </a:lnTo>
                <a:lnTo>
                  <a:pt x="135663" y="59585"/>
                </a:lnTo>
                <a:lnTo>
                  <a:pt x="132415" y="45725"/>
                </a:lnTo>
                <a:lnTo>
                  <a:pt x="126493" y="33106"/>
                </a:lnTo>
                <a:lnTo>
                  <a:pt x="118221" y="22054"/>
                </a:lnTo>
                <a:lnTo>
                  <a:pt x="107922" y="12892"/>
                </a:lnTo>
                <a:lnTo>
                  <a:pt x="95921" y="5946"/>
                </a:lnTo>
                <a:lnTo>
                  <a:pt x="82543" y="1540"/>
                </a:lnTo>
                <a:lnTo>
                  <a:pt x="68110" y="0"/>
                </a:lnTo>
                <a:lnTo>
                  <a:pt x="59559" y="533"/>
                </a:lnTo>
                <a:lnTo>
                  <a:pt x="45695" y="3787"/>
                </a:lnTo>
                <a:lnTo>
                  <a:pt x="33078" y="9714"/>
                </a:lnTo>
                <a:lnTo>
                  <a:pt x="22031" y="17992"/>
                </a:lnTo>
                <a:lnTo>
                  <a:pt x="12877" y="28295"/>
                </a:lnTo>
                <a:lnTo>
                  <a:pt x="5938" y="40298"/>
                </a:lnTo>
                <a:lnTo>
                  <a:pt x="1538" y="53678"/>
                </a:lnTo>
                <a:lnTo>
                  <a:pt x="0" y="68110"/>
                </a:lnTo>
                <a:lnTo>
                  <a:pt x="531" y="76646"/>
                </a:lnTo>
                <a:lnTo>
                  <a:pt x="3780" y="90505"/>
                </a:lnTo>
                <a:lnTo>
                  <a:pt x="9702" y="103121"/>
                </a:lnTo>
                <a:lnTo>
                  <a:pt x="17975" y="114169"/>
                </a:lnTo>
                <a:lnTo>
                  <a:pt x="28275" y="123325"/>
                </a:lnTo>
                <a:lnTo>
                  <a:pt x="25620" y="106731"/>
                </a:lnTo>
                <a:close/>
              </a:path>
              <a:path w="136194" h="136207">
                <a:moveTo>
                  <a:pt x="125235" y="73917"/>
                </a:moveTo>
                <a:lnTo>
                  <a:pt x="122053" y="87798"/>
                </a:lnTo>
                <a:lnTo>
                  <a:pt x="115728" y="100178"/>
                </a:lnTo>
                <a:lnTo>
                  <a:pt x="106716" y="110600"/>
                </a:lnTo>
                <a:lnTo>
                  <a:pt x="95472" y="118610"/>
                </a:lnTo>
                <a:lnTo>
                  <a:pt x="82452" y="123750"/>
                </a:lnTo>
                <a:lnTo>
                  <a:pt x="68110" y="125564"/>
                </a:lnTo>
                <a:lnTo>
                  <a:pt x="62283" y="125271"/>
                </a:lnTo>
                <a:lnTo>
                  <a:pt x="48408" y="122082"/>
                </a:lnTo>
                <a:lnTo>
                  <a:pt x="36036" y="115750"/>
                </a:lnTo>
                <a:lnTo>
                  <a:pt x="25620" y="106731"/>
                </a:lnTo>
                <a:lnTo>
                  <a:pt x="28275" y="123325"/>
                </a:lnTo>
                <a:lnTo>
                  <a:pt x="40279" y="130266"/>
                </a:lnTo>
                <a:lnTo>
                  <a:pt x="53665" y="134668"/>
                </a:lnTo>
                <a:lnTo>
                  <a:pt x="68110" y="136207"/>
                </a:lnTo>
                <a:lnTo>
                  <a:pt x="76624" y="135677"/>
                </a:lnTo>
                <a:lnTo>
                  <a:pt x="90484" y="132430"/>
                </a:lnTo>
                <a:lnTo>
                  <a:pt x="103101" y="126509"/>
                </a:lnTo>
                <a:lnTo>
                  <a:pt x="114150" y="118236"/>
                </a:lnTo>
                <a:lnTo>
                  <a:pt x="123308" y="107935"/>
                </a:lnTo>
                <a:lnTo>
                  <a:pt x="130251" y="95931"/>
                </a:lnTo>
                <a:lnTo>
                  <a:pt x="125526" y="68110"/>
                </a:lnTo>
                <a:lnTo>
                  <a:pt x="125235" y="73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9"/>
          <p:cNvSpPr/>
          <p:nvPr/>
        </p:nvSpPr>
        <p:spPr>
          <a:xfrm>
            <a:off x="8357603" y="4256201"/>
            <a:ext cx="136182" cy="136207"/>
          </a:xfrm>
          <a:custGeom>
            <a:avLst/>
            <a:gdLst/>
            <a:ahLst/>
            <a:cxnLst/>
            <a:rect l="l" t="t" r="r" b="b"/>
            <a:pathLst>
              <a:path w="136182" h="136207">
                <a:moveTo>
                  <a:pt x="25606" y="106721"/>
                </a:moveTo>
                <a:lnTo>
                  <a:pt x="17597" y="95478"/>
                </a:lnTo>
                <a:lnTo>
                  <a:pt x="12457" y="82456"/>
                </a:lnTo>
                <a:lnTo>
                  <a:pt x="10642" y="68110"/>
                </a:lnTo>
                <a:lnTo>
                  <a:pt x="10935" y="62283"/>
                </a:lnTo>
                <a:lnTo>
                  <a:pt x="14124" y="48408"/>
                </a:lnTo>
                <a:lnTo>
                  <a:pt x="20456" y="36036"/>
                </a:lnTo>
                <a:lnTo>
                  <a:pt x="29475" y="25620"/>
                </a:lnTo>
                <a:lnTo>
                  <a:pt x="40725" y="17616"/>
                </a:lnTo>
                <a:lnTo>
                  <a:pt x="53751" y="12481"/>
                </a:lnTo>
                <a:lnTo>
                  <a:pt x="68097" y="10667"/>
                </a:lnTo>
                <a:lnTo>
                  <a:pt x="73910" y="10960"/>
                </a:lnTo>
                <a:lnTo>
                  <a:pt x="87781" y="14145"/>
                </a:lnTo>
                <a:lnTo>
                  <a:pt x="100155" y="20474"/>
                </a:lnTo>
                <a:lnTo>
                  <a:pt x="110575" y="29490"/>
                </a:lnTo>
                <a:lnTo>
                  <a:pt x="118583" y="40738"/>
                </a:lnTo>
                <a:lnTo>
                  <a:pt x="123724" y="53763"/>
                </a:lnTo>
                <a:lnTo>
                  <a:pt x="125539" y="68110"/>
                </a:lnTo>
                <a:lnTo>
                  <a:pt x="130238" y="95931"/>
                </a:lnTo>
                <a:lnTo>
                  <a:pt x="134642" y="82548"/>
                </a:lnTo>
                <a:lnTo>
                  <a:pt x="136182" y="68110"/>
                </a:lnTo>
                <a:lnTo>
                  <a:pt x="135651" y="59585"/>
                </a:lnTo>
                <a:lnTo>
                  <a:pt x="132403" y="45725"/>
                </a:lnTo>
                <a:lnTo>
                  <a:pt x="126480" y="33106"/>
                </a:lnTo>
                <a:lnTo>
                  <a:pt x="118208" y="22054"/>
                </a:lnTo>
                <a:lnTo>
                  <a:pt x="107909" y="12892"/>
                </a:lnTo>
                <a:lnTo>
                  <a:pt x="95909" y="5946"/>
                </a:lnTo>
                <a:lnTo>
                  <a:pt x="82530" y="1540"/>
                </a:lnTo>
                <a:lnTo>
                  <a:pt x="68097" y="0"/>
                </a:lnTo>
                <a:lnTo>
                  <a:pt x="59561" y="532"/>
                </a:lnTo>
                <a:lnTo>
                  <a:pt x="45701" y="3784"/>
                </a:lnTo>
                <a:lnTo>
                  <a:pt x="33086" y="9711"/>
                </a:lnTo>
                <a:lnTo>
                  <a:pt x="22038" y="17988"/>
                </a:lnTo>
                <a:lnTo>
                  <a:pt x="12882" y="28291"/>
                </a:lnTo>
                <a:lnTo>
                  <a:pt x="5941" y="40296"/>
                </a:lnTo>
                <a:lnTo>
                  <a:pt x="1539" y="53677"/>
                </a:lnTo>
                <a:lnTo>
                  <a:pt x="0" y="68110"/>
                </a:lnTo>
                <a:lnTo>
                  <a:pt x="530" y="76636"/>
                </a:lnTo>
                <a:lnTo>
                  <a:pt x="3779" y="90498"/>
                </a:lnTo>
                <a:lnTo>
                  <a:pt x="9701" y="103115"/>
                </a:lnTo>
                <a:lnTo>
                  <a:pt x="17974" y="114165"/>
                </a:lnTo>
                <a:lnTo>
                  <a:pt x="28274" y="123323"/>
                </a:lnTo>
                <a:lnTo>
                  <a:pt x="25606" y="106721"/>
                </a:lnTo>
                <a:close/>
              </a:path>
              <a:path w="136182" h="136207">
                <a:moveTo>
                  <a:pt x="125248" y="73907"/>
                </a:moveTo>
                <a:lnTo>
                  <a:pt x="122064" y="87786"/>
                </a:lnTo>
                <a:lnTo>
                  <a:pt x="115733" y="100160"/>
                </a:lnTo>
                <a:lnTo>
                  <a:pt x="106713" y="110576"/>
                </a:lnTo>
                <a:lnTo>
                  <a:pt x="95462" y="118579"/>
                </a:lnTo>
                <a:lnTo>
                  <a:pt x="82438" y="123714"/>
                </a:lnTo>
                <a:lnTo>
                  <a:pt x="68097" y="125526"/>
                </a:lnTo>
                <a:lnTo>
                  <a:pt x="62289" y="125235"/>
                </a:lnTo>
                <a:lnTo>
                  <a:pt x="48409" y="122054"/>
                </a:lnTo>
                <a:lnTo>
                  <a:pt x="36029" y="115731"/>
                </a:lnTo>
                <a:lnTo>
                  <a:pt x="25606" y="106721"/>
                </a:lnTo>
                <a:lnTo>
                  <a:pt x="28274" y="123323"/>
                </a:lnTo>
                <a:lnTo>
                  <a:pt x="40277" y="130265"/>
                </a:lnTo>
                <a:lnTo>
                  <a:pt x="53660" y="134667"/>
                </a:lnTo>
                <a:lnTo>
                  <a:pt x="68097" y="136207"/>
                </a:lnTo>
                <a:lnTo>
                  <a:pt x="76612" y="135677"/>
                </a:lnTo>
                <a:lnTo>
                  <a:pt x="90471" y="132430"/>
                </a:lnTo>
                <a:lnTo>
                  <a:pt x="103088" y="126509"/>
                </a:lnTo>
                <a:lnTo>
                  <a:pt x="114138" y="118236"/>
                </a:lnTo>
                <a:lnTo>
                  <a:pt x="123296" y="107935"/>
                </a:lnTo>
                <a:lnTo>
                  <a:pt x="130238" y="95931"/>
                </a:lnTo>
                <a:lnTo>
                  <a:pt x="125539" y="68110"/>
                </a:lnTo>
                <a:lnTo>
                  <a:pt x="125248" y="73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8"/>
          <p:cNvSpPr txBox="1"/>
          <p:nvPr/>
        </p:nvSpPr>
        <p:spPr>
          <a:xfrm>
            <a:off x="2194661" y="5118466"/>
            <a:ext cx="4186989" cy="1041396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 marR="37975">
              <a:lnSpc>
                <a:spcPts val="2225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Создание интеллектуальной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ts val="2660"/>
              </a:lnSpc>
              <a:spcBef>
                <a:spcPts val="1763"/>
              </a:spcBef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процессов на основе </a:t>
            </a:r>
            <a:r>
              <a:rPr sz="2000" b="1" spc="-29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2000" b="1" spc="0" dirty="0">
                <a:solidFill>
                  <a:srgbClr val="FFFFFF"/>
                </a:solidFill>
                <a:latin typeface="Segoe UI"/>
                <a:cs typeface="Segoe UI"/>
              </a:rPr>
              <a:t>ехнологий 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ts val="2660"/>
              </a:lnSpc>
            </a:pP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компьютерного зрения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55" name="object 7"/>
          <p:cNvSpPr txBox="1"/>
          <p:nvPr/>
        </p:nvSpPr>
        <p:spPr>
          <a:xfrm>
            <a:off x="2194661" y="5372462"/>
            <a:ext cx="4822012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b="1" spc="-2" dirty="0">
                <a:solidFill>
                  <a:srgbClr val="FFFFFF"/>
                </a:solidFill>
                <a:latin typeface="Segoe UI"/>
                <a:cs typeface="Segoe UI"/>
              </a:rPr>
              <a:t>системы контроля производственных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356" name="object 6"/>
          <p:cNvSpPr txBox="1"/>
          <p:nvPr/>
        </p:nvSpPr>
        <p:spPr>
          <a:xfrm>
            <a:off x="8221345" y="3940956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7" name="object 5"/>
          <p:cNvSpPr txBox="1"/>
          <p:nvPr/>
        </p:nvSpPr>
        <p:spPr>
          <a:xfrm>
            <a:off x="8221345" y="3283388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8" name="object 4"/>
          <p:cNvSpPr txBox="1"/>
          <p:nvPr/>
        </p:nvSpPr>
        <p:spPr>
          <a:xfrm>
            <a:off x="8221345" y="2625807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9" name="object 3"/>
          <p:cNvSpPr txBox="1"/>
          <p:nvPr/>
        </p:nvSpPr>
        <p:spPr>
          <a:xfrm>
            <a:off x="8221345" y="1968239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0" name="object 2"/>
          <p:cNvSpPr txBox="1"/>
          <p:nvPr/>
        </p:nvSpPr>
        <p:spPr>
          <a:xfrm>
            <a:off x="8221345" y="1310659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2761945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СОСТАВ РЕШЕНИЯ</a:t>
            </a:r>
            <a:endParaRPr lang="ru-RU"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7128232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Модуль формирования цифровых моделей панелей для сборки жгутов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215" y="2136844"/>
            <a:ext cx="3104535" cy="3707926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12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12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1200" dirty="0"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endParaRPr lang="ru-RU" sz="1500" spc="-2" dirty="0">
              <a:solidFill>
                <a:srgbClr val="191919"/>
              </a:solidFill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Проектирование эскизов панелей для сборки жгута</a:t>
            </a:r>
            <a:endParaRPr lang="ru-RU" sz="1500" spc="-2" dirty="0">
              <a:solidFill>
                <a:srgbClr val="191919"/>
              </a:solidFill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Добавление элементов жгута в эскиз сборочной панели 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Печать разработанной цифровой панели в масштабе один к одному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 Определение параметров новой панели на основе фотосъемки собранного жгута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9" name="object 73">
            <a:extLst>
              <a:ext uri="{FF2B5EF4-FFF2-40B4-BE49-F238E27FC236}">
                <a16:creationId xmlns:a16="http://schemas.microsoft.com/office/drawing/2014/main" id="{B07B0451-774E-4027-93CA-24B2CF8F9F41}"/>
              </a:ext>
            </a:extLst>
          </p:cNvPr>
          <p:cNvSpPr/>
          <p:nvPr/>
        </p:nvSpPr>
        <p:spPr>
          <a:xfrm>
            <a:off x="5628183" y="2884428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73">
            <a:extLst>
              <a:ext uri="{FF2B5EF4-FFF2-40B4-BE49-F238E27FC236}">
                <a16:creationId xmlns:a16="http://schemas.microsoft.com/office/drawing/2014/main" id="{7E74E36B-678F-4C3D-845D-AD8E8B12E96C}"/>
              </a:ext>
            </a:extLst>
          </p:cNvPr>
          <p:cNvSpPr/>
          <p:nvPr/>
        </p:nvSpPr>
        <p:spPr>
          <a:xfrm>
            <a:off x="5628182" y="3455926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73">
            <a:extLst>
              <a:ext uri="{FF2B5EF4-FFF2-40B4-BE49-F238E27FC236}">
                <a16:creationId xmlns:a16="http://schemas.microsoft.com/office/drawing/2014/main" id="{E0D0CD22-4584-4316-A73C-6087055390BD}"/>
              </a:ext>
            </a:extLst>
          </p:cNvPr>
          <p:cNvSpPr/>
          <p:nvPr/>
        </p:nvSpPr>
        <p:spPr>
          <a:xfrm>
            <a:off x="5628182" y="4011385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73">
            <a:extLst>
              <a:ext uri="{FF2B5EF4-FFF2-40B4-BE49-F238E27FC236}">
                <a16:creationId xmlns:a16="http://schemas.microsoft.com/office/drawing/2014/main" id="{F0F85DC3-8763-4B6F-8AB7-6CB9DCBBAC70}"/>
              </a:ext>
            </a:extLst>
          </p:cNvPr>
          <p:cNvSpPr/>
          <p:nvPr/>
        </p:nvSpPr>
        <p:spPr>
          <a:xfrm>
            <a:off x="5628182" y="4566844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DCB314-D067-47CA-AA55-A3A9F6398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54" t="23497" r="23187" b="12886"/>
          <a:stretch/>
        </p:blipFill>
        <p:spPr>
          <a:xfrm>
            <a:off x="644902" y="2136844"/>
            <a:ext cx="4431927" cy="25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2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2761945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СОСТАВ РЕШЕНИЯ</a:t>
            </a:r>
            <a:endParaRPr lang="ru-RU"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8077354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Модуль осуществления контроля факта выполнения операций на этапе сборки и тестирования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215" y="2136844"/>
            <a:ext cx="3157780" cy="3707926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12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12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1200" dirty="0"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endParaRPr lang="ru-RU" sz="1500" spc="-2" dirty="0">
              <a:solidFill>
                <a:srgbClr val="191919"/>
              </a:solidFill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Контроль</a:t>
            </a:r>
            <a:r>
              <a:rPr lang="ru-RU" sz="1500" spc="-2" dirty="0">
                <a:solidFill>
                  <a:srgbClr val="191919"/>
                </a:solidFill>
                <a:latin typeface="Segoe UI"/>
                <a:cs typeface="Segoe UI"/>
              </a:rPr>
              <a:t> правильности сборки и установки элементов жгута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Отображение информации о допущенных ошибках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Воспроизведение аудио-подсказок о допущенных ошибках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Формирование журнала дефектов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9" name="object 73">
            <a:extLst>
              <a:ext uri="{FF2B5EF4-FFF2-40B4-BE49-F238E27FC236}">
                <a16:creationId xmlns:a16="http://schemas.microsoft.com/office/drawing/2014/main" id="{B07B0451-774E-4027-93CA-24B2CF8F9F41}"/>
              </a:ext>
            </a:extLst>
          </p:cNvPr>
          <p:cNvSpPr/>
          <p:nvPr/>
        </p:nvSpPr>
        <p:spPr>
          <a:xfrm>
            <a:off x="5628183" y="2884428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73">
            <a:extLst>
              <a:ext uri="{FF2B5EF4-FFF2-40B4-BE49-F238E27FC236}">
                <a16:creationId xmlns:a16="http://schemas.microsoft.com/office/drawing/2014/main" id="{7E74E36B-678F-4C3D-845D-AD8E8B12E96C}"/>
              </a:ext>
            </a:extLst>
          </p:cNvPr>
          <p:cNvSpPr/>
          <p:nvPr/>
        </p:nvSpPr>
        <p:spPr>
          <a:xfrm>
            <a:off x="5628182" y="3455926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73">
            <a:extLst>
              <a:ext uri="{FF2B5EF4-FFF2-40B4-BE49-F238E27FC236}">
                <a16:creationId xmlns:a16="http://schemas.microsoft.com/office/drawing/2014/main" id="{E0D0CD22-4584-4316-A73C-6087055390BD}"/>
              </a:ext>
            </a:extLst>
          </p:cNvPr>
          <p:cNvSpPr/>
          <p:nvPr/>
        </p:nvSpPr>
        <p:spPr>
          <a:xfrm>
            <a:off x="5628182" y="4011385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73">
            <a:extLst>
              <a:ext uri="{FF2B5EF4-FFF2-40B4-BE49-F238E27FC236}">
                <a16:creationId xmlns:a16="http://schemas.microsoft.com/office/drawing/2014/main" id="{F0F85DC3-8763-4B6F-8AB7-6CB9DCBBAC70}"/>
              </a:ext>
            </a:extLst>
          </p:cNvPr>
          <p:cNvSpPr/>
          <p:nvPr/>
        </p:nvSpPr>
        <p:spPr>
          <a:xfrm>
            <a:off x="5628182" y="4566844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FB9D64-C71C-4A79-9844-847B1DBB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2" y="2150053"/>
            <a:ext cx="4764939" cy="26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45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6196957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ДОСТИГНУТЫЕ ПОКАЗАТЕЛИ ДОРОЖНОЙ КАРТЫ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8077354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Количество создаваемых </a:t>
            </a:r>
            <a:r>
              <a:rPr lang="ru-RU" sz="2800" spc="-10" dirty="0" err="1">
                <a:solidFill>
                  <a:srgbClr val="004387"/>
                </a:solidFill>
                <a:latin typeface="Segoe UI Light"/>
                <a:cs typeface="Segoe UI Light"/>
              </a:rPr>
              <a:t>цифровизованных</a:t>
            </a: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 высокотехнологичных рабочих мест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329" name="Диаграмма 328">
            <a:extLst>
              <a:ext uri="{FF2B5EF4-FFF2-40B4-BE49-F238E27FC236}">
                <a16:creationId xmlns:a16="http://schemas.microsoft.com/office/drawing/2014/main" id="{79E957C3-09CA-44C2-8094-F28E37E76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228397"/>
              </p:ext>
            </p:extLst>
          </p:nvPr>
        </p:nvGraphicFramePr>
        <p:xfrm>
          <a:off x="1240877" y="2063750"/>
          <a:ext cx="6232552" cy="34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301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6196957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ДОСТИГНУТЫЕ ПОКАЗАТЕЛИ ДОРОЖНОЙ КАРТЫ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8077354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Количество модернизируемых высокотехнологичных рабочих мест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89A2C12-21B7-4731-8457-A24001F0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490813"/>
              </p:ext>
            </p:extLst>
          </p:nvPr>
        </p:nvGraphicFramePr>
        <p:xfrm>
          <a:off x="1240877" y="2063750"/>
          <a:ext cx="6232552" cy="34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533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6196957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ДОСТИГНУТЫЕ ПОКАЗАТЕЛИ ДОРОЖНОЙ КАРТЫ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8077354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Точность анализа в рамках </a:t>
            </a:r>
            <a:r>
              <a:rPr lang="ru-RU" sz="2800" spc="-10" dirty="0" err="1">
                <a:solidFill>
                  <a:srgbClr val="004387"/>
                </a:solidFill>
                <a:latin typeface="Segoe UI Light"/>
                <a:cs typeface="Segoe UI Light"/>
              </a:rPr>
              <a:t>суб</a:t>
            </a: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-СЦТ «Компьютерное зрение»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334" name="Диаграмма 333">
            <a:extLst>
              <a:ext uri="{FF2B5EF4-FFF2-40B4-BE49-F238E27FC236}">
                <a16:creationId xmlns:a16="http://schemas.microsoft.com/office/drawing/2014/main" id="{2E04341B-6C55-4940-9A38-FC12649B0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855715"/>
              </p:ext>
            </p:extLst>
          </p:nvPr>
        </p:nvGraphicFramePr>
        <p:xfrm>
          <a:off x="1240877" y="2063750"/>
          <a:ext cx="6232552" cy="34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364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6196957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ДОСТИГНУТЫЕ ПОКАЗАТЕЛИ ДОРОЖНОЙ КАРТЫ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8077354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Скорость обработки информации в рамках </a:t>
            </a:r>
            <a:r>
              <a:rPr lang="ru-RU" sz="2800" spc="-10" dirty="0" err="1">
                <a:solidFill>
                  <a:srgbClr val="004387"/>
                </a:solidFill>
                <a:latin typeface="Segoe UI Light"/>
                <a:cs typeface="Segoe UI Light"/>
              </a:rPr>
              <a:t>суб</a:t>
            </a: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-СЦТ «Компьютерное зрение» 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328" name="Диаграмма 327">
            <a:extLst>
              <a:ext uri="{FF2B5EF4-FFF2-40B4-BE49-F238E27FC236}">
                <a16:creationId xmlns:a16="http://schemas.microsoft.com/office/drawing/2014/main" id="{46AB1DC1-67DD-4A5B-89B3-0E902CC68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253337"/>
              </p:ext>
            </p:extLst>
          </p:nvPr>
        </p:nvGraphicFramePr>
        <p:xfrm>
          <a:off x="1240877" y="2063750"/>
          <a:ext cx="6232552" cy="34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070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6196957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ДОСТИГНУТЫЕ ПОКАЗАТЕЛИ ДОРОЖНОЙ КАРТЫ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8077354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Количество патентов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326" name="Диаграмма 325">
            <a:extLst>
              <a:ext uri="{FF2B5EF4-FFF2-40B4-BE49-F238E27FC236}">
                <a16:creationId xmlns:a16="http://schemas.microsoft.com/office/drawing/2014/main" id="{E53C140E-D7D6-4D1E-A054-A793BEDFF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416886"/>
              </p:ext>
            </p:extLst>
          </p:nvPr>
        </p:nvGraphicFramePr>
        <p:xfrm>
          <a:off x="1522220" y="1911350"/>
          <a:ext cx="6232552" cy="34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473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8668016" y="454660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69705" y="454482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70239" y="454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0759" y="454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71293" y="4542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71560" y="454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08412" y="351828"/>
            <a:ext cx="174577" cy="109918"/>
          </a:xfrm>
          <a:custGeom>
            <a:avLst/>
            <a:gdLst/>
            <a:ahLst/>
            <a:cxnLst/>
            <a:rect l="l" t="t" r="r" b="b"/>
            <a:pathLst>
              <a:path w="174577" h="109918">
                <a:moveTo>
                  <a:pt x="148187" y="83870"/>
                </a:moveTo>
                <a:lnTo>
                  <a:pt x="156238" y="82905"/>
                </a:lnTo>
                <a:lnTo>
                  <a:pt x="159159" y="75819"/>
                </a:lnTo>
                <a:lnTo>
                  <a:pt x="163058" y="74841"/>
                </a:lnTo>
                <a:lnTo>
                  <a:pt x="165281" y="68554"/>
                </a:lnTo>
                <a:lnTo>
                  <a:pt x="168646" y="67398"/>
                </a:lnTo>
                <a:lnTo>
                  <a:pt x="171478" y="63322"/>
                </a:lnTo>
                <a:lnTo>
                  <a:pt x="168380" y="61823"/>
                </a:lnTo>
                <a:lnTo>
                  <a:pt x="170500" y="61023"/>
                </a:lnTo>
                <a:lnTo>
                  <a:pt x="173244" y="52527"/>
                </a:lnTo>
                <a:lnTo>
                  <a:pt x="174310" y="50838"/>
                </a:lnTo>
                <a:lnTo>
                  <a:pt x="174577" y="47828"/>
                </a:lnTo>
                <a:lnTo>
                  <a:pt x="174577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6" y="24447"/>
                </a:lnTo>
                <a:lnTo>
                  <a:pt x="160582" y="22326"/>
                </a:lnTo>
                <a:lnTo>
                  <a:pt x="155184" y="20637"/>
                </a:lnTo>
                <a:lnTo>
                  <a:pt x="152339" y="17005"/>
                </a:lnTo>
                <a:lnTo>
                  <a:pt x="141976" y="12750"/>
                </a:lnTo>
                <a:lnTo>
                  <a:pt x="140389" y="10096"/>
                </a:lnTo>
                <a:lnTo>
                  <a:pt x="132947" y="7620"/>
                </a:lnTo>
                <a:lnTo>
                  <a:pt x="125504" y="6464"/>
                </a:lnTo>
                <a:lnTo>
                  <a:pt x="117719" y="4521"/>
                </a:lnTo>
                <a:lnTo>
                  <a:pt x="109921" y="711"/>
                </a:lnTo>
                <a:lnTo>
                  <a:pt x="101412" y="9029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7" y="15417"/>
                </a:lnTo>
                <a:lnTo>
                  <a:pt x="92916" y="17983"/>
                </a:lnTo>
                <a:lnTo>
                  <a:pt x="82286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5" y="10718"/>
                </a:lnTo>
                <a:lnTo>
                  <a:pt x="65814" y="0"/>
                </a:lnTo>
                <a:lnTo>
                  <a:pt x="56962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0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7" y="22237"/>
                </a:lnTo>
                <a:lnTo>
                  <a:pt x="13655" y="24358"/>
                </a:lnTo>
                <a:lnTo>
                  <a:pt x="1548" y="38217"/>
                </a:lnTo>
                <a:lnTo>
                  <a:pt x="0" y="47306"/>
                </a:lnTo>
                <a:lnTo>
                  <a:pt x="536" y="49415"/>
                </a:lnTo>
                <a:lnTo>
                  <a:pt x="3292" y="57924"/>
                </a:lnTo>
                <a:lnTo>
                  <a:pt x="6213" y="61734"/>
                </a:lnTo>
                <a:lnTo>
                  <a:pt x="3114" y="63233"/>
                </a:lnTo>
                <a:lnTo>
                  <a:pt x="6035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6" y="83781"/>
                </a:lnTo>
                <a:lnTo>
                  <a:pt x="26406" y="87414"/>
                </a:lnTo>
                <a:lnTo>
                  <a:pt x="28438" y="89103"/>
                </a:lnTo>
                <a:lnTo>
                  <a:pt x="29327" y="96621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18"/>
                </a:lnTo>
                <a:lnTo>
                  <a:pt x="36147" y="109829"/>
                </a:lnTo>
                <a:lnTo>
                  <a:pt x="36147" y="108496"/>
                </a:lnTo>
                <a:lnTo>
                  <a:pt x="58820" y="103263"/>
                </a:lnTo>
                <a:lnTo>
                  <a:pt x="74151" y="100849"/>
                </a:lnTo>
                <a:lnTo>
                  <a:pt x="83198" y="100235"/>
                </a:lnTo>
                <a:lnTo>
                  <a:pt x="87016" y="100408"/>
                </a:lnTo>
                <a:lnTo>
                  <a:pt x="87163" y="100520"/>
                </a:lnTo>
                <a:lnTo>
                  <a:pt x="90706" y="99910"/>
                </a:lnTo>
                <a:lnTo>
                  <a:pt x="100181" y="100965"/>
                </a:lnTo>
                <a:lnTo>
                  <a:pt x="109368" y="102245"/>
                </a:lnTo>
                <a:lnTo>
                  <a:pt x="121600" y="104563"/>
                </a:lnTo>
                <a:lnTo>
                  <a:pt x="137159" y="108232"/>
                </a:lnTo>
                <a:lnTo>
                  <a:pt x="138522" y="109918"/>
                </a:lnTo>
                <a:lnTo>
                  <a:pt x="141011" y="106807"/>
                </a:lnTo>
                <a:lnTo>
                  <a:pt x="140567" y="104508"/>
                </a:lnTo>
                <a:lnTo>
                  <a:pt x="143665" y="100164"/>
                </a:lnTo>
                <a:lnTo>
                  <a:pt x="145342" y="96710"/>
                </a:lnTo>
                <a:lnTo>
                  <a:pt x="146142" y="89192"/>
                </a:lnTo>
                <a:lnTo>
                  <a:pt x="148187" y="87503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45626" y="391071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42616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0" y="5765"/>
                </a:moveTo>
                <a:lnTo>
                  <a:pt x="4241" y="7708"/>
                </a:lnTo>
                <a:lnTo>
                  <a:pt x="8140" y="8864"/>
                </a:lnTo>
                <a:lnTo>
                  <a:pt x="10261" y="9309"/>
                </a:lnTo>
                <a:lnTo>
                  <a:pt x="10439" y="6299"/>
                </a:lnTo>
                <a:lnTo>
                  <a:pt x="10972" y="3200"/>
                </a:lnTo>
                <a:lnTo>
                  <a:pt x="11861" y="0"/>
                </a:lnTo>
                <a:lnTo>
                  <a:pt x="4864" y="2222"/>
                </a:lnTo>
                <a:lnTo>
                  <a:pt x="1320" y="4610"/>
                </a:lnTo>
                <a:lnTo>
                  <a:pt x="0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42350" y="368566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76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30564" y="386194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595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16035" y="381939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27465" y="409841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587"/>
                </a:lnTo>
                <a:lnTo>
                  <a:pt x="1854" y="2920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43315" y="381139"/>
            <a:ext cx="11252" cy="9486"/>
          </a:xfrm>
          <a:custGeom>
            <a:avLst/>
            <a:gdLst/>
            <a:ahLst/>
            <a:cxnLst/>
            <a:rect l="l" t="t" r="r" b="b"/>
            <a:pathLst>
              <a:path w="11252" h="9486">
                <a:moveTo>
                  <a:pt x="1066" y="5410"/>
                </a:moveTo>
                <a:lnTo>
                  <a:pt x="1689" y="7708"/>
                </a:lnTo>
                <a:lnTo>
                  <a:pt x="6819" y="8953"/>
                </a:lnTo>
                <a:lnTo>
                  <a:pt x="10718" y="9486"/>
                </a:lnTo>
                <a:lnTo>
                  <a:pt x="11252" y="5143"/>
                </a:lnTo>
                <a:lnTo>
                  <a:pt x="9131" y="2400"/>
                </a:lnTo>
                <a:lnTo>
                  <a:pt x="4876" y="1511"/>
                </a:lnTo>
                <a:lnTo>
                  <a:pt x="0" y="0"/>
                </a:lnTo>
                <a:lnTo>
                  <a:pt x="533" y="2844"/>
                </a:lnTo>
                <a:lnTo>
                  <a:pt x="1066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23478" y="375297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10016" y="387350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51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28443" y="374319"/>
            <a:ext cx="14338" cy="13906"/>
          </a:xfrm>
          <a:custGeom>
            <a:avLst/>
            <a:gdLst/>
            <a:ahLst/>
            <a:cxnLst/>
            <a:rect l="l" t="t" r="r" b="b"/>
            <a:pathLst>
              <a:path w="14338" h="13906">
                <a:moveTo>
                  <a:pt x="1409" y="9486"/>
                </a:moveTo>
                <a:lnTo>
                  <a:pt x="6108" y="11430"/>
                </a:lnTo>
                <a:lnTo>
                  <a:pt x="10452" y="12941"/>
                </a:lnTo>
                <a:lnTo>
                  <a:pt x="14338" y="13906"/>
                </a:lnTo>
                <a:lnTo>
                  <a:pt x="13728" y="11607"/>
                </a:lnTo>
                <a:lnTo>
                  <a:pt x="13106" y="8953"/>
                </a:lnTo>
                <a:lnTo>
                  <a:pt x="12750" y="6121"/>
                </a:lnTo>
                <a:lnTo>
                  <a:pt x="8140" y="4610"/>
                </a:lnTo>
                <a:lnTo>
                  <a:pt x="3365" y="2578"/>
                </a:lnTo>
                <a:lnTo>
                  <a:pt x="0" y="0"/>
                </a:lnTo>
                <a:lnTo>
                  <a:pt x="0" y="2933"/>
                </a:lnTo>
                <a:lnTo>
                  <a:pt x="533" y="6210"/>
                </a:lnTo>
                <a:lnTo>
                  <a:pt x="1409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29853" y="367423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65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18258" y="390626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1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31618" y="391071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36584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11861" y="5765"/>
                </a:moveTo>
                <a:lnTo>
                  <a:pt x="10452" y="4610"/>
                </a:lnTo>
                <a:lnTo>
                  <a:pt x="6908" y="2222"/>
                </a:lnTo>
                <a:lnTo>
                  <a:pt x="0" y="0"/>
                </a:lnTo>
                <a:lnTo>
                  <a:pt x="876" y="3200"/>
                </a:lnTo>
                <a:lnTo>
                  <a:pt x="1320" y="6299"/>
                </a:lnTo>
                <a:lnTo>
                  <a:pt x="1587" y="9309"/>
                </a:lnTo>
                <a:lnTo>
                  <a:pt x="3721" y="8864"/>
                </a:lnTo>
                <a:lnTo>
                  <a:pt x="7518" y="7708"/>
                </a:lnTo>
                <a:lnTo>
                  <a:pt x="11861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37460" y="368566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76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45525" y="386194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595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59520" y="381317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7"/>
                </a:lnTo>
                <a:lnTo>
                  <a:pt x="3454" y="3810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59698" y="409841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0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36495" y="381139"/>
            <a:ext cx="11150" cy="9486"/>
          </a:xfrm>
          <a:custGeom>
            <a:avLst/>
            <a:gdLst/>
            <a:ahLst/>
            <a:cxnLst/>
            <a:rect l="l" t="t" r="r" b="b"/>
            <a:pathLst>
              <a:path w="11150" h="9486">
                <a:moveTo>
                  <a:pt x="0" y="5143"/>
                </a:moveTo>
                <a:lnTo>
                  <a:pt x="533" y="9486"/>
                </a:lnTo>
                <a:lnTo>
                  <a:pt x="4419" y="8953"/>
                </a:lnTo>
                <a:lnTo>
                  <a:pt x="9474" y="7708"/>
                </a:lnTo>
                <a:lnTo>
                  <a:pt x="10096" y="5410"/>
                </a:lnTo>
                <a:lnTo>
                  <a:pt x="10706" y="2844"/>
                </a:lnTo>
                <a:lnTo>
                  <a:pt x="11150" y="0"/>
                </a:lnTo>
                <a:lnTo>
                  <a:pt x="6375" y="1511"/>
                </a:lnTo>
                <a:lnTo>
                  <a:pt x="2120" y="2400"/>
                </a:lnTo>
                <a:lnTo>
                  <a:pt x="0" y="51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74125" y="398856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8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4917" y="403021"/>
            <a:ext cx="11252" cy="10541"/>
          </a:xfrm>
          <a:custGeom>
            <a:avLst/>
            <a:gdLst/>
            <a:ahLst/>
            <a:cxnLst/>
            <a:rect l="l" t="t" r="r" b="b"/>
            <a:pathLst>
              <a:path w="11252" h="10541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20"/>
                </a:lnTo>
                <a:lnTo>
                  <a:pt x="0" y="10541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63597" y="375297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68283" y="388137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64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48268" y="374319"/>
            <a:ext cx="14350" cy="13906"/>
          </a:xfrm>
          <a:custGeom>
            <a:avLst/>
            <a:gdLst/>
            <a:ahLst/>
            <a:cxnLst/>
            <a:rect l="l" t="t" r="r" b="b"/>
            <a:pathLst>
              <a:path w="14350" h="13906">
                <a:moveTo>
                  <a:pt x="12928" y="9486"/>
                </a:moveTo>
                <a:lnTo>
                  <a:pt x="13728" y="6210"/>
                </a:lnTo>
                <a:lnTo>
                  <a:pt x="14262" y="2933"/>
                </a:lnTo>
                <a:lnTo>
                  <a:pt x="14350" y="0"/>
                </a:lnTo>
                <a:lnTo>
                  <a:pt x="10896" y="2578"/>
                </a:lnTo>
                <a:lnTo>
                  <a:pt x="6108" y="4610"/>
                </a:lnTo>
                <a:lnTo>
                  <a:pt x="1600" y="6121"/>
                </a:lnTo>
                <a:lnTo>
                  <a:pt x="1155" y="8953"/>
                </a:lnTo>
                <a:lnTo>
                  <a:pt x="622" y="11607"/>
                </a:lnTo>
                <a:lnTo>
                  <a:pt x="0" y="13906"/>
                </a:lnTo>
                <a:lnTo>
                  <a:pt x="3898" y="12941"/>
                </a:lnTo>
                <a:lnTo>
                  <a:pt x="8242" y="11430"/>
                </a:lnTo>
                <a:lnTo>
                  <a:pt x="12928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50135" y="367423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65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56066" y="390626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1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9594" y="400189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54389" y="411086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35441" y="417906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73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31631" y="408597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197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43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7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20023" y="414451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24278" y="422770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09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9861" y="411518"/>
            <a:ext cx="7708" cy="8775"/>
          </a:xfrm>
          <a:custGeom>
            <a:avLst/>
            <a:gdLst/>
            <a:ahLst/>
            <a:cxnLst/>
            <a:rect l="l" t="t" r="r" b="b"/>
            <a:pathLst>
              <a:path w="7708" h="8775">
                <a:moveTo>
                  <a:pt x="5321" y="3809"/>
                </a:moveTo>
                <a:lnTo>
                  <a:pt x="4076" y="0"/>
                </a:lnTo>
                <a:lnTo>
                  <a:pt x="0" y="6210"/>
                </a:lnTo>
                <a:lnTo>
                  <a:pt x="7708" y="8775"/>
                </a:lnTo>
                <a:lnTo>
                  <a:pt x="5321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47569" y="409130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45271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62441" y="414451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55710" y="422770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09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40394" y="411518"/>
            <a:ext cx="7696" cy="8775"/>
          </a:xfrm>
          <a:custGeom>
            <a:avLst/>
            <a:gdLst/>
            <a:ahLst/>
            <a:cxnLst/>
            <a:rect l="l" t="t" r="r" b="b"/>
            <a:pathLst>
              <a:path w="7696" h="8775">
                <a:moveTo>
                  <a:pt x="2476" y="3809"/>
                </a:moveTo>
                <a:lnTo>
                  <a:pt x="0" y="8775"/>
                </a:lnTo>
                <a:lnTo>
                  <a:pt x="7696" y="6210"/>
                </a:lnTo>
                <a:lnTo>
                  <a:pt x="3708" y="0"/>
                </a:lnTo>
                <a:lnTo>
                  <a:pt x="2476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32774" y="409130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37117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64877" y="356527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7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2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03195" y="356527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2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7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51913" y="390448"/>
            <a:ext cx="86436" cy="34737"/>
          </a:xfrm>
          <a:custGeom>
            <a:avLst/>
            <a:gdLst/>
            <a:ahLst/>
            <a:cxnLst/>
            <a:rect l="l" t="t" r="r" b="b"/>
            <a:pathLst>
              <a:path w="86436" h="34737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37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3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1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37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37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31" y="33463"/>
                </a:lnTo>
                <a:lnTo>
                  <a:pt x="73267" y="34737"/>
                </a:lnTo>
                <a:lnTo>
                  <a:pt x="82461" y="32631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1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37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81669" y="394080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40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797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37"/>
                </a:lnTo>
                <a:lnTo>
                  <a:pt x="0" y="19304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3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4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87333" y="404355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0" y="6642"/>
                </a:moveTo>
                <a:lnTo>
                  <a:pt x="6286" y="10617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98941" y="404177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17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93010" y="403644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29231" y="421182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41" y="10752"/>
                </a:lnTo>
                <a:lnTo>
                  <a:pt x="13639" y="10528"/>
                </a:lnTo>
                <a:lnTo>
                  <a:pt x="18783" y="3632"/>
                </a:lnTo>
                <a:lnTo>
                  <a:pt x="20548" y="431"/>
                </a:lnTo>
                <a:lnTo>
                  <a:pt x="17360" y="0"/>
                </a:lnTo>
                <a:close/>
              </a:path>
              <a:path w="20548" h="13817">
                <a:moveTo>
                  <a:pt x="3881" y="11523"/>
                </a:moveTo>
                <a:lnTo>
                  <a:pt x="0" y="10007"/>
                </a:lnTo>
                <a:lnTo>
                  <a:pt x="2311" y="11684"/>
                </a:lnTo>
                <a:lnTo>
                  <a:pt x="3881" y="11523"/>
                </a:lnTo>
                <a:close/>
              </a:path>
              <a:path w="20548" h="13817">
                <a:moveTo>
                  <a:pt x="11441" y="10752"/>
                </a:moveTo>
                <a:lnTo>
                  <a:pt x="3881" y="11523"/>
                </a:lnTo>
                <a:lnTo>
                  <a:pt x="9753" y="13817"/>
                </a:lnTo>
                <a:lnTo>
                  <a:pt x="11441" y="107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9327" y="421004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4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93886" y="324726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3264" y="323316"/>
            <a:ext cx="5588" cy="6731"/>
          </a:xfrm>
          <a:custGeom>
            <a:avLst/>
            <a:gdLst/>
            <a:ahLst/>
            <a:cxnLst/>
            <a:rect l="l" t="t" r="r" b="b"/>
            <a:pathLst>
              <a:path w="5588" h="6731">
                <a:moveTo>
                  <a:pt x="3987" y="6731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86457" y="329780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93442" y="334645"/>
            <a:ext cx="5676" cy="6730"/>
          </a:xfrm>
          <a:custGeom>
            <a:avLst/>
            <a:gdLst/>
            <a:ahLst/>
            <a:cxnLst/>
            <a:rect l="l" t="t" r="r" b="b"/>
            <a:pathLst>
              <a:path w="5676" h="6730">
                <a:moveTo>
                  <a:pt x="2578" y="6730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7"/>
                </a:lnTo>
                <a:lnTo>
                  <a:pt x="0" y="5499"/>
                </a:lnTo>
                <a:lnTo>
                  <a:pt x="2578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98319" y="329603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94331" y="330479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22"/>
                </a:lnTo>
                <a:lnTo>
                  <a:pt x="3187" y="3454"/>
                </a:lnTo>
                <a:lnTo>
                  <a:pt x="3721" y="533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43671" y="431888"/>
            <a:ext cx="6642" cy="6730"/>
          </a:xfrm>
          <a:custGeom>
            <a:avLst/>
            <a:gdLst/>
            <a:ahLst/>
            <a:cxnLst/>
            <a:rect l="l" t="t" r="r" b="b"/>
            <a:pathLst>
              <a:path w="6642" h="6730">
                <a:moveTo>
                  <a:pt x="1333" y="6730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36406" y="434022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0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81047" y="340931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64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64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84501" y="343687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84158" y="459346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1"/>
                </a:lnTo>
                <a:lnTo>
                  <a:pt x="18269" y="247918"/>
                </a:lnTo>
                <a:lnTo>
                  <a:pt x="31417" y="253944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32520" y="503809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62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198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80"/>
                </a:lnTo>
                <a:lnTo>
                  <a:pt x="33210" y="20015"/>
                </a:lnTo>
                <a:lnTo>
                  <a:pt x="31876" y="19215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18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2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5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08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39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19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44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39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53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689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0"/>
                </a:lnTo>
                <a:lnTo>
                  <a:pt x="41884" y="66243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0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75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3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799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799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8" y="179628"/>
                </a:lnTo>
                <a:lnTo>
                  <a:pt x="47482" y="166148"/>
                </a:lnTo>
                <a:lnTo>
                  <a:pt x="45605" y="153835"/>
                </a:lnTo>
                <a:lnTo>
                  <a:pt x="45161" y="150736"/>
                </a:lnTo>
                <a:lnTo>
                  <a:pt x="46227" y="147116"/>
                </a:lnTo>
                <a:lnTo>
                  <a:pt x="45961" y="143827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72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54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3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71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19"/>
                </a:lnTo>
                <a:lnTo>
                  <a:pt x="138074" y="131432"/>
                </a:lnTo>
                <a:lnTo>
                  <a:pt x="134620" y="130454"/>
                </a:lnTo>
                <a:lnTo>
                  <a:pt x="130365" y="127888"/>
                </a:lnTo>
                <a:lnTo>
                  <a:pt x="125577" y="123545"/>
                </a:lnTo>
                <a:lnTo>
                  <a:pt x="123634" y="118592"/>
                </a:lnTo>
                <a:lnTo>
                  <a:pt x="123456" y="116725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56"/>
                </a:lnTo>
                <a:lnTo>
                  <a:pt x="118325" y="89798"/>
                </a:lnTo>
                <a:lnTo>
                  <a:pt x="110933" y="79314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32520" y="515238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1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30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00"/>
                </a:lnTo>
                <a:lnTo>
                  <a:pt x="8579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889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89" y="27892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49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2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89" y="27892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51024" y="571919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47036" y="612927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52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2952" y="675627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71217" y="685546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671915" y="678281"/>
            <a:ext cx="5676" cy="12839"/>
          </a:xfrm>
          <a:custGeom>
            <a:avLst/>
            <a:gdLst/>
            <a:ahLst/>
            <a:cxnLst/>
            <a:rect l="l" t="t" r="r" b="b"/>
            <a:pathLst>
              <a:path w="5676" h="12839">
                <a:moveTo>
                  <a:pt x="0" y="11518"/>
                </a:moveTo>
                <a:lnTo>
                  <a:pt x="2832" y="12839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08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51100" y="583514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58822" y="576694"/>
            <a:ext cx="10972" cy="49120"/>
          </a:xfrm>
          <a:custGeom>
            <a:avLst/>
            <a:gdLst/>
            <a:ahLst/>
            <a:cxnLst/>
            <a:rect l="l" t="t" r="r" b="b"/>
            <a:pathLst>
              <a:path w="10972" h="49120">
                <a:moveTo>
                  <a:pt x="7264" y="4965"/>
                </a:moveTo>
                <a:lnTo>
                  <a:pt x="10972" y="0"/>
                </a:lnTo>
                <a:lnTo>
                  <a:pt x="6231" y="309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0" y="8556"/>
                </a:lnTo>
                <a:lnTo>
                  <a:pt x="7264" y="4965"/>
                </a:lnTo>
                <a:close/>
              </a:path>
              <a:path w="10972" h="49120">
                <a:moveTo>
                  <a:pt x="26924" y="13728"/>
                </a:moveTo>
                <a:lnTo>
                  <a:pt x="27457" y="13195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297"/>
                </a:lnTo>
                <a:lnTo>
                  <a:pt x="89446" y="36842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39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4" y="460"/>
                </a:lnTo>
                <a:lnTo>
                  <a:pt x="37698" y="-249"/>
                </a:lnTo>
                <a:lnTo>
                  <a:pt x="35242" y="-698"/>
                </a:lnTo>
                <a:lnTo>
                  <a:pt x="24523" y="-2921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85"/>
                </a:lnTo>
                <a:lnTo>
                  <a:pt x="13995" y="-13639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7"/>
                </a:lnTo>
                <a:lnTo>
                  <a:pt x="10185" y="-40563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1" y="309"/>
                </a:lnTo>
                <a:lnTo>
                  <a:pt x="10007" y="-3543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0" y="8556"/>
                </a:lnTo>
                <a:lnTo>
                  <a:pt x="3809" y="9918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6"/>
                </a:lnTo>
                <a:lnTo>
                  <a:pt x="13284" y="73698"/>
                </a:lnTo>
                <a:lnTo>
                  <a:pt x="14604" y="77228"/>
                </a:lnTo>
                <a:lnTo>
                  <a:pt x="16827" y="73075"/>
                </a:lnTo>
                <a:lnTo>
                  <a:pt x="15760" y="67132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22"/>
                </a:lnTo>
                <a:lnTo>
                  <a:pt x="26034" y="27990"/>
                </a:lnTo>
                <a:lnTo>
                  <a:pt x="25946" y="26835"/>
                </a:lnTo>
                <a:lnTo>
                  <a:pt x="23202" y="26835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51379" y="426491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85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587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1"/>
                </a:lnTo>
                <a:lnTo>
                  <a:pt x="47472" y="5841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41"/>
                </a:lnTo>
                <a:lnTo>
                  <a:pt x="34099" y="6019"/>
                </a:lnTo>
                <a:lnTo>
                  <a:pt x="37287" y="5841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65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587"/>
                </a:lnTo>
                <a:lnTo>
                  <a:pt x="16205" y="5219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74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85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85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28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0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9594" y="442429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7"/>
                </a:lnTo>
                <a:lnTo>
                  <a:pt x="77419" y="1777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43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19"/>
                </a:lnTo>
                <a:lnTo>
                  <a:pt x="66611" y="6197"/>
                </a:lnTo>
                <a:lnTo>
                  <a:pt x="68021" y="2743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197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74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08"/>
                </a:lnTo>
                <a:lnTo>
                  <a:pt x="10718" y="5321"/>
                </a:lnTo>
                <a:lnTo>
                  <a:pt x="7797" y="6108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74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63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08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19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8273" y="432155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8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19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19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09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40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09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64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294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197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09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09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51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9088" y="363080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56066" y="369366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55634" y="376097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56866" y="381850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76"/>
                </a:moveTo>
                <a:lnTo>
                  <a:pt x="0" y="2133"/>
                </a:lnTo>
                <a:lnTo>
                  <a:pt x="2743" y="2921"/>
                </a:lnTo>
                <a:lnTo>
                  <a:pt x="3376" y="2326"/>
                </a:lnTo>
                <a:lnTo>
                  <a:pt x="3009" y="2476"/>
                </a:lnTo>
                <a:close/>
              </a:path>
              <a:path w="5854" h="2921">
                <a:moveTo>
                  <a:pt x="5854" y="0"/>
                </a:moveTo>
                <a:lnTo>
                  <a:pt x="3376" y="232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58644" y="388048"/>
            <a:ext cx="5753" cy="2666"/>
          </a:xfrm>
          <a:custGeom>
            <a:avLst/>
            <a:gdLst/>
            <a:ahLst/>
            <a:cxnLst/>
            <a:rect l="l" t="t" r="r" b="b"/>
            <a:pathLst>
              <a:path w="5753" h="2666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6">
                <a:moveTo>
                  <a:pt x="2772" y="2362"/>
                </a:moveTo>
                <a:lnTo>
                  <a:pt x="0" y="0"/>
                </a:lnTo>
                <a:lnTo>
                  <a:pt x="2387" y="2666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63241" y="393903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63152" y="399034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387"/>
                </a:moveTo>
                <a:lnTo>
                  <a:pt x="0" y="2387"/>
                </a:lnTo>
                <a:lnTo>
                  <a:pt x="3809" y="2654"/>
                </a:lnTo>
                <a:lnTo>
                  <a:pt x="4438" y="1872"/>
                </a:lnTo>
                <a:lnTo>
                  <a:pt x="3022" y="2387"/>
                </a:lnTo>
                <a:close/>
              </a:path>
              <a:path w="5943" h="2654">
                <a:moveTo>
                  <a:pt x="5943" y="0"/>
                </a:moveTo>
                <a:lnTo>
                  <a:pt x="4438" y="1872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66429" y="404533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4839" y="358203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06" y="43626"/>
                </a:moveTo>
                <a:lnTo>
                  <a:pt x="8340" y="42402"/>
                </a:lnTo>
                <a:lnTo>
                  <a:pt x="8313" y="43218"/>
                </a:lnTo>
                <a:lnTo>
                  <a:pt x="9106" y="43626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06" y="43626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8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3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1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83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1"/>
                </a:lnTo>
                <a:lnTo>
                  <a:pt x="8539" y="20357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3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4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2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18601" y="404533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13203" y="358203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52" y="43560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52" y="43560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8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1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3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4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3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57"/>
                </a:lnTo>
                <a:lnTo>
                  <a:pt x="10218" y="32671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83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4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52" y="43560"/>
                </a:lnTo>
                <a:lnTo>
                  <a:pt x="14516" y="43218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21966" y="400189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42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790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2"/>
                </a:lnTo>
                <a:lnTo>
                  <a:pt x="31000" y="16382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81"/>
                </a:lnTo>
                <a:lnTo>
                  <a:pt x="10629" y="15138"/>
                </a:lnTo>
                <a:lnTo>
                  <a:pt x="11696" y="11683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3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41016" y="500799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25420" y="403021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2"/>
                </a:moveTo>
                <a:lnTo>
                  <a:pt x="21615" y="11772"/>
                </a:lnTo>
                <a:lnTo>
                  <a:pt x="24625" y="12039"/>
                </a:lnTo>
                <a:lnTo>
                  <a:pt x="27368" y="11430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01773" y="620267"/>
            <a:ext cx="36487" cy="61290"/>
          </a:xfrm>
          <a:custGeom>
            <a:avLst/>
            <a:gdLst/>
            <a:ahLst/>
            <a:cxnLst/>
            <a:rect l="l" t="t" r="r" b="b"/>
            <a:pathLst>
              <a:path w="36487" h="61290">
                <a:moveTo>
                  <a:pt x="18237" y="54114"/>
                </a:moveTo>
                <a:lnTo>
                  <a:pt x="20815" y="51816"/>
                </a:lnTo>
                <a:lnTo>
                  <a:pt x="22758" y="48183"/>
                </a:lnTo>
                <a:lnTo>
                  <a:pt x="24612" y="45351"/>
                </a:lnTo>
                <a:lnTo>
                  <a:pt x="27990" y="42430"/>
                </a:lnTo>
                <a:lnTo>
                  <a:pt x="29933" y="40132"/>
                </a:lnTo>
                <a:lnTo>
                  <a:pt x="32677" y="36855"/>
                </a:lnTo>
                <a:lnTo>
                  <a:pt x="34798" y="33045"/>
                </a:lnTo>
                <a:lnTo>
                  <a:pt x="36487" y="28790"/>
                </a:lnTo>
                <a:lnTo>
                  <a:pt x="34188" y="25869"/>
                </a:lnTo>
                <a:lnTo>
                  <a:pt x="32143" y="22059"/>
                </a:lnTo>
                <a:lnTo>
                  <a:pt x="31610" y="17538"/>
                </a:lnTo>
                <a:lnTo>
                  <a:pt x="31000" y="12674"/>
                </a:lnTo>
                <a:lnTo>
                  <a:pt x="31877" y="8509"/>
                </a:lnTo>
                <a:lnTo>
                  <a:pt x="32410" y="5143"/>
                </a:lnTo>
                <a:lnTo>
                  <a:pt x="31788" y="2400"/>
                </a:lnTo>
                <a:lnTo>
                  <a:pt x="28600" y="0"/>
                </a:lnTo>
                <a:lnTo>
                  <a:pt x="24790" y="1333"/>
                </a:lnTo>
                <a:lnTo>
                  <a:pt x="20904" y="2044"/>
                </a:lnTo>
                <a:lnTo>
                  <a:pt x="18237" y="1778"/>
                </a:lnTo>
                <a:lnTo>
                  <a:pt x="16649" y="3276"/>
                </a:lnTo>
                <a:lnTo>
                  <a:pt x="17272" y="5854"/>
                </a:lnTo>
                <a:lnTo>
                  <a:pt x="17272" y="6121"/>
                </a:lnTo>
                <a:lnTo>
                  <a:pt x="16738" y="16662"/>
                </a:lnTo>
                <a:lnTo>
                  <a:pt x="20726" y="21882"/>
                </a:lnTo>
                <a:lnTo>
                  <a:pt x="25501" y="28524"/>
                </a:lnTo>
                <a:lnTo>
                  <a:pt x="26123" y="29413"/>
                </a:lnTo>
                <a:lnTo>
                  <a:pt x="28867" y="31889"/>
                </a:lnTo>
                <a:lnTo>
                  <a:pt x="29053" y="32861"/>
                </a:lnTo>
                <a:lnTo>
                  <a:pt x="22312" y="44574"/>
                </a:lnTo>
                <a:lnTo>
                  <a:pt x="15316" y="54292"/>
                </a:lnTo>
                <a:lnTo>
                  <a:pt x="12573" y="54914"/>
                </a:lnTo>
                <a:lnTo>
                  <a:pt x="8940" y="56959"/>
                </a:lnTo>
                <a:lnTo>
                  <a:pt x="5308" y="58458"/>
                </a:lnTo>
                <a:lnTo>
                  <a:pt x="0" y="59880"/>
                </a:lnTo>
                <a:lnTo>
                  <a:pt x="3276" y="61290"/>
                </a:lnTo>
                <a:lnTo>
                  <a:pt x="6108" y="60413"/>
                </a:lnTo>
                <a:lnTo>
                  <a:pt x="10363" y="58724"/>
                </a:lnTo>
                <a:lnTo>
                  <a:pt x="13373" y="58635"/>
                </a:lnTo>
                <a:lnTo>
                  <a:pt x="15938" y="57302"/>
                </a:lnTo>
                <a:lnTo>
                  <a:pt x="16649" y="56870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36584" y="543394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57044" y="479983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11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69"/>
                </a:lnTo>
                <a:lnTo>
                  <a:pt x="14173" y="18249"/>
                </a:lnTo>
                <a:lnTo>
                  <a:pt x="17805" y="15938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53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84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1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46236" y="473608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4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32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40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68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25954" y="496811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490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44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67"/>
                </a:lnTo>
                <a:lnTo>
                  <a:pt x="105041" y="123456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35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59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5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11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73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40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6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6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8"/>
                </a:lnTo>
                <a:lnTo>
                  <a:pt x="133688" y="100973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62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67"/>
                </a:lnTo>
                <a:lnTo>
                  <a:pt x="8686" y="187236"/>
                </a:lnTo>
                <a:lnTo>
                  <a:pt x="9220" y="184213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0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20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6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42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58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61"/>
                </a:lnTo>
                <a:lnTo>
                  <a:pt x="37553" y="135508"/>
                </a:lnTo>
                <a:lnTo>
                  <a:pt x="40131" y="131965"/>
                </a:lnTo>
                <a:lnTo>
                  <a:pt x="42252" y="136397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84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6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2" y="181764"/>
                </a:lnTo>
                <a:lnTo>
                  <a:pt x="56506" y="169530"/>
                </a:lnTo>
                <a:lnTo>
                  <a:pt x="55803" y="164020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291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09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15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297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33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3"/>
                </a:lnTo>
                <a:lnTo>
                  <a:pt x="52171" y="160832"/>
                </a:lnTo>
                <a:lnTo>
                  <a:pt x="54048" y="173142"/>
                </a:lnTo>
                <a:lnTo>
                  <a:pt x="54664" y="186623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3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23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07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47"/>
                </a:lnTo>
                <a:lnTo>
                  <a:pt x="30822" y="115493"/>
                </a:lnTo>
                <a:lnTo>
                  <a:pt x="30467" y="116725"/>
                </a:lnTo>
                <a:lnTo>
                  <a:pt x="27457" y="116547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56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4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15"/>
                </a:lnTo>
                <a:lnTo>
                  <a:pt x="26047" y="54736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6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1"/>
                </a:lnTo>
                <a:lnTo>
                  <a:pt x="23914" y="130187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1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892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6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9"/>
                </a:lnTo>
                <a:lnTo>
                  <a:pt x="46717" y="55658"/>
                </a:lnTo>
                <a:lnTo>
                  <a:pt x="48183" y="66154"/>
                </a:lnTo>
                <a:lnTo>
                  <a:pt x="48894" y="69430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493"/>
                </a:lnTo>
                <a:lnTo>
                  <a:pt x="58635" y="9740"/>
                </a:lnTo>
                <a:lnTo>
                  <a:pt x="58813" y="4698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26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1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8"/>
                </a:lnTo>
                <a:lnTo>
                  <a:pt x="20548" y="4787"/>
                </a:lnTo>
                <a:lnTo>
                  <a:pt x="21081" y="8762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0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0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13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595"/>
                </a:lnTo>
                <a:lnTo>
                  <a:pt x="11163" y="40385"/>
                </a:lnTo>
                <a:lnTo>
                  <a:pt x="6553" y="40385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6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7"/>
                </a:moveTo>
                <a:lnTo>
                  <a:pt x="23604" y="135861"/>
                </a:lnTo>
                <a:lnTo>
                  <a:pt x="23552" y="136820"/>
                </a:lnTo>
                <a:lnTo>
                  <a:pt x="23647" y="136397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48281" y="525691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88565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5232" y="2476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0"/>
                </a:lnTo>
                <a:lnTo>
                  <a:pt x="18338" y="18516"/>
                </a:lnTo>
                <a:lnTo>
                  <a:pt x="24536" y="16027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5154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1155" y="33921"/>
                </a:moveTo>
                <a:lnTo>
                  <a:pt x="0" y="35775"/>
                </a:lnTo>
                <a:lnTo>
                  <a:pt x="8940" y="41528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01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27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4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893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35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797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1" y="37272"/>
                </a:lnTo>
                <a:lnTo>
                  <a:pt x="16471" y="36842"/>
                </a:lnTo>
                <a:lnTo>
                  <a:pt x="12750" y="37274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08224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09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09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1185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61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3850" y="433133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08847" y="392836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2"/>
                </a:lnTo>
                <a:lnTo>
                  <a:pt x="62268" y="51549"/>
                </a:lnTo>
                <a:lnTo>
                  <a:pt x="61888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22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1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2989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25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02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9" y="14565"/>
                </a:moveTo>
                <a:lnTo>
                  <a:pt x="16560" y="25145"/>
                </a:lnTo>
                <a:lnTo>
                  <a:pt x="15199" y="25978"/>
                </a:lnTo>
                <a:lnTo>
                  <a:pt x="11912" y="31059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22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8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4" y="11788"/>
                </a:lnTo>
                <a:lnTo>
                  <a:pt x="12369" y="14565"/>
                </a:lnTo>
                <a:close/>
              </a:path>
              <a:path w="82637" h="100964">
                <a:moveTo>
                  <a:pt x="59867" y="45694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8" y="51541"/>
                </a:lnTo>
                <a:lnTo>
                  <a:pt x="61834" y="50492"/>
                </a:lnTo>
                <a:lnTo>
                  <a:pt x="59867" y="4569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25876" y="397090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099"/>
                </a:lnTo>
                <a:lnTo>
                  <a:pt x="24071" y="43808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03"/>
                </a:lnTo>
                <a:lnTo>
                  <a:pt x="22645" y="24002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099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06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4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52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7" y="39286"/>
                </a:lnTo>
                <a:lnTo>
                  <a:pt x="18937" y="41528"/>
                </a:lnTo>
                <a:lnTo>
                  <a:pt x="24071" y="43808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19"/>
                </a:lnTo>
                <a:lnTo>
                  <a:pt x="8143" y="23820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16022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08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07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08"/>
                </a:lnTo>
                <a:lnTo>
                  <a:pt x="48637" y="26137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48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390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83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60307" y="534720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4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3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00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53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8"/>
                </a:lnTo>
                <a:lnTo>
                  <a:pt x="27101" y="48006"/>
                </a:lnTo>
                <a:lnTo>
                  <a:pt x="29489" y="41884"/>
                </a:lnTo>
                <a:lnTo>
                  <a:pt x="30967" y="41848"/>
                </a:lnTo>
                <a:lnTo>
                  <a:pt x="44459" y="40044"/>
                </a:lnTo>
                <a:lnTo>
                  <a:pt x="41452" y="30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64739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4" y="27738"/>
                </a:lnTo>
                <a:lnTo>
                  <a:pt x="36236" y="20372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15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0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395"/>
                </a:lnTo>
                <a:lnTo>
                  <a:pt x="8674" y="15760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82443" y="536663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71382" y="542785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36660" y="606996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04"/>
                </a:moveTo>
                <a:lnTo>
                  <a:pt x="9207" y="8585"/>
                </a:lnTo>
                <a:lnTo>
                  <a:pt x="8064" y="3886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24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0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31427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8"/>
                </a:lnTo>
                <a:lnTo>
                  <a:pt x="11607" y="11074"/>
                </a:lnTo>
                <a:lnTo>
                  <a:pt x="10363" y="9651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27008" y="626833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19032" y="636841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54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49"/>
                </a:lnTo>
                <a:lnTo>
                  <a:pt x="15446" y="20761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40914" y="579450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893"/>
                </a:lnTo>
                <a:lnTo>
                  <a:pt x="2209" y="16738"/>
                </a:lnTo>
                <a:lnTo>
                  <a:pt x="1765" y="20891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3"/>
                </a:lnTo>
                <a:lnTo>
                  <a:pt x="8407" y="20193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29662" y="485305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37015" y="524446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43835" y="579716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4005" y="488137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1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10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14955" y="484504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087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1" y="78137"/>
                </a:lnTo>
                <a:lnTo>
                  <a:pt x="24083" y="86827"/>
                </a:lnTo>
                <a:lnTo>
                  <a:pt x="23647" y="88912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7" y="88467"/>
                </a:lnTo>
                <a:lnTo>
                  <a:pt x="48539" y="85369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087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07"/>
                </a:lnTo>
                <a:lnTo>
                  <a:pt x="6299" y="71907"/>
                </a:lnTo>
                <a:lnTo>
                  <a:pt x="8597" y="68541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13635" y="636841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8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78"/>
                </a:lnTo>
                <a:lnTo>
                  <a:pt x="31254" y="99252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8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3"/>
                </a:lnTo>
                <a:lnTo>
                  <a:pt x="8961" y="21500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35237" y="486981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06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3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3"/>
                </a:lnTo>
                <a:lnTo>
                  <a:pt x="0" y="28079"/>
                </a:lnTo>
                <a:lnTo>
                  <a:pt x="1511" y="32321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1181" y="534009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0625" y="552691"/>
            <a:ext cx="95554" cy="149504"/>
          </a:xfrm>
          <a:custGeom>
            <a:avLst/>
            <a:gdLst/>
            <a:ahLst/>
            <a:cxnLst/>
            <a:rect l="l" t="t" r="r" b="b"/>
            <a:pathLst>
              <a:path w="95554" h="149504">
                <a:moveTo>
                  <a:pt x="9740" y="84493"/>
                </a:moveTo>
                <a:lnTo>
                  <a:pt x="11061" y="85115"/>
                </a:lnTo>
                <a:lnTo>
                  <a:pt x="13982" y="86004"/>
                </a:lnTo>
                <a:lnTo>
                  <a:pt x="17703" y="84150"/>
                </a:lnTo>
                <a:lnTo>
                  <a:pt x="20269" y="93002"/>
                </a:lnTo>
                <a:lnTo>
                  <a:pt x="29311" y="87160"/>
                </a:lnTo>
                <a:lnTo>
                  <a:pt x="34086" y="84150"/>
                </a:lnTo>
                <a:lnTo>
                  <a:pt x="37185" y="85826"/>
                </a:lnTo>
                <a:lnTo>
                  <a:pt x="45432" y="90555"/>
                </a:lnTo>
                <a:lnTo>
                  <a:pt x="44450" y="86626"/>
                </a:lnTo>
                <a:lnTo>
                  <a:pt x="44183" y="79806"/>
                </a:lnTo>
                <a:lnTo>
                  <a:pt x="44894" y="76530"/>
                </a:lnTo>
                <a:lnTo>
                  <a:pt x="43129" y="73609"/>
                </a:lnTo>
                <a:lnTo>
                  <a:pt x="43395" y="70599"/>
                </a:lnTo>
                <a:lnTo>
                  <a:pt x="45250" y="65989"/>
                </a:lnTo>
                <a:lnTo>
                  <a:pt x="41262" y="59347"/>
                </a:lnTo>
                <a:lnTo>
                  <a:pt x="38341" y="52616"/>
                </a:lnTo>
                <a:lnTo>
                  <a:pt x="43395" y="45707"/>
                </a:lnTo>
                <a:lnTo>
                  <a:pt x="42506" y="42964"/>
                </a:lnTo>
                <a:lnTo>
                  <a:pt x="38696" y="46951"/>
                </a:lnTo>
                <a:lnTo>
                  <a:pt x="40817" y="43141"/>
                </a:lnTo>
                <a:lnTo>
                  <a:pt x="40640" y="38531"/>
                </a:lnTo>
                <a:lnTo>
                  <a:pt x="38963" y="35610"/>
                </a:lnTo>
                <a:lnTo>
                  <a:pt x="35509" y="32245"/>
                </a:lnTo>
                <a:lnTo>
                  <a:pt x="36753" y="35166"/>
                </a:lnTo>
                <a:lnTo>
                  <a:pt x="35953" y="39420"/>
                </a:lnTo>
                <a:lnTo>
                  <a:pt x="34175" y="41630"/>
                </a:lnTo>
                <a:lnTo>
                  <a:pt x="35242" y="62890"/>
                </a:lnTo>
                <a:lnTo>
                  <a:pt x="37630" y="68110"/>
                </a:lnTo>
                <a:lnTo>
                  <a:pt x="38519" y="73164"/>
                </a:lnTo>
                <a:lnTo>
                  <a:pt x="38874" y="75907"/>
                </a:lnTo>
                <a:lnTo>
                  <a:pt x="37274" y="75907"/>
                </a:lnTo>
                <a:lnTo>
                  <a:pt x="34442" y="72720"/>
                </a:lnTo>
                <a:lnTo>
                  <a:pt x="33210" y="72364"/>
                </a:lnTo>
                <a:lnTo>
                  <a:pt x="30378" y="56248"/>
                </a:lnTo>
                <a:lnTo>
                  <a:pt x="23025" y="58991"/>
                </a:lnTo>
                <a:lnTo>
                  <a:pt x="21452" y="50050"/>
                </a:lnTo>
                <a:lnTo>
                  <a:pt x="20358" y="50050"/>
                </a:lnTo>
                <a:lnTo>
                  <a:pt x="19012" y="48069"/>
                </a:lnTo>
                <a:lnTo>
                  <a:pt x="12484" y="52260"/>
                </a:lnTo>
                <a:lnTo>
                  <a:pt x="4952" y="42875"/>
                </a:lnTo>
                <a:lnTo>
                  <a:pt x="965" y="50660"/>
                </a:lnTo>
                <a:lnTo>
                  <a:pt x="0" y="55625"/>
                </a:lnTo>
                <a:lnTo>
                  <a:pt x="0" y="74142"/>
                </a:lnTo>
                <a:lnTo>
                  <a:pt x="1765" y="76174"/>
                </a:lnTo>
                <a:lnTo>
                  <a:pt x="5486" y="80429"/>
                </a:lnTo>
                <a:lnTo>
                  <a:pt x="7607" y="78028"/>
                </a:lnTo>
                <a:lnTo>
                  <a:pt x="7429" y="81572"/>
                </a:lnTo>
                <a:lnTo>
                  <a:pt x="9740" y="84493"/>
                </a:lnTo>
                <a:close/>
              </a:path>
              <a:path w="95554" h="149504">
                <a:moveTo>
                  <a:pt x="47993" y="73787"/>
                </a:moveTo>
                <a:lnTo>
                  <a:pt x="51003" y="67932"/>
                </a:lnTo>
                <a:lnTo>
                  <a:pt x="49060" y="64833"/>
                </a:lnTo>
                <a:lnTo>
                  <a:pt x="46316" y="58191"/>
                </a:lnTo>
                <a:lnTo>
                  <a:pt x="51358" y="56959"/>
                </a:lnTo>
                <a:lnTo>
                  <a:pt x="51625" y="55892"/>
                </a:lnTo>
                <a:lnTo>
                  <a:pt x="49949" y="55803"/>
                </a:lnTo>
                <a:lnTo>
                  <a:pt x="43573" y="56514"/>
                </a:lnTo>
                <a:lnTo>
                  <a:pt x="47726" y="68376"/>
                </a:lnTo>
                <a:lnTo>
                  <a:pt x="48348" y="70243"/>
                </a:lnTo>
                <a:lnTo>
                  <a:pt x="46583" y="73787"/>
                </a:lnTo>
                <a:lnTo>
                  <a:pt x="47993" y="73787"/>
                </a:lnTo>
                <a:close/>
              </a:path>
              <a:path w="95554" h="149504">
                <a:moveTo>
                  <a:pt x="47993" y="92024"/>
                </a:moveTo>
                <a:lnTo>
                  <a:pt x="45432" y="90555"/>
                </a:lnTo>
                <a:lnTo>
                  <a:pt x="47146" y="97410"/>
                </a:lnTo>
                <a:lnTo>
                  <a:pt x="47993" y="92024"/>
                </a:lnTo>
                <a:close/>
              </a:path>
              <a:path w="95554" h="149504">
                <a:moveTo>
                  <a:pt x="67128" y="33388"/>
                </a:moveTo>
                <a:lnTo>
                  <a:pt x="62522" y="31800"/>
                </a:lnTo>
                <a:lnTo>
                  <a:pt x="62789" y="33887"/>
                </a:lnTo>
                <a:lnTo>
                  <a:pt x="67128" y="33388"/>
                </a:lnTo>
                <a:close/>
              </a:path>
              <a:path w="95554" h="149504">
                <a:moveTo>
                  <a:pt x="55702" y="87858"/>
                </a:moveTo>
                <a:lnTo>
                  <a:pt x="52603" y="92913"/>
                </a:lnTo>
                <a:lnTo>
                  <a:pt x="51625" y="90408"/>
                </a:lnTo>
                <a:lnTo>
                  <a:pt x="51358" y="89725"/>
                </a:lnTo>
                <a:lnTo>
                  <a:pt x="51625" y="88925"/>
                </a:lnTo>
                <a:lnTo>
                  <a:pt x="51803" y="88391"/>
                </a:lnTo>
                <a:lnTo>
                  <a:pt x="58534" y="77584"/>
                </a:lnTo>
                <a:lnTo>
                  <a:pt x="67310" y="79540"/>
                </a:lnTo>
                <a:lnTo>
                  <a:pt x="73596" y="78828"/>
                </a:lnTo>
                <a:lnTo>
                  <a:pt x="76339" y="77152"/>
                </a:lnTo>
                <a:lnTo>
                  <a:pt x="78371" y="74396"/>
                </a:lnTo>
                <a:lnTo>
                  <a:pt x="79260" y="71653"/>
                </a:lnTo>
                <a:lnTo>
                  <a:pt x="78282" y="69976"/>
                </a:lnTo>
                <a:lnTo>
                  <a:pt x="89890" y="67055"/>
                </a:lnTo>
                <a:lnTo>
                  <a:pt x="88912" y="61379"/>
                </a:lnTo>
                <a:lnTo>
                  <a:pt x="89179" y="55714"/>
                </a:lnTo>
                <a:lnTo>
                  <a:pt x="85813" y="56337"/>
                </a:lnTo>
                <a:lnTo>
                  <a:pt x="95554" y="44373"/>
                </a:lnTo>
                <a:lnTo>
                  <a:pt x="87680" y="40919"/>
                </a:lnTo>
                <a:lnTo>
                  <a:pt x="82537" y="38709"/>
                </a:lnTo>
                <a:lnTo>
                  <a:pt x="78994" y="46862"/>
                </a:lnTo>
                <a:lnTo>
                  <a:pt x="75717" y="45885"/>
                </a:lnTo>
                <a:lnTo>
                  <a:pt x="78104" y="32867"/>
                </a:lnTo>
                <a:lnTo>
                  <a:pt x="69342" y="33134"/>
                </a:lnTo>
                <a:lnTo>
                  <a:pt x="67128" y="33388"/>
                </a:lnTo>
                <a:lnTo>
                  <a:pt x="69964" y="34366"/>
                </a:lnTo>
                <a:lnTo>
                  <a:pt x="70133" y="38696"/>
                </a:lnTo>
                <a:lnTo>
                  <a:pt x="68624" y="50096"/>
                </a:lnTo>
                <a:lnTo>
                  <a:pt x="59601" y="60667"/>
                </a:lnTo>
                <a:lnTo>
                  <a:pt x="55257" y="66522"/>
                </a:lnTo>
                <a:lnTo>
                  <a:pt x="52959" y="71475"/>
                </a:lnTo>
                <a:lnTo>
                  <a:pt x="51625" y="74929"/>
                </a:lnTo>
                <a:lnTo>
                  <a:pt x="50482" y="78117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21"/>
                </a:lnTo>
                <a:lnTo>
                  <a:pt x="56057" y="69443"/>
                </a:lnTo>
                <a:lnTo>
                  <a:pt x="62255" y="59880"/>
                </a:lnTo>
                <a:lnTo>
                  <a:pt x="72440" y="56870"/>
                </a:lnTo>
                <a:lnTo>
                  <a:pt x="68541" y="55181"/>
                </a:lnTo>
                <a:lnTo>
                  <a:pt x="66065" y="56337"/>
                </a:lnTo>
                <a:lnTo>
                  <a:pt x="68808" y="50495"/>
                </a:lnTo>
                <a:lnTo>
                  <a:pt x="71107" y="50660"/>
                </a:lnTo>
                <a:lnTo>
                  <a:pt x="77299" y="54068"/>
                </a:lnTo>
                <a:lnTo>
                  <a:pt x="78830" y="58520"/>
                </a:lnTo>
                <a:lnTo>
                  <a:pt x="66598" y="65277"/>
                </a:lnTo>
                <a:lnTo>
                  <a:pt x="69253" y="73609"/>
                </a:lnTo>
                <a:lnTo>
                  <a:pt x="58089" y="76885"/>
                </a:lnTo>
                <a:lnTo>
                  <a:pt x="55079" y="78473"/>
                </a:lnTo>
                <a:lnTo>
                  <a:pt x="51625" y="83261"/>
                </a:lnTo>
                <a:lnTo>
                  <a:pt x="47726" y="90347"/>
                </a:lnTo>
                <a:lnTo>
                  <a:pt x="49415" y="98933"/>
                </a:lnTo>
                <a:lnTo>
                  <a:pt x="47993" y="100799"/>
                </a:lnTo>
                <a:lnTo>
                  <a:pt x="47146" y="97410"/>
                </a:lnTo>
                <a:lnTo>
                  <a:pt x="46139" y="103809"/>
                </a:lnTo>
                <a:lnTo>
                  <a:pt x="43929" y="107175"/>
                </a:lnTo>
                <a:lnTo>
                  <a:pt x="43129" y="111772"/>
                </a:lnTo>
                <a:lnTo>
                  <a:pt x="42773" y="120281"/>
                </a:lnTo>
                <a:lnTo>
                  <a:pt x="48437" y="117271"/>
                </a:lnTo>
                <a:lnTo>
                  <a:pt x="51625" y="116471"/>
                </a:lnTo>
                <a:lnTo>
                  <a:pt x="54368" y="116293"/>
                </a:lnTo>
                <a:lnTo>
                  <a:pt x="55968" y="117716"/>
                </a:lnTo>
                <a:lnTo>
                  <a:pt x="61699" y="120998"/>
                </a:lnTo>
                <a:lnTo>
                  <a:pt x="69342" y="116827"/>
                </a:lnTo>
                <a:lnTo>
                  <a:pt x="69671" y="119105"/>
                </a:lnTo>
                <a:lnTo>
                  <a:pt x="70675" y="115315"/>
                </a:lnTo>
                <a:lnTo>
                  <a:pt x="75981" y="116497"/>
                </a:lnTo>
                <a:lnTo>
                  <a:pt x="86676" y="117115"/>
                </a:lnTo>
                <a:lnTo>
                  <a:pt x="84137" y="107708"/>
                </a:lnTo>
                <a:lnTo>
                  <a:pt x="94500" y="106730"/>
                </a:lnTo>
                <a:lnTo>
                  <a:pt x="93078" y="98933"/>
                </a:lnTo>
                <a:lnTo>
                  <a:pt x="92455" y="89280"/>
                </a:lnTo>
                <a:lnTo>
                  <a:pt x="83159" y="93535"/>
                </a:lnTo>
                <a:lnTo>
                  <a:pt x="87236" y="79717"/>
                </a:lnTo>
                <a:lnTo>
                  <a:pt x="79971" y="82372"/>
                </a:lnTo>
                <a:lnTo>
                  <a:pt x="75272" y="83172"/>
                </a:lnTo>
                <a:lnTo>
                  <a:pt x="72440" y="85915"/>
                </a:lnTo>
                <a:lnTo>
                  <a:pt x="65265" y="80073"/>
                </a:lnTo>
                <a:lnTo>
                  <a:pt x="60934" y="88747"/>
                </a:lnTo>
                <a:lnTo>
                  <a:pt x="55702" y="87858"/>
                </a:lnTo>
                <a:close/>
              </a:path>
              <a:path w="95554" h="149504">
                <a:moveTo>
                  <a:pt x="62789" y="33887"/>
                </a:moveTo>
                <a:lnTo>
                  <a:pt x="61722" y="34010"/>
                </a:lnTo>
                <a:lnTo>
                  <a:pt x="61810" y="41986"/>
                </a:lnTo>
                <a:lnTo>
                  <a:pt x="63944" y="46862"/>
                </a:lnTo>
                <a:lnTo>
                  <a:pt x="64122" y="44284"/>
                </a:lnTo>
                <a:lnTo>
                  <a:pt x="62789" y="33887"/>
                </a:lnTo>
                <a:close/>
              </a:path>
              <a:path w="95554" h="149504">
                <a:moveTo>
                  <a:pt x="51625" y="56959"/>
                </a:moveTo>
                <a:lnTo>
                  <a:pt x="54114" y="59791"/>
                </a:lnTo>
                <a:lnTo>
                  <a:pt x="54368" y="56781"/>
                </a:lnTo>
                <a:lnTo>
                  <a:pt x="54279" y="49695"/>
                </a:lnTo>
                <a:lnTo>
                  <a:pt x="55613" y="46240"/>
                </a:lnTo>
                <a:lnTo>
                  <a:pt x="56946" y="44640"/>
                </a:lnTo>
                <a:lnTo>
                  <a:pt x="50736" y="45974"/>
                </a:lnTo>
                <a:lnTo>
                  <a:pt x="52070" y="55892"/>
                </a:lnTo>
                <a:lnTo>
                  <a:pt x="51625" y="56959"/>
                </a:lnTo>
                <a:close/>
              </a:path>
              <a:path w="95554" h="149504">
                <a:moveTo>
                  <a:pt x="31965" y="113817"/>
                </a:moveTo>
                <a:lnTo>
                  <a:pt x="33654" y="117271"/>
                </a:lnTo>
                <a:lnTo>
                  <a:pt x="35331" y="118503"/>
                </a:lnTo>
                <a:lnTo>
                  <a:pt x="33210" y="122669"/>
                </a:lnTo>
                <a:lnTo>
                  <a:pt x="33032" y="125234"/>
                </a:lnTo>
                <a:lnTo>
                  <a:pt x="31432" y="128244"/>
                </a:lnTo>
                <a:lnTo>
                  <a:pt x="34975" y="131356"/>
                </a:lnTo>
                <a:lnTo>
                  <a:pt x="37807" y="133565"/>
                </a:lnTo>
                <a:lnTo>
                  <a:pt x="40995" y="131521"/>
                </a:lnTo>
                <a:lnTo>
                  <a:pt x="44272" y="130289"/>
                </a:lnTo>
                <a:lnTo>
                  <a:pt x="44018" y="132232"/>
                </a:lnTo>
                <a:lnTo>
                  <a:pt x="46939" y="136486"/>
                </a:lnTo>
                <a:lnTo>
                  <a:pt x="49593" y="135064"/>
                </a:lnTo>
                <a:lnTo>
                  <a:pt x="51625" y="135775"/>
                </a:lnTo>
                <a:lnTo>
                  <a:pt x="52425" y="138785"/>
                </a:lnTo>
                <a:lnTo>
                  <a:pt x="56502" y="148272"/>
                </a:lnTo>
                <a:lnTo>
                  <a:pt x="62344" y="142951"/>
                </a:lnTo>
                <a:lnTo>
                  <a:pt x="65620" y="147472"/>
                </a:lnTo>
                <a:lnTo>
                  <a:pt x="69964" y="149504"/>
                </a:lnTo>
                <a:lnTo>
                  <a:pt x="72529" y="148882"/>
                </a:lnTo>
                <a:lnTo>
                  <a:pt x="75450" y="148272"/>
                </a:lnTo>
                <a:lnTo>
                  <a:pt x="76517" y="144906"/>
                </a:lnTo>
                <a:lnTo>
                  <a:pt x="94234" y="147561"/>
                </a:lnTo>
                <a:lnTo>
                  <a:pt x="92011" y="135775"/>
                </a:lnTo>
                <a:lnTo>
                  <a:pt x="90335" y="128955"/>
                </a:lnTo>
                <a:lnTo>
                  <a:pt x="83159" y="132943"/>
                </a:lnTo>
                <a:lnTo>
                  <a:pt x="85813" y="123558"/>
                </a:lnTo>
                <a:lnTo>
                  <a:pt x="70675" y="126034"/>
                </a:lnTo>
                <a:lnTo>
                  <a:pt x="69671" y="119105"/>
                </a:lnTo>
                <a:lnTo>
                  <a:pt x="68186" y="124713"/>
                </a:lnTo>
                <a:lnTo>
                  <a:pt x="61699" y="120998"/>
                </a:lnTo>
                <a:lnTo>
                  <a:pt x="57823" y="123113"/>
                </a:lnTo>
                <a:lnTo>
                  <a:pt x="54025" y="124802"/>
                </a:lnTo>
                <a:lnTo>
                  <a:pt x="51625" y="125323"/>
                </a:lnTo>
                <a:lnTo>
                  <a:pt x="48793" y="124447"/>
                </a:lnTo>
                <a:lnTo>
                  <a:pt x="44272" y="122491"/>
                </a:lnTo>
                <a:lnTo>
                  <a:pt x="42595" y="123558"/>
                </a:lnTo>
                <a:lnTo>
                  <a:pt x="42773" y="120281"/>
                </a:lnTo>
                <a:lnTo>
                  <a:pt x="43129" y="111772"/>
                </a:lnTo>
                <a:lnTo>
                  <a:pt x="39585" y="113461"/>
                </a:lnTo>
                <a:lnTo>
                  <a:pt x="38074" y="115049"/>
                </a:lnTo>
                <a:lnTo>
                  <a:pt x="35420" y="114350"/>
                </a:lnTo>
                <a:lnTo>
                  <a:pt x="35687" y="112483"/>
                </a:lnTo>
                <a:lnTo>
                  <a:pt x="42062" y="106108"/>
                </a:lnTo>
                <a:lnTo>
                  <a:pt x="33921" y="104597"/>
                </a:lnTo>
                <a:lnTo>
                  <a:pt x="27177" y="98755"/>
                </a:lnTo>
                <a:lnTo>
                  <a:pt x="27012" y="107873"/>
                </a:lnTo>
                <a:lnTo>
                  <a:pt x="23202" y="113461"/>
                </a:lnTo>
                <a:lnTo>
                  <a:pt x="31965" y="113817"/>
                </a:lnTo>
                <a:close/>
              </a:path>
              <a:path w="95554" h="149504">
                <a:moveTo>
                  <a:pt x="5486" y="8420"/>
                </a:moveTo>
                <a:lnTo>
                  <a:pt x="0" y="10985"/>
                </a:lnTo>
                <a:lnTo>
                  <a:pt x="0" y="28879"/>
                </a:lnTo>
                <a:lnTo>
                  <a:pt x="3098" y="32600"/>
                </a:lnTo>
                <a:lnTo>
                  <a:pt x="7429" y="32689"/>
                </a:lnTo>
                <a:lnTo>
                  <a:pt x="7874" y="43929"/>
                </a:lnTo>
                <a:lnTo>
                  <a:pt x="15849" y="43408"/>
                </a:lnTo>
                <a:lnTo>
                  <a:pt x="19012" y="48069"/>
                </a:lnTo>
                <a:lnTo>
                  <a:pt x="20891" y="46862"/>
                </a:lnTo>
                <a:lnTo>
                  <a:pt x="21452" y="50050"/>
                </a:lnTo>
                <a:lnTo>
                  <a:pt x="24168" y="50050"/>
                </a:lnTo>
                <a:lnTo>
                  <a:pt x="32677" y="52704"/>
                </a:lnTo>
                <a:lnTo>
                  <a:pt x="35242" y="62890"/>
                </a:lnTo>
                <a:lnTo>
                  <a:pt x="34175" y="41630"/>
                </a:lnTo>
                <a:lnTo>
                  <a:pt x="34086" y="50139"/>
                </a:lnTo>
                <a:lnTo>
                  <a:pt x="32054" y="47650"/>
                </a:lnTo>
                <a:lnTo>
                  <a:pt x="32499" y="43497"/>
                </a:lnTo>
                <a:lnTo>
                  <a:pt x="33299" y="40652"/>
                </a:lnTo>
                <a:lnTo>
                  <a:pt x="32232" y="37109"/>
                </a:lnTo>
                <a:lnTo>
                  <a:pt x="30289" y="38087"/>
                </a:lnTo>
                <a:lnTo>
                  <a:pt x="31165" y="31800"/>
                </a:lnTo>
                <a:lnTo>
                  <a:pt x="38785" y="19227"/>
                </a:lnTo>
                <a:lnTo>
                  <a:pt x="27978" y="20726"/>
                </a:lnTo>
                <a:lnTo>
                  <a:pt x="31004" y="6314"/>
                </a:lnTo>
                <a:lnTo>
                  <a:pt x="26629" y="5676"/>
                </a:lnTo>
                <a:lnTo>
                  <a:pt x="20358" y="9486"/>
                </a:lnTo>
                <a:lnTo>
                  <a:pt x="20447" y="5321"/>
                </a:lnTo>
                <a:lnTo>
                  <a:pt x="18237" y="3111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86"/>
                </a:lnTo>
                <a:lnTo>
                  <a:pt x="5486" y="842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39403" y="496011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6"/>
                </a:moveTo>
                <a:lnTo>
                  <a:pt x="26839" y="14068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31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18"/>
                </a:lnTo>
                <a:lnTo>
                  <a:pt x="9651" y="6553"/>
                </a:lnTo>
                <a:lnTo>
                  <a:pt x="9829" y="21082"/>
                </a:lnTo>
                <a:lnTo>
                  <a:pt x="3365" y="23558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58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76"/>
                </a:lnTo>
                <a:lnTo>
                  <a:pt x="39509" y="0"/>
                </a:lnTo>
                <a:lnTo>
                  <a:pt x="36284" y="449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77935" y="518248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6402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10807" y="1231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08"/>
                </a:lnTo>
                <a:lnTo>
                  <a:pt x="4775" y="11417"/>
                </a:lnTo>
                <a:lnTo>
                  <a:pt x="10807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613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51455" y="543305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098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87320" y="637717"/>
            <a:ext cx="6997" cy="6997"/>
          </a:xfrm>
          <a:custGeom>
            <a:avLst/>
            <a:gdLst/>
            <a:ahLst/>
            <a:cxnLst/>
            <a:rect l="l" t="t" r="r" b="b"/>
            <a:pathLst>
              <a:path w="6997" h="6997">
                <a:moveTo>
                  <a:pt x="0" y="6997"/>
                </a:moveTo>
                <a:lnTo>
                  <a:pt x="1066" y="5587"/>
                </a:lnTo>
                <a:lnTo>
                  <a:pt x="6642" y="4076"/>
                </a:lnTo>
                <a:lnTo>
                  <a:pt x="6997" y="1244"/>
                </a:lnTo>
                <a:lnTo>
                  <a:pt x="5930" y="0"/>
                </a:lnTo>
                <a:lnTo>
                  <a:pt x="2921" y="1689"/>
                </a:lnTo>
                <a:lnTo>
                  <a:pt x="0" y="69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73058" y="636841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51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49499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1155" y="31800"/>
                </a:moveTo>
                <a:lnTo>
                  <a:pt x="3721" y="28079"/>
                </a:lnTo>
                <a:lnTo>
                  <a:pt x="14533" y="18597"/>
                </a:lnTo>
                <a:lnTo>
                  <a:pt x="23013" y="13431"/>
                </a:lnTo>
                <a:lnTo>
                  <a:pt x="29940" y="10490"/>
                </a:lnTo>
                <a:lnTo>
                  <a:pt x="29845" y="9918"/>
                </a:lnTo>
                <a:lnTo>
                  <a:pt x="34010" y="8762"/>
                </a:lnTo>
                <a:lnTo>
                  <a:pt x="37464" y="9652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6"/>
                </a:lnTo>
                <a:lnTo>
                  <a:pt x="1155" y="31800"/>
                </a:lnTo>
                <a:close/>
              </a:path>
              <a:path w="57124" h="32766">
                <a:moveTo>
                  <a:pt x="26924" y="18770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20"/>
                </a:lnTo>
                <a:lnTo>
                  <a:pt x="37464" y="9652"/>
                </a:lnTo>
                <a:lnTo>
                  <a:pt x="34010" y="8762"/>
                </a:lnTo>
                <a:lnTo>
                  <a:pt x="29940" y="10490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42"/>
                </a:lnTo>
                <a:lnTo>
                  <a:pt x="30549" y="15389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4"/>
                </a:lnTo>
                <a:lnTo>
                  <a:pt x="26924" y="187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0381" y="657733"/>
            <a:ext cx="5930" cy="6730"/>
          </a:xfrm>
          <a:custGeom>
            <a:avLst/>
            <a:gdLst/>
            <a:ahLst/>
            <a:cxnLst/>
            <a:rect l="l" t="t" r="r" b="b"/>
            <a:pathLst>
              <a:path w="5930" h="6730">
                <a:moveTo>
                  <a:pt x="0" y="3187"/>
                </a:moveTo>
                <a:lnTo>
                  <a:pt x="1676" y="6730"/>
                </a:lnTo>
                <a:lnTo>
                  <a:pt x="5664" y="6299"/>
                </a:lnTo>
                <a:lnTo>
                  <a:pt x="5930" y="3454"/>
                </a:lnTo>
                <a:lnTo>
                  <a:pt x="5748" y="2699"/>
                </a:lnTo>
                <a:lnTo>
                  <a:pt x="4165" y="0"/>
                </a:lnTo>
                <a:lnTo>
                  <a:pt x="0" y="3187"/>
                </a:lnTo>
                <a:close/>
              </a:path>
              <a:path w="5930" h="6730">
                <a:moveTo>
                  <a:pt x="5930" y="3009"/>
                </a:moveTo>
                <a:lnTo>
                  <a:pt x="5397" y="1244"/>
                </a:lnTo>
                <a:lnTo>
                  <a:pt x="5748" y="2699"/>
                </a:lnTo>
                <a:lnTo>
                  <a:pt x="5930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39492" y="654900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4746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592"/>
                </a:lnTo>
                <a:lnTo>
                  <a:pt x="28511" y="24892"/>
                </a:lnTo>
                <a:lnTo>
                  <a:pt x="31521" y="24358"/>
                </a:lnTo>
                <a:lnTo>
                  <a:pt x="36931" y="24892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2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18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38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12657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13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13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46"/>
                </a:lnTo>
                <a:lnTo>
                  <a:pt x="38620" y="62611"/>
                </a:lnTo>
                <a:lnTo>
                  <a:pt x="40119" y="69341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11234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12746" y="602741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82"/>
                </a:lnTo>
                <a:lnTo>
                  <a:pt x="24579" y="18408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10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79"/>
                </a:moveTo>
                <a:lnTo>
                  <a:pt x="24914" y="19352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55"/>
                </a:lnTo>
                <a:lnTo>
                  <a:pt x="9457" y="11902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79"/>
                </a:lnTo>
                <a:close/>
              </a:path>
              <a:path w="27368" h="20548">
                <a:moveTo>
                  <a:pt x="24914" y="19352"/>
                </a:moveTo>
                <a:lnTo>
                  <a:pt x="24579" y="18408"/>
                </a:lnTo>
                <a:lnTo>
                  <a:pt x="24269" y="18859"/>
                </a:lnTo>
                <a:lnTo>
                  <a:pt x="24914" y="19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36482" y="607161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55198" y="584492"/>
            <a:ext cx="30323" cy="68999"/>
          </a:xfrm>
          <a:custGeom>
            <a:avLst/>
            <a:gdLst/>
            <a:ahLst/>
            <a:cxnLst/>
            <a:rect l="l" t="t" r="r" b="b"/>
            <a:pathLst>
              <a:path w="30323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4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2" y="32418"/>
                </a:lnTo>
                <a:lnTo>
                  <a:pt x="30323" y="26605"/>
                </a:lnTo>
                <a:lnTo>
                  <a:pt x="26546" y="18859"/>
                </a:lnTo>
                <a:lnTo>
                  <a:pt x="24235" y="18681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67"/>
                </a:lnTo>
                <a:lnTo>
                  <a:pt x="15275" y="28604"/>
                </a:lnTo>
                <a:lnTo>
                  <a:pt x="21103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90686" y="594588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5651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82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65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392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1" y="60785"/>
                </a:lnTo>
                <a:lnTo>
                  <a:pt x="4087" y="60473"/>
                </a:lnTo>
                <a:lnTo>
                  <a:pt x="0" y="60045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44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78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31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82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4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43226" y="741616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04"/>
                </a:lnTo>
                <a:lnTo>
                  <a:pt x="30721" y="12928"/>
                </a:lnTo>
                <a:lnTo>
                  <a:pt x="29400" y="10795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61"/>
                </a:lnTo>
                <a:lnTo>
                  <a:pt x="13462" y="13804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658009" y="753922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1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6" y="7006"/>
                </a:lnTo>
                <a:lnTo>
                  <a:pt x="266" y="8674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30"/>
                </a:lnTo>
                <a:lnTo>
                  <a:pt x="18427" y="11430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72804" y="745337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99474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5"/>
                </a:lnTo>
                <a:lnTo>
                  <a:pt x="37376" y="27444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62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4454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20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42"/>
                </a:lnTo>
                <a:lnTo>
                  <a:pt x="25336" y="342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30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61641" y="738339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1" y="13510"/>
                </a:moveTo>
                <a:lnTo>
                  <a:pt x="10985" y="14071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1" y="135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57831" y="740994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5" y="17108"/>
                </a:lnTo>
                <a:lnTo>
                  <a:pt x="34747" y="13835"/>
                </a:lnTo>
                <a:lnTo>
                  <a:pt x="42806" y="11443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63584" y="741083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63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52611" y="784834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86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61819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53"/>
                </a:moveTo>
                <a:lnTo>
                  <a:pt x="3365" y="889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20"/>
                </a:lnTo>
                <a:lnTo>
                  <a:pt x="806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9601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1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16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86"/>
                </a:lnTo>
                <a:lnTo>
                  <a:pt x="3898" y="3810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86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9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03107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37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0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12047" y="735241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8"/>
                </a:moveTo>
                <a:lnTo>
                  <a:pt x="11328" y="24257"/>
                </a:lnTo>
                <a:lnTo>
                  <a:pt x="15227" y="24079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42"/>
                </a:lnTo>
                <a:lnTo>
                  <a:pt x="15582" y="0"/>
                </a:lnTo>
                <a:lnTo>
                  <a:pt x="12128" y="254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59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8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59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42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13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86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8"/>
                </a:lnTo>
                <a:lnTo>
                  <a:pt x="27724" y="30810"/>
                </a:lnTo>
                <a:lnTo>
                  <a:pt x="27457" y="28244"/>
                </a:lnTo>
                <a:lnTo>
                  <a:pt x="26123" y="27355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8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07171" y="772261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04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1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76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3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39"/>
                </a:lnTo>
                <a:lnTo>
                  <a:pt x="25514" y="10439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05316" y="749223"/>
            <a:ext cx="55359" cy="41205"/>
          </a:xfrm>
          <a:custGeom>
            <a:avLst/>
            <a:gdLst/>
            <a:ahLst/>
            <a:cxnLst/>
            <a:rect l="l" t="t" r="r" b="b"/>
            <a:pathLst>
              <a:path w="55359" h="41205">
                <a:moveTo>
                  <a:pt x="49949" y="4165"/>
                </a:moveTo>
                <a:lnTo>
                  <a:pt x="49326" y="8686"/>
                </a:lnTo>
                <a:lnTo>
                  <a:pt x="48272" y="10718"/>
                </a:lnTo>
                <a:lnTo>
                  <a:pt x="45262" y="15773"/>
                </a:lnTo>
                <a:lnTo>
                  <a:pt x="40119" y="17005"/>
                </a:lnTo>
                <a:lnTo>
                  <a:pt x="39852" y="17094"/>
                </a:lnTo>
                <a:lnTo>
                  <a:pt x="35598" y="17894"/>
                </a:lnTo>
                <a:lnTo>
                  <a:pt x="34010" y="21793"/>
                </a:lnTo>
                <a:lnTo>
                  <a:pt x="33921" y="22326"/>
                </a:lnTo>
                <a:lnTo>
                  <a:pt x="31267" y="31178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65"/>
                </a:lnTo>
                <a:lnTo>
                  <a:pt x="16560" y="38531"/>
                </a:lnTo>
                <a:lnTo>
                  <a:pt x="16738" y="38442"/>
                </a:lnTo>
                <a:lnTo>
                  <a:pt x="10007" y="38709"/>
                </a:lnTo>
                <a:lnTo>
                  <a:pt x="5842" y="36321"/>
                </a:lnTo>
                <a:lnTo>
                  <a:pt x="5664" y="36144"/>
                </a:lnTo>
                <a:lnTo>
                  <a:pt x="2743" y="35255"/>
                </a:lnTo>
                <a:lnTo>
                  <a:pt x="0" y="36588"/>
                </a:lnTo>
                <a:lnTo>
                  <a:pt x="2886" y="37840"/>
                </a:lnTo>
                <a:lnTo>
                  <a:pt x="14997" y="41205"/>
                </a:lnTo>
                <a:lnTo>
                  <a:pt x="32054" y="40919"/>
                </a:lnTo>
                <a:lnTo>
                  <a:pt x="39852" y="40474"/>
                </a:lnTo>
                <a:lnTo>
                  <a:pt x="39319" y="32511"/>
                </a:lnTo>
                <a:lnTo>
                  <a:pt x="40030" y="25869"/>
                </a:lnTo>
                <a:lnTo>
                  <a:pt x="46672" y="21704"/>
                </a:lnTo>
                <a:lnTo>
                  <a:pt x="51904" y="18783"/>
                </a:lnTo>
                <a:lnTo>
                  <a:pt x="53314" y="12318"/>
                </a:lnTo>
                <a:lnTo>
                  <a:pt x="55359" y="6121"/>
                </a:lnTo>
                <a:lnTo>
                  <a:pt x="43040" y="0"/>
                </a:lnTo>
                <a:lnTo>
                  <a:pt x="45339" y="1333"/>
                </a:lnTo>
                <a:lnTo>
                  <a:pt x="49949" y="41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11870" y="770039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12847" y="759053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32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17089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80602" y="719378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3"/>
                </a:lnTo>
                <a:lnTo>
                  <a:pt x="26572" y="518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3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38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2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2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1"/>
                </a:lnTo>
                <a:lnTo>
                  <a:pt x="13195" y="22682"/>
                </a:lnTo>
                <a:lnTo>
                  <a:pt x="26212" y="19481"/>
                </a:lnTo>
                <a:lnTo>
                  <a:pt x="22402" y="10096"/>
                </a:lnTo>
                <a:lnTo>
                  <a:pt x="27504" y="3674"/>
                </a:lnTo>
                <a:lnTo>
                  <a:pt x="26572" y="518"/>
                </a:lnTo>
                <a:lnTo>
                  <a:pt x="22847" y="6019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36215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765882" y="705561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767038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41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74214" y="708660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13368" y="726376"/>
            <a:ext cx="30022" cy="15405"/>
          </a:xfrm>
          <a:custGeom>
            <a:avLst/>
            <a:gdLst/>
            <a:ahLst/>
            <a:cxnLst/>
            <a:rect l="l" t="t" r="r" b="b"/>
            <a:pathLst>
              <a:path w="30022" h="15405">
                <a:moveTo>
                  <a:pt x="0" y="15405"/>
                </a:moveTo>
                <a:lnTo>
                  <a:pt x="3736" y="11697"/>
                </a:lnTo>
                <a:lnTo>
                  <a:pt x="14794" y="4453"/>
                </a:lnTo>
                <a:lnTo>
                  <a:pt x="30022" y="3009"/>
                </a:lnTo>
                <a:lnTo>
                  <a:pt x="28867" y="0"/>
                </a:lnTo>
                <a:lnTo>
                  <a:pt x="24197" y="31"/>
                </a:lnTo>
                <a:lnTo>
                  <a:pt x="11437" y="3349"/>
                </a:lnTo>
                <a:lnTo>
                  <a:pt x="0" y="1540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03894" y="758532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06548" y="763485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2523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5854" y="0"/>
                </a:moveTo>
                <a:lnTo>
                  <a:pt x="0" y="8509"/>
                </a:lnTo>
                <a:lnTo>
                  <a:pt x="5410" y="12318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713812" y="739571"/>
            <a:ext cx="46939" cy="38377"/>
          </a:xfrm>
          <a:custGeom>
            <a:avLst/>
            <a:gdLst/>
            <a:ahLst/>
            <a:cxnLst/>
            <a:rect l="l" t="t" r="r" b="b"/>
            <a:pathLst>
              <a:path w="46939" h="38377">
                <a:moveTo>
                  <a:pt x="30127" y="17642"/>
                </a:moveTo>
                <a:lnTo>
                  <a:pt x="30022" y="17716"/>
                </a:lnTo>
              </a:path>
              <a:path w="46939" h="38377">
                <a:moveTo>
                  <a:pt x="30127" y="17642"/>
                </a:moveTo>
                <a:lnTo>
                  <a:pt x="33210" y="18427"/>
                </a:lnTo>
                <a:lnTo>
                  <a:pt x="41973" y="16116"/>
                </a:lnTo>
                <a:lnTo>
                  <a:pt x="43307" y="19748"/>
                </a:lnTo>
                <a:lnTo>
                  <a:pt x="36842" y="19481"/>
                </a:lnTo>
                <a:lnTo>
                  <a:pt x="34798" y="22402"/>
                </a:lnTo>
                <a:lnTo>
                  <a:pt x="42595" y="26212"/>
                </a:lnTo>
                <a:lnTo>
                  <a:pt x="44894" y="22847"/>
                </a:lnTo>
                <a:lnTo>
                  <a:pt x="46494" y="20193"/>
                </a:lnTo>
                <a:lnTo>
                  <a:pt x="45783" y="16560"/>
                </a:lnTo>
                <a:lnTo>
                  <a:pt x="46939" y="10096"/>
                </a:lnTo>
                <a:lnTo>
                  <a:pt x="34798" y="14350"/>
                </a:lnTo>
                <a:lnTo>
                  <a:pt x="30127" y="17642"/>
                </a:lnTo>
                <a:close/>
              </a:path>
              <a:path w="46939" h="38377">
                <a:moveTo>
                  <a:pt x="26924" y="16827"/>
                </a:moveTo>
                <a:lnTo>
                  <a:pt x="26675" y="16385"/>
                </a:lnTo>
                <a:lnTo>
                  <a:pt x="22847" y="12306"/>
                </a:lnTo>
                <a:lnTo>
                  <a:pt x="20891" y="33210"/>
                </a:lnTo>
                <a:lnTo>
                  <a:pt x="26924" y="24714"/>
                </a:lnTo>
                <a:lnTo>
                  <a:pt x="31746" y="38377"/>
                </a:lnTo>
                <a:lnTo>
                  <a:pt x="35777" y="38064"/>
                </a:lnTo>
                <a:lnTo>
                  <a:pt x="39941" y="31445"/>
                </a:lnTo>
                <a:lnTo>
                  <a:pt x="41084" y="34366"/>
                </a:lnTo>
                <a:lnTo>
                  <a:pt x="50304" y="32067"/>
                </a:lnTo>
                <a:lnTo>
                  <a:pt x="61023" y="26479"/>
                </a:lnTo>
                <a:lnTo>
                  <a:pt x="49149" y="23291"/>
                </a:lnTo>
                <a:lnTo>
                  <a:pt x="52070" y="27635"/>
                </a:lnTo>
                <a:lnTo>
                  <a:pt x="47383" y="28956"/>
                </a:lnTo>
                <a:lnTo>
                  <a:pt x="37287" y="29578"/>
                </a:lnTo>
                <a:lnTo>
                  <a:pt x="32321" y="22402"/>
                </a:lnTo>
                <a:lnTo>
                  <a:pt x="27142" y="16882"/>
                </a:lnTo>
                <a:lnTo>
                  <a:pt x="26924" y="16827"/>
                </a:lnTo>
                <a:close/>
              </a:path>
              <a:path w="46939" h="38377">
                <a:moveTo>
                  <a:pt x="11239" y="13462"/>
                </a:moveTo>
                <a:lnTo>
                  <a:pt x="14071" y="12128"/>
                </a:lnTo>
                <a:lnTo>
                  <a:pt x="16827" y="18859"/>
                </a:lnTo>
                <a:lnTo>
                  <a:pt x="20891" y="33210"/>
                </a:lnTo>
                <a:lnTo>
                  <a:pt x="22847" y="12306"/>
                </a:lnTo>
                <a:lnTo>
                  <a:pt x="11861" y="7353"/>
                </a:lnTo>
                <a:lnTo>
                  <a:pt x="24003" y="6464"/>
                </a:lnTo>
                <a:lnTo>
                  <a:pt x="27622" y="7620"/>
                </a:lnTo>
                <a:lnTo>
                  <a:pt x="21069" y="9207"/>
                </a:lnTo>
                <a:lnTo>
                  <a:pt x="23736" y="11163"/>
                </a:lnTo>
                <a:lnTo>
                  <a:pt x="26675" y="16385"/>
                </a:lnTo>
                <a:lnTo>
                  <a:pt x="27142" y="16882"/>
                </a:lnTo>
                <a:lnTo>
                  <a:pt x="30011" y="17613"/>
                </a:lnTo>
                <a:lnTo>
                  <a:pt x="29400" y="11874"/>
                </a:lnTo>
                <a:lnTo>
                  <a:pt x="34798" y="8509"/>
                </a:lnTo>
                <a:lnTo>
                  <a:pt x="28511" y="3987"/>
                </a:lnTo>
                <a:lnTo>
                  <a:pt x="27355" y="2209"/>
                </a:lnTo>
                <a:lnTo>
                  <a:pt x="17437" y="4876"/>
                </a:lnTo>
                <a:lnTo>
                  <a:pt x="13017" y="0"/>
                </a:lnTo>
                <a:lnTo>
                  <a:pt x="1587" y="5397"/>
                </a:lnTo>
                <a:lnTo>
                  <a:pt x="0" y="5842"/>
                </a:lnTo>
                <a:lnTo>
                  <a:pt x="5842" y="6464"/>
                </a:lnTo>
                <a:lnTo>
                  <a:pt x="8496" y="9829"/>
                </a:lnTo>
                <a:lnTo>
                  <a:pt x="6731" y="12128"/>
                </a:lnTo>
                <a:lnTo>
                  <a:pt x="11239" y="134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63584" y="715924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20"/>
                </a:lnTo>
                <a:lnTo>
                  <a:pt x="33566" y="4432"/>
                </a:lnTo>
                <a:lnTo>
                  <a:pt x="30822" y="8762"/>
                </a:lnTo>
                <a:lnTo>
                  <a:pt x="28168" y="8940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57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82"/>
                </a:lnTo>
                <a:lnTo>
                  <a:pt x="22491" y="12750"/>
                </a:lnTo>
                <a:lnTo>
                  <a:pt x="19748" y="16382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57297" y="710971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35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2"/>
                </a:lnTo>
                <a:lnTo>
                  <a:pt x="49035" y="1756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797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70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52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95753" y="748169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85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478570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24536" y="11785"/>
                </a:moveTo>
                <a:lnTo>
                  <a:pt x="22948" y="8153"/>
                </a:lnTo>
                <a:lnTo>
                  <a:pt x="19316" y="2476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27"/>
                </a:lnTo>
                <a:lnTo>
                  <a:pt x="6210" y="18516"/>
                </a:lnTo>
                <a:lnTo>
                  <a:pt x="11252" y="21970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46927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64477" y="37198"/>
                </a:moveTo>
                <a:lnTo>
                  <a:pt x="58102" y="37274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8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8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01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61" y="37272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797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35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893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4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27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77072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09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09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7201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7353" y="5219"/>
                </a:moveTo>
                <a:lnTo>
                  <a:pt x="2222" y="11861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00198" y="392836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2989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1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02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25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6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22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3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694"/>
                </a:lnTo>
                <a:lnTo>
                  <a:pt x="20796" y="50506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8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22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76"/>
                </a:lnTo>
                <a:lnTo>
                  <a:pt x="67369" y="25992"/>
                </a:lnTo>
                <a:lnTo>
                  <a:pt x="65976" y="25145"/>
                </a:lnTo>
                <a:lnTo>
                  <a:pt x="70258" y="14584"/>
                </a:lnTo>
                <a:lnTo>
                  <a:pt x="64473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28621" y="397090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68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2"/>
                </a:lnTo>
                <a:lnTo>
                  <a:pt x="10718" y="17703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52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4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06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9" y="43769"/>
                </a:lnTo>
                <a:lnTo>
                  <a:pt x="18249" y="41528"/>
                </a:lnTo>
                <a:lnTo>
                  <a:pt x="23817" y="39260"/>
                </a:lnTo>
                <a:lnTo>
                  <a:pt x="31720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0"/>
                </a:lnTo>
                <a:lnTo>
                  <a:pt x="37174" y="17619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9" y="43769"/>
                </a:moveTo>
                <a:lnTo>
                  <a:pt x="12444" y="44068"/>
                </a:lnTo>
                <a:lnTo>
                  <a:pt x="12318" y="46050"/>
                </a:lnTo>
                <a:lnTo>
                  <a:pt x="13129" y="437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05685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07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08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83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390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48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22"/>
                </a:lnTo>
                <a:lnTo>
                  <a:pt x="13265" y="20688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377389" y="534720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4"/>
                </a:lnTo>
                <a:lnTo>
                  <a:pt x="9529" y="40059"/>
                </a:lnTo>
                <a:lnTo>
                  <a:pt x="23182" y="41852"/>
                </a:lnTo>
                <a:lnTo>
                  <a:pt x="24486" y="41884"/>
                </a:lnTo>
                <a:lnTo>
                  <a:pt x="26886" y="48006"/>
                </a:lnTo>
                <a:lnTo>
                  <a:pt x="35649" y="46228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53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00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3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380095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60"/>
                </a:lnTo>
                <a:lnTo>
                  <a:pt x="36664" y="12395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0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15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600" y="20372"/>
                </a:lnTo>
                <a:lnTo>
                  <a:pt x="9013" y="27738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00732" y="536663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15248" y="542785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42172" y="606996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86"/>
                </a:moveTo>
                <a:lnTo>
                  <a:pt x="3632" y="8585"/>
                </a:lnTo>
                <a:lnTo>
                  <a:pt x="1244" y="13804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24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48548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51"/>
                </a:lnTo>
                <a:lnTo>
                  <a:pt x="0" y="11074"/>
                </a:lnTo>
                <a:lnTo>
                  <a:pt x="4521" y="8508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61743" y="626833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39873" y="636841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1"/>
                </a:lnTo>
                <a:lnTo>
                  <a:pt x="21871" y="30882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54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977" y="579450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3"/>
                </a:lnTo>
                <a:lnTo>
                  <a:pt x="11252" y="16383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891"/>
                </a:lnTo>
                <a:lnTo>
                  <a:pt x="19570" y="16738"/>
                </a:lnTo>
                <a:lnTo>
                  <a:pt x="18783" y="13893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34031" y="485305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54491" y="524535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31187" y="488137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1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10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7938" y="580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26770" y="484504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6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9" y="88912"/>
                </a:lnTo>
                <a:lnTo>
                  <a:pt x="25862" y="86824"/>
                </a:lnTo>
                <a:lnTo>
                  <a:pt x="25868" y="78135"/>
                </a:lnTo>
                <a:lnTo>
                  <a:pt x="33919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41"/>
                </a:lnTo>
                <a:lnTo>
                  <a:pt x="43659" y="71907"/>
                </a:lnTo>
                <a:lnTo>
                  <a:pt x="43837" y="71907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3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7" y="2739"/>
                </a:lnTo>
                <a:lnTo>
                  <a:pt x="35024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7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087"/>
                </a:lnTo>
                <a:lnTo>
                  <a:pt x="6017" y="72707"/>
                </a:lnTo>
                <a:lnTo>
                  <a:pt x="1584" y="84759"/>
                </a:lnTo>
                <a:lnTo>
                  <a:pt x="1407" y="85369"/>
                </a:lnTo>
                <a:lnTo>
                  <a:pt x="883" y="88467"/>
                </a:lnTo>
                <a:lnTo>
                  <a:pt x="0" y="101400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23846" y="636841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8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8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299"/>
                </a:lnTo>
                <a:lnTo>
                  <a:pt x="22050" y="90291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1"/>
                </a:lnTo>
                <a:lnTo>
                  <a:pt x="37265" y="34321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01875" y="486981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21"/>
                </a:lnTo>
                <a:lnTo>
                  <a:pt x="54470" y="28079"/>
                </a:lnTo>
                <a:lnTo>
                  <a:pt x="50749" y="30733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3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06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33142" y="534009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385492" y="552703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40"/>
                </a:moveTo>
                <a:lnTo>
                  <a:pt x="63055" y="43484"/>
                </a:lnTo>
                <a:lnTo>
                  <a:pt x="63500" y="47637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25" y="5663"/>
                </a:lnTo>
                <a:lnTo>
                  <a:pt x="64550" y="6301"/>
                </a:lnTo>
                <a:lnTo>
                  <a:pt x="67576" y="20713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40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400" y="33373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06"/>
                </a:lnTo>
                <a:lnTo>
                  <a:pt x="0" y="44361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83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6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9"/>
                </a:lnTo>
                <a:lnTo>
                  <a:pt x="47117" y="117259"/>
                </a:lnTo>
                <a:lnTo>
                  <a:pt x="52692" y="120269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22"/>
                </a:lnTo>
                <a:lnTo>
                  <a:pt x="62356" y="122656"/>
                </a:lnTo>
                <a:lnTo>
                  <a:pt x="60223" y="118491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36"/>
                </a:lnTo>
                <a:lnTo>
                  <a:pt x="55892" y="113449"/>
                </a:lnTo>
                <a:lnTo>
                  <a:pt x="52438" y="111760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5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6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3997"/>
                </a:lnTo>
                <a:lnTo>
                  <a:pt x="32693" y="3386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8"/>
                </a:lnTo>
                <a:lnTo>
                  <a:pt x="41275" y="49682"/>
                </a:lnTo>
                <a:lnTo>
                  <a:pt x="41186" y="56769"/>
                </a:lnTo>
                <a:lnTo>
                  <a:pt x="41363" y="59778"/>
                </a:lnTo>
                <a:lnTo>
                  <a:pt x="43929" y="55880"/>
                </a:lnTo>
                <a:lnTo>
                  <a:pt x="43484" y="55880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400" y="33373"/>
                </a:lnTo>
                <a:lnTo>
                  <a:pt x="32693" y="3386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69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72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19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1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16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07019" y="496011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58"/>
                </a:lnTo>
                <a:lnTo>
                  <a:pt x="35331" y="21082"/>
                </a:lnTo>
                <a:lnTo>
                  <a:pt x="35598" y="6553"/>
                </a:lnTo>
                <a:lnTo>
                  <a:pt x="26568" y="9918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31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66"/>
                </a:lnTo>
                <a:lnTo>
                  <a:pt x="8952" y="4492"/>
                </a:lnTo>
                <a:lnTo>
                  <a:pt x="5753" y="0"/>
                </a:lnTo>
                <a:lnTo>
                  <a:pt x="0" y="3276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58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06041" y="518248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1684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0" y="1231"/>
                </a:moveTo>
                <a:lnTo>
                  <a:pt x="6019" y="11417"/>
                </a:lnTo>
                <a:lnTo>
                  <a:pt x="10807" y="4508"/>
                </a:lnTo>
                <a:lnTo>
                  <a:pt x="5130" y="2120"/>
                </a:lnTo>
                <a:lnTo>
                  <a:pt x="35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898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35797" y="543305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098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397367" y="637717"/>
            <a:ext cx="6984" cy="6997"/>
          </a:xfrm>
          <a:custGeom>
            <a:avLst/>
            <a:gdLst/>
            <a:ahLst/>
            <a:cxnLst/>
            <a:rect l="l" t="t" r="r" b="b"/>
            <a:pathLst>
              <a:path w="6984" h="6997">
                <a:moveTo>
                  <a:pt x="0" y="1244"/>
                </a:moveTo>
                <a:lnTo>
                  <a:pt x="342" y="4076"/>
                </a:lnTo>
                <a:lnTo>
                  <a:pt x="5930" y="5587"/>
                </a:lnTo>
                <a:lnTo>
                  <a:pt x="6984" y="6997"/>
                </a:lnTo>
                <a:lnTo>
                  <a:pt x="4063" y="1689"/>
                </a:lnTo>
                <a:lnTo>
                  <a:pt x="96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10651" y="636841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51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385048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23113" y="8762"/>
                </a:moveTo>
                <a:lnTo>
                  <a:pt x="27279" y="9918"/>
                </a:lnTo>
                <a:lnTo>
                  <a:pt x="34111" y="13431"/>
                </a:lnTo>
                <a:lnTo>
                  <a:pt x="42591" y="18597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6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2"/>
                </a:lnTo>
                <a:lnTo>
                  <a:pt x="10718" y="2120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70"/>
                </a:lnTo>
                <a:lnTo>
                  <a:pt x="27812" y="23114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14"/>
                </a:lnTo>
                <a:lnTo>
                  <a:pt x="16138" y="12346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3" y="10490"/>
                </a:lnTo>
                <a:lnTo>
                  <a:pt x="23113" y="8762"/>
                </a:lnTo>
                <a:close/>
              </a:path>
              <a:path w="57124" h="32766">
                <a:moveTo>
                  <a:pt x="34111" y="13431"/>
                </a:moveTo>
                <a:lnTo>
                  <a:pt x="27279" y="9918"/>
                </a:lnTo>
                <a:lnTo>
                  <a:pt x="27183" y="10490"/>
                </a:lnTo>
                <a:lnTo>
                  <a:pt x="34111" y="134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45360" y="657733"/>
            <a:ext cx="6286" cy="6730"/>
          </a:xfrm>
          <a:custGeom>
            <a:avLst/>
            <a:gdLst/>
            <a:ahLst/>
            <a:cxnLst/>
            <a:rect l="l" t="t" r="r" b="b"/>
            <a:pathLst>
              <a:path w="6286" h="6730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30"/>
                </a:lnTo>
                <a:lnTo>
                  <a:pt x="6286" y="4521"/>
                </a:lnTo>
                <a:lnTo>
                  <a:pt x="5943" y="3187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48459" y="654900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39054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5575" y="23736"/>
                </a:moveTo>
                <a:lnTo>
                  <a:pt x="13804" y="22580"/>
                </a:lnTo>
                <a:lnTo>
                  <a:pt x="16738" y="24892"/>
                </a:lnTo>
                <a:lnTo>
                  <a:pt x="22047" y="24358"/>
                </a:lnTo>
                <a:lnTo>
                  <a:pt x="25146" y="24892"/>
                </a:lnTo>
                <a:lnTo>
                  <a:pt x="28511" y="18592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38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18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2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38896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13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13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1"/>
                </a:lnTo>
                <a:lnTo>
                  <a:pt x="1511" y="62611"/>
                </a:lnTo>
                <a:lnTo>
                  <a:pt x="5232" y="54546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66531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7664" y="601675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1"/>
                </a:lnTo>
                <a:lnTo>
                  <a:pt x="39319" y="0"/>
                </a:lnTo>
                <a:lnTo>
                  <a:pt x="39319" y="889"/>
                </a:lnTo>
                <a:lnTo>
                  <a:pt x="38074" y="4076"/>
                </a:lnTo>
                <a:lnTo>
                  <a:pt x="35724" y="7115"/>
                </a:lnTo>
                <a:lnTo>
                  <a:pt x="30781" y="11956"/>
                </a:lnTo>
                <a:lnTo>
                  <a:pt x="30733" y="13106"/>
                </a:lnTo>
                <a:lnTo>
                  <a:pt x="28662" y="14032"/>
                </a:lnTo>
                <a:lnTo>
                  <a:pt x="26761" y="15895"/>
                </a:lnTo>
                <a:lnTo>
                  <a:pt x="9740" y="27635"/>
                </a:lnTo>
                <a:lnTo>
                  <a:pt x="15138" y="23825"/>
                </a:lnTo>
                <a:lnTo>
                  <a:pt x="16343" y="20431"/>
                </a:lnTo>
                <a:lnTo>
                  <a:pt x="9118" y="25946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6" y="19464"/>
                </a:lnTo>
                <a:lnTo>
                  <a:pt x="16343" y="20431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62" y="14032"/>
                </a:lnTo>
                <a:lnTo>
                  <a:pt x="30781" y="11956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6" y="19464"/>
                </a:lnTo>
                <a:lnTo>
                  <a:pt x="17970" y="15849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50148" y="607161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06152" y="584492"/>
            <a:ext cx="30288" cy="68999"/>
          </a:xfrm>
          <a:custGeom>
            <a:avLst/>
            <a:gdLst/>
            <a:ahLst/>
            <a:cxnLst/>
            <a:rect l="l" t="t" r="r" b="b"/>
            <a:pathLst>
              <a:path w="30288" h="68999">
                <a:moveTo>
                  <a:pt x="12639" y="28079"/>
                </a:moveTo>
                <a:lnTo>
                  <a:pt x="2454" y="25069"/>
                </a:lnTo>
                <a:lnTo>
                  <a:pt x="6353" y="23380"/>
                </a:lnTo>
                <a:lnTo>
                  <a:pt x="8829" y="24536"/>
                </a:lnTo>
                <a:lnTo>
                  <a:pt x="5997" y="18681"/>
                </a:lnTo>
                <a:lnTo>
                  <a:pt x="3787" y="18859"/>
                </a:lnTo>
                <a:lnTo>
                  <a:pt x="0" y="26602"/>
                </a:lnTo>
                <a:lnTo>
                  <a:pt x="6395" y="32415"/>
                </a:lnTo>
                <a:lnTo>
                  <a:pt x="8296" y="33477"/>
                </a:lnTo>
                <a:lnTo>
                  <a:pt x="5553" y="41808"/>
                </a:lnTo>
                <a:lnTo>
                  <a:pt x="16805" y="45084"/>
                </a:lnTo>
                <a:lnTo>
                  <a:pt x="25432" y="57903"/>
                </a:lnTo>
                <a:lnTo>
                  <a:pt x="25479" y="67132"/>
                </a:lnTo>
                <a:lnTo>
                  <a:pt x="26901" y="68999"/>
                </a:lnTo>
                <a:lnTo>
                  <a:pt x="30288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6" y="33032"/>
                </a:lnTo>
                <a:lnTo>
                  <a:pt x="28578" y="26390"/>
                </a:lnTo>
                <a:lnTo>
                  <a:pt x="23536" y="25158"/>
                </a:lnTo>
                <a:lnTo>
                  <a:pt x="20704" y="27990"/>
                </a:lnTo>
                <a:lnTo>
                  <a:pt x="20526" y="24980"/>
                </a:lnTo>
                <a:lnTo>
                  <a:pt x="20704" y="11607"/>
                </a:lnTo>
                <a:lnTo>
                  <a:pt x="15649" y="11252"/>
                </a:lnTo>
                <a:lnTo>
                  <a:pt x="12550" y="12217"/>
                </a:lnTo>
                <a:lnTo>
                  <a:pt x="10963" y="15062"/>
                </a:lnTo>
                <a:lnTo>
                  <a:pt x="10785" y="12484"/>
                </a:lnTo>
                <a:lnTo>
                  <a:pt x="12284" y="0"/>
                </a:lnTo>
                <a:lnTo>
                  <a:pt x="4930" y="2565"/>
                </a:lnTo>
                <a:lnTo>
                  <a:pt x="4765" y="3276"/>
                </a:lnTo>
                <a:lnTo>
                  <a:pt x="9191" y="20308"/>
                </a:lnTo>
                <a:lnTo>
                  <a:pt x="14972" y="28618"/>
                </a:lnTo>
                <a:lnTo>
                  <a:pt x="15205" y="28867"/>
                </a:lnTo>
                <a:lnTo>
                  <a:pt x="23625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3" y="37820"/>
                </a:lnTo>
                <a:lnTo>
                  <a:pt x="18837" y="37642"/>
                </a:lnTo>
                <a:lnTo>
                  <a:pt x="12639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393290" y="594588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1515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82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45"/>
                </a:lnTo>
                <a:lnTo>
                  <a:pt x="115936" y="60473"/>
                </a:lnTo>
                <a:lnTo>
                  <a:pt x="103163" y="60785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392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65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82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31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78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44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517724" y="755167"/>
            <a:ext cx="17449" cy="16205"/>
          </a:xfrm>
          <a:custGeom>
            <a:avLst/>
            <a:gdLst/>
            <a:ahLst/>
            <a:cxnLst/>
            <a:rect l="l" t="t" r="r" b="b"/>
            <a:pathLst>
              <a:path w="17449" h="16205">
                <a:moveTo>
                  <a:pt x="17449" y="0"/>
                </a:moveTo>
                <a:lnTo>
                  <a:pt x="17183" y="254"/>
                </a:lnTo>
                <a:lnTo>
                  <a:pt x="17449" y="0"/>
                </a:lnTo>
                <a:close/>
              </a:path>
              <a:path w="17449" h="16205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54"/>
                </a:lnTo>
                <a:lnTo>
                  <a:pt x="10363" y="787"/>
                </a:lnTo>
                <a:lnTo>
                  <a:pt x="17400" y="5"/>
                </a:lnTo>
                <a:lnTo>
                  <a:pt x="20281" y="-3289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65197" y="756310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86"/>
                </a:lnTo>
                <a:lnTo>
                  <a:pt x="50808" y="4611"/>
                </a:lnTo>
                <a:lnTo>
                  <a:pt x="39366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509838" y="745337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524722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28689" y="7607"/>
                </a:moveTo>
                <a:lnTo>
                  <a:pt x="24447" y="7162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44"/>
                </a:lnTo>
                <a:lnTo>
                  <a:pt x="33743" y="28955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2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9247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20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30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42"/>
                </a:lnTo>
                <a:lnTo>
                  <a:pt x="22771" y="342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513914" y="738339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71"/>
                </a:lnTo>
                <a:lnTo>
                  <a:pt x="6980" y="13603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77427" y="740994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50"/>
                </a:lnTo>
                <a:lnTo>
                  <a:pt x="21585" y="13823"/>
                </a:lnTo>
                <a:lnTo>
                  <a:pt x="36262" y="17101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20023" y="741083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63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532952" y="784834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86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517458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53"/>
                </a:moveTo>
                <a:lnTo>
                  <a:pt x="0" y="7620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9"/>
                </a:lnTo>
                <a:lnTo>
                  <a:pt x="425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494166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16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1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9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86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10"/>
                </a:lnTo>
                <a:lnTo>
                  <a:pt x="40919" y="6286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532253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0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37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52180" y="735241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61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12"/>
                </a:lnTo>
                <a:lnTo>
                  <a:pt x="7340" y="23901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8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7"/>
                </a:lnTo>
                <a:lnTo>
                  <a:pt x="20891" y="30988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4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01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36317" y="732053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2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31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47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13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31009" y="749223"/>
            <a:ext cx="55270" cy="41200"/>
          </a:xfrm>
          <a:custGeom>
            <a:avLst/>
            <a:gdLst/>
            <a:ahLst/>
            <a:cxnLst/>
            <a:rect l="l" t="t" r="r" b="b"/>
            <a:pathLst>
              <a:path w="55270" h="41200">
                <a:moveTo>
                  <a:pt x="38785" y="38531"/>
                </a:moveTo>
                <a:lnTo>
                  <a:pt x="34988" y="39865"/>
                </a:lnTo>
                <a:lnTo>
                  <a:pt x="27990" y="33477"/>
                </a:lnTo>
                <a:lnTo>
                  <a:pt x="24003" y="31178"/>
                </a:lnTo>
                <a:lnTo>
                  <a:pt x="21437" y="22326"/>
                </a:lnTo>
                <a:lnTo>
                  <a:pt x="21259" y="21793"/>
                </a:lnTo>
                <a:lnTo>
                  <a:pt x="19659" y="17894"/>
                </a:lnTo>
                <a:lnTo>
                  <a:pt x="15494" y="17094"/>
                </a:lnTo>
                <a:lnTo>
                  <a:pt x="15227" y="17005"/>
                </a:lnTo>
                <a:lnTo>
                  <a:pt x="10007" y="15773"/>
                </a:lnTo>
                <a:lnTo>
                  <a:pt x="6997" y="10718"/>
                </a:lnTo>
                <a:lnTo>
                  <a:pt x="6019" y="8686"/>
                </a:lnTo>
                <a:lnTo>
                  <a:pt x="5308" y="4165"/>
                </a:lnTo>
                <a:lnTo>
                  <a:pt x="10007" y="1333"/>
                </a:lnTo>
                <a:lnTo>
                  <a:pt x="12306" y="0"/>
                </a:lnTo>
                <a:lnTo>
                  <a:pt x="0" y="6121"/>
                </a:lnTo>
                <a:lnTo>
                  <a:pt x="2032" y="12318"/>
                </a:lnTo>
                <a:lnTo>
                  <a:pt x="3365" y="18783"/>
                </a:lnTo>
                <a:lnTo>
                  <a:pt x="8674" y="21704"/>
                </a:lnTo>
                <a:lnTo>
                  <a:pt x="15316" y="25869"/>
                </a:lnTo>
                <a:lnTo>
                  <a:pt x="15938" y="32511"/>
                </a:lnTo>
                <a:lnTo>
                  <a:pt x="15494" y="40474"/>
                </a:lnTo>
                <a:lnTo>
                  <a:pt x="23291" y="40919"/>
                </a:lnTo>
                <a:lnTo>
                  <a:pt x="40357" y="41200"/>
                </a:lnTo>
                <a:lnTo>
                  <a:pt x="52429" y="37827"/>
                </a:lnTo>
                <a:lnTo>
                  <a:pt x="55270" y="36588"/>
                </a:lnTo>
                <a:lnTo>
                  <a:pt x="52514" y="35255"/>
                </a:lnTo>
                <a:lnTo>
                  <a:pt x="49682" y="36144"/>
                </a:lnTo>
                <a:lnTo>
                  <a:pt x="49504" y="36321"/>
                </a:lnTo>
                <a:lnTo>
                  <a:pt x="45351" y="38709"/>
                </a:lnTo>
                <a:lnTo>
                  <a:pt x="38620" y="38442"/>
                </a:lnTo>
                <a:lnTo>
                  <a:pt x="38785" y="3853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58911" y="770039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52967" y="759053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32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54300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80526" y="700963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896"/>
                </a:lnTo>
                <a:lnTo>
                  <a:pt x="17360" y="41097"/>
                </a:lnTo>
                <a:lnTo>
                  <a:pt x="22669" y="43306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7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2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34"/>
                </a:lnTo>
                <a:lnTo>
                  <a:pt x="3974" y="18920"/>
                </a:lnTo>
                <a:lnTo>
                  <a:pt x="3038" y="22089"/>
                </a:lnTo>
                <a:lnTo>
                  <a:pt x="8140" y="28511"/>
                </a:lnTo>
                <a:close/>
              </a:path>
              <a:path w="30556" h="52247">
                <a:moveTo>
                  <a:pt x="4038" y="18701"/>
                </a:moveTo>
                <a:lnTo>
                  <a:pt x="3632" y="18414"/>
                </a:lnTo>
                <a:lnTo>
                  <a:pt x="3974" y="18920"/>
                </a:lnTo>
                <a:lnTo>
                  <a:pt x="4038" y="18701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76"/>
                </a:lnTo>
                <a:lnTo>
                  <a:pt x="0" y="7175"/>
                </a:lnTo>
                <a:lnTo>
                  <a:pt x="5664" y="13195"/>
                </a:lnTo>
                <a:lnTo>
                  <a:pt x="4038" y="18701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445538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09851" y="705561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412772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41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12949" y="708660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48281" y="726376"/>
            <a:ext cx="30035" cy="15405"/>
          </a:xfrm>
          <a:custGeom>
            <a:avLst/>
            <a:gdLst/>
            <a:ahLst/>
            <a:cxnLst/>
            <a:rect l="l" t="t" r="r" b="b"/>
            <a:pathLst>
              <a:path w="30035" h="15405">
                <a:moveTo>
                  <a:pt x="18598" y="3351"/>
                </a:moveTo>
                <a:lnTo>
                  <a:pt x="5834" y="31"/>
                </a:lnTo>
                <a:lnTo>
                  <a:pt x="1155" y="0"/>
                </a:lnTo>
                <a:lnTo>
                  <a:pt x="0" y="3009"/>
                </a:lnTo>
                <a:lnTo>
                  <a:pt x="15188" y="4451"/>
                </a:lnTo>
                <a:lnTo>
                  <a:pt x="26273" y="11693"/>
                </a:lnTo>
                <a:lnTo>
                  <a:pt x="30035" y="15405"/>
                </a:lnTo>
                <a:lnTo>
                  <a:pt x="18598" y="3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75294" y="758532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79904" y="763485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5900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1600" y="0"/>
                </a:moveTo>
                <a:lnTo>
                  <a:pt x="0" y="6464"/>
                </a:lnTo>
                <a:lnTo>
                  <a:pt x="2044" y="12318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16848" y="739571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0921" y="17636"/>
                </a:moveTo>
                <a:lnTo>
                  <a:pt x="30911" y="17716"/>
                </a:lnTo>
              </a:path>
              <a:path w="61023" h="38377">
                <a:moveTo>
                  <a:pt x="14516" y="20193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02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3"/>
                </a:lnTo>
                <a:close/>
              </a:path>
              <a:path w="61023" h="38377">
                <a:moveTo>
                  <a:pt x="11861" y="23291"/>
                </a:move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38074" y="12306"/>
                </a:lnTo>
                <a:lnTo>
                  <a:pt x="34424" y="16232"/>
                </a:lnTo>
                <a:lnTo>
                  <a:pt x="34099" y="16827"/>
                </a:lnTo>
                <a:lnTo>
                  <a:pt x="33801" y="16903"/>
                </a:lnTo>
                <a:lnTo>
                  <a:pt x="28689" y="22402"/>
                </a:lnTo>
                <a:lnTo>
                  <a:pt x="23736" y="29578"/>
                </a:lnTo>
                <a:lnTo>
                  <a:pt x="13639" y="28956"/>
                </a:lnTo>
                <a:lnTo>
                  <a:pt x="8940" y="27635"/>
                </a:lnTo>
                <a:lnTo>
                  <a:pt x="11861" y="23291"/>
                </a:lnTo>
                <a:close/>
              </a:path>
              <a:path w="61023" h="38377">
                <a:moveTo>
                  <a:pt x="61023" y="5842"/>
                </a:moveTo>
                <a:lnTo>
                  <a:pt x="59423" y="5397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09"/>
                </a:lnTo>
                <a:lnTo>
                  <a:pt x="32499" y="3987"/>
                </a:lnTo>
                <a:lnTo>
                  <a:pt x="26212" y="8509"/>
                </a:lnTo>
                <a:lnTo>
                  <a:pt x="31610" y="11874"/>
                </a:lnTo>
                <a:lnTo>
                  <a:pt x="30921" y="17636"/>
                </a:lnTo>
                <a:lnTo>
                  <a:pt x="33801" y="16903"/>
                </a:lnTo>
                <a:lnTo>
                  <a:pt x="34424" y="16232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20"/>
                </a:lnTo>
                <a:lnTo>
                  <a:pt x="37020" y="6464"/>
                </a:lnTo>
                <a:lnTo>
                  <a:pt x="49149" y="7353"/>
                </a:lnTo>
                <a:lnTo>
                  <a:pt x="38074" y="12306"/>
                </a:lnTo>
                <a:lnTo>
                  <a:pt x="40119" y="33210"/>
                </a:lnTo>
                <a:lnTo>
                  <a:pt x="44196" y="18859"/>
                </a:lnTo>
                <a:lnTo>
                  <a:pt x="46850" y="12128"/>
                </a:lnTo>
                <a:lnTo>
                  <a:pt x="49771" y="13462"/>
                </a:lnTo>
                <a:lnTo>
                  <a:pt x="54292" y="12128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371319" y="715924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57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40"/>
                </a:lnTo>
                <a:lnTo>
                  <a:pt x="25958" y="8762"/>
                </a:lnTo>
                <a:lnTo>
                  <a:pt x="23202" y="4432"/>
                </a:lnTo>
                <a:lnTo>
                  <a:pt x="22237" y="2120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2"/>
                </a:lnTo>
                <a:lnTo>
                  <a:pt x="34277" y="12750"/>
                </a:lnTo>
                <a:lnTo>
                  <a:pt x="41275" y="15582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371319" y="710260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39"/>
                </a:moveTo>
                <a:lnTo>
                  <a:pt x="29324" y="11684"/>
                </a:lnTo>
                <a:lnTo>
                  <a:pt x="29324" y="11239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29"/>
                </a:lnTo>
                <a:lnTo>
                  <a:pt x="32689" y="38608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51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3"/>
                </a:lnTo>
                <a:lnTo>
                  <a:pt x="42875" y="18059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48"/>
                </a:lnTo>
                <a:lnTo>
                  <a:pt x="54469" y="18376"/>
                </a:lnTo>
                <a:lnTo>
                  <a:pt x="55803" y="18503"/>
                </a:lnTo>
                <a:lnTo>
                  <a:pt x="56680" y="21424"/>
                </a:lnTo>
                <a:lnTo>
                  <a:pt x="47561" y="28422"/>
                </a:lnTo>
                <a:lnTo>
                  <a:pt x="40181" y="31532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75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55"/>
                </a:lnTo>
                <a:lnTo>
                  <a:pt x="20370" y="33210"/>
                </a:lnTo>
                <a:lnTo>
                  <a:pt x="13195" y="31699"/>
                </a:lnTo>
                <a:lnTo>
                  <a:pt x="8508" y="31521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6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34" y="21631"/>
                </a:lnTo>
                <a:lnTo>
                  <a:pt x="51371" y="21424"/>
                </a:lnTo>
                <a:lnTo>
                  <a:pt x="51162" y="21421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24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3"/>
                </a:lnTo>
                <a:lnTo>
                  <a:pt x="14173" y="16827"/>
                </a:lnTo>
                <a:lnTo>
                  <a:pt x="14795" y="15494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85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05"/>
                </a:lnTo>
                <a:lnTo>
                  <a:pt x="29240" y="11638"/>
                </a:lnTo>
                <a:lnTo>
                  <a:pt x="22326" y="7874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576087" y="748169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85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588400" y="348106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592388" y="352005"/>
            <a:ext cx="6819" cy="6731"/>
          </a:xfrm>
          <a:custGeom>
            <a:avLst/>
            <a:gdLst/>
            <a:ahLst/>
            <a:cxnLst/>
            <a:rect l="l" t="t" r="r" b="b"/>
            <a:pathLst>
              <a:path w="6819" h="6731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1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509927" y="398856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65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547214" y="524268"/>
            <a:ext cx="8420" cy="5841"/>
          </a:xfrm>
          <a:custGeom>
            <a:avLst/>
            <a:gdLst/>
            <a:ahLst/>
            <a:cxnLst/>
            <a:rect l="l" t="t" r="r" b="b"/>
            <a:pathLst>
              <a:path w="8420" h="5841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30"/>
                </a:lnTo>
                <a:lnTo>
                  <a:pt x="1689" y="1777"/>
                </a:lnTo>
                <a:close/>
              </a:path>
              <a:path w="8420" h="5841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08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42350" y="501510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1"/>
                </a:lnTo>
                <a:lnTo>
                  <a:pt x="4686" y="4076"/>
                </a:lnTo>
                <a:lnTo>
                  <a:pt x="2654" y="889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90076" y="368566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07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93797" y="372643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41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93975" y="381317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098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93797" y="378752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93099" y="385749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479993" y="455193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25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39" y="258072"/>
                </a:lnTo>
                <a:lnTo>
                  <a:pt x="30644" y="260245"/>
                </a:lnTo>
                <a:lnTo>
                  <a:pt x="40637" y="263032"/>
                </a:lnTo>
                <a:lnTo>
                  <a:pt x="43395" y="263474"/>
                </a:lnTo>
                <a:lnTo>
                  <a:pt x="66493" y="263836"/>
                </a:lnTo>
                <a:lnTo>
                  <a:pt x="83200" y="263834"/>
                </a:lnTo>
                <a:lnTo>
                  <a:pt x="93832" y="263656"/>
                </a:lnTo>
                <a:lnTo>
                  <a:pt x="98704" y="263493"/>
                </a:lnTo>
                <a:lnTo>
                  <a:pt x="114604" y="263474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74"/>
                </a:lnTo>
                <a:lnTo>
                  <a:pt x="133121" y="263474"/>
                </a:lnTo>
                <a:lnTo>
                  <a:pt x="142816" y="263943"/>
                </a:lnTo>
                <a:lnTo>
                  <a:pt x="151135" y="264135"/>
                </a:lnTo>
                <a:lnTo>
                  <a:pt x="162046" y="264049"/>
                </a:lnTo>
                <a:lnTo>
                  <a:pt x="179517" y="263686"/>
                </a:lnTo>
                <a:lnTo>
                  <a:pt x="188734" y="263474"/>
                </a:lnTo>
                <a:lnTo>
                  <a:pt x="209679" y="260879"/>
                </a:lnTo>
                <a:lnTo>
                  <a:pt x="222097" y="257113"/>
                </a:lnTo>
                <a:lnTo>
                  <a:pt x="228420" y="249830"/>
                </a:lnTo>
                <a:lnTo>
                  <a:pt x="231079" y="23668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7" y="241128"/>
                </a:lnTo>
                <a:lnTo>
                  <a:pt x="6367" y="241687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486360" y="696881"/>
            <a:ext cx="20071" cy="16385"/>
          </a:xfrm>
          <a:custGeom>
            <a:avLst/>
            <a:gdLst/>
            <a:ahLst/>
            <a:cxnLst/>
            <a:rect l="l" t="t" r="r" b="b"/>
            <a:pathLst>
              <a:path w="20071" h="16385">
                <a:moveTo>
                  <a:pt x="11180" y="11791"/>
                </a:moveTo>
                <a:lnTo>
                  <a:pt x="0" y="0"/>
                </a:lnTo>
                <a:lnTo>
                  <a:pt x="701" y="4463"/>
                </a:lnTo>
                <a:lnTo>
                  <a:pt x="6472" y="12279"/>
                </a:lnTo>
                <a:lnTo>
                  <a:pt x="18522" y="16195"/>
                </a:lnTo>
                <a:lnTo>
                  <a:pt x="20071" y="16385"/>
                </a:lnTo>
                <a:lnTo>
                  <a:pt x="11180" y="1179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640186" y="1113434"/>
            <a:ext cx="4503813" cy="1083640"/>
          </a:xfrm>
          <a:custGeom>
            <a:avLst/>
            <a:gdLst/>
            <a:ahLst/>
            <a:cxnLst/>
            <a:rect l="l" t="t" r="r" b="b"/>
            <a:pathLst>
              <a:path w="4503813" h="1083640">
                <a:moveTo>
                  <a:pt x="4503813" y="1083640"/>
                </a:moveTo>
                <a:lnTo>
                  <a:pt x="4503813" y="0"/>
                </a:lnTo>
                <a:lnTo>
                  <a:pt x="1083640" y="0"/>
                </a:lnTo>
                <a:lnTo>
                  <a:pt x="0" y="1083640"/>
                </a:lnTo>
                <a:lnTo>
                  <a:pt x="4503813" y="1083640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992325" y="1113434"/>
            <a:ext cx="1151674" cy="1083640"/>
          </a:xfrm>
          <a:custGeom>
            <a:avLst/>
            <a:gdLst/>
            <a:ahLst/>
            <a:cxnLst/>
            <a:rect l="l" t="t" r="r" b="b"/>
            <a:pathLst>
              <a:path w="1151674" h="1083640">
                <a:moveTo>
                  <a:pt x="1151674" y="1083640"/>
                </a:moveTo>
                <a:lnTo>
                  <a:pt x="1151674" y="0"/>
                </a:lnTo>
                <a:lnTo>
                  <a:pt x="1083627" y="0"/>
                </a:lnTo>
                <a:lnTo>
                  <a:pt x="0" y="1083640"/>
                </a:lnTo>
                <a:lnTo>
                  <a:pt x="1151674" y="1083640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654854" y="1715477"/>
            <a:ext cx="303377" cy="303377"/>
          </a:xfrm>
          <a:custGeom>
            <a:avLst/>
            <a:gdLst/>
            <a:ahLst/>
            <a:cxnLst/>
            <a:rect l="l" t="t" r="r" b="b"/>
            <a:pathLst>
              <a:path w="303377" h="303377">
                <a:moveTo>
                  <a:pt x="303377" y="0"/>
                </a:moveTo>
                <a:lnTo>
                  <a:pt x="0" y="0"/>
                </a:lnTo>
                <a:lnTo>
                  <a:pt x="0" y="303377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391598" y="2362022"/>
            <a:ext cx="5752401" cy="1083640"/>
          </a:xfrm>
          <a:custGeom>
            <a:avLst/>
            <a:gdLst/>
            <a:ahLst/>
            <a:cxnLst/>
            <a:rect l="l" t="t" r="r" b="b"/>
            <a:pathLst>
              <a:path w="5752401" h="1083640">
                <a:moveTo>
                  <a:pt x="5752401" y="1083640"/>
                </a:moveTo>
                <a:lnTo>
                  <a:pt x="5752401" y="0"/>
                </a:lnTo>
                <a:lnTo>
                  <a:pt x="1083640" y="0"/>
                </a:lnTo>
                <a:lnTo>
                  <a:pt x="0" y="1083640"/>
                </a:lnTo>
                <a:lnTo>
                  <a:pt x="5752401" y="1083640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598958" y="2372055"/>
            <a:ext cx="2545041" cy="1083640"/>
          </a:xfrm>
          <a:custGeom>
            <a:avLst/>
            <a:gdLst/>
            <a:ahLst/>
            <a:cxnLst/>
            <a:rect l="l" t="t" r="r" b="b"/>
            <a:pathLst>
              <a:path w="2545041" h="1083640">
                <a:moveTo>
                  <a:pt x="2545041" y="1083640"/>
                </a:moveTo>
                <a:lnTo>
                  <a:pt x="2545041" y="0"/>
                </a:lnTo>
                <a:lnTo>
                  <a:pt x="1083640" y="0"/>
                </a:lnTo>
                <a:lnTo>
                  <a:pt x="0" y="1083640"/>
                </a:lnTo>
                <a:lnTo>
                  <a:pt x="2545041" y="1083640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408997" y="2992526"/>
            <a:ext cx="303364" cy="303377"/>
          </a:xfrm>
          <a:custGeom>
            <a:avLst/>
            <a:gdLst/>
            <a:ahLst/>
            <a:cxnLst/>
            <a:rect l="l" t="t" r="r" b="b"/>
            <a:pathLst>
              <a:path w="303364" h="303377">
                <a:moveTo>
                  <a:pt x="303364" y="0"/>
                </a:moveTo>
                <a:lnTo>
                  <a:pt x="0" y="0"/>
                </a:lnTo>
                <a:lnTo>
                  <a:pt x="0" y="303377"/>
                </a:lnTo>
                <a:lnTo>
                  <a:pt x="303364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43010" y="3610610"/>
            <a:ext cx="7000989" cy="1083640"/>
          </a:xfrm>
          <a:custGeom>
            <a:avLst/>
            <a:gdLst/>
            <a:ahLst/>
            <a:cxnLst/>
            <a:rect l="l" t="t" r="r" b="b"/>
            <a:pathLst>
              <a:path w="7000989" h="1083640">
                <a:moveTo>
                  <a:pt x="7000989" y="1083640"/>
                </a:moveTo>
                <a:lnTo>
                  <a:pt x="7000989" y="0"/>
                </a:lnTo>
                <a:lnTo>
                  <a:pt x="1083640" y="0"/>
                </a:lnTo>
                <a:lnTo>
                  <a:pt x="0" y="1083640"/>
                </a:lnTo>
                <a:lnTo>
                  <a:pt x="7000989" y="1083640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04072" y="4032961"/>
            <a:ext cx="639927" cy="639927"/>
          </a:xfrm>
          <a:custGeom>
            <a:avLst/>
            <a:gdLst/>
            <a:ahLst/>
            <a:cxnLst/>
            <a:rect l="l" t="t" r="r" b="b"/>
            <a:pathLst>
              <a:path w="639927" h="639927">
                <a:moveTo>
                  <a:pt x="639927" y="639927"/>
                </a:moveTo>
                <a:lnTo>
                  <a:pt x="639927" y="0"/>
                </a:lnTo>
                <a:lnTo>
                  <a:pt x="0" y="639927"/>
                </a:lnTo>
                <a:lnTo>
                  <a:pt x="639927" y="639927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06788" y="4846828"/>
            <a:ext cx="8237211" cy="1083644"/>
          </a:xfrm>
          <a:custGeom>
            <a:avLst/>
            <a:gdLst/>
            <a:ahLst/>
            <a:cxnLst/>
            <a:rect l="l" t="t" r="r" b="b"/>
            <a:pathLst>
              <a:path w="8237211" h="1083644">
                <a:moveTo>
                  <a:pt x="8237211" y="1083644"/>
                </a:moveTo>
                <a:lnTo>
                  <a:pt x="8237211" y="0"/>
                </a:lnTo>
                <a:lnTo>
                  <a:pt x="1083631" y="0"/>
                </a:lnTo>
                <a:lnTo>
                  <a:pt x="0" y="1083644"/>
                </a:lnTo>
                <a:lnTo>
                  <a:pt x="8237211" y="1083644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946809" y="4850447"/>
            <a:ext cx="1197190" cy="1083635"/>
          </a:xfrm>
          <a:custGeom>
            <a:avLst/>
            <a:gdLst/>
            <a:ahLst/>
            <a:cxnLst/>
            <a:rect l="l" t="t" r="r" b="b"/>
            <a:pathLst>
              <a:path w="1197190" h="1083635">
                <a:moveTo>
                  <a:pt x="1197190" y="1083635"/>
                </a:moveTo>
                <a:lnTo>
                  <a:pt x="1197190" y="0"/>
                </a:lnTo>
                <a:lnTo>
                  <a:pt x="1083640" y="0"/>
                </a:lnTo>
                <a:lnTo>
                  <a:pt x="0" y="1083635"/>
                </a:lnTo>
                <a:lnTo>
                  <a:pt x="1197190" y="1083635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33984" y="1055954"/>
            <a:ext cx="4046220" cy="4046220"/>
          </a:xfrm>
          <a:custGeom>
            <a:avLst/>
            <a:gdLst/>
            <a:ahLst/>
            <a:cxnLst/>
            <a:rect l="l" t="t" r="r" b="b"/>
            <a:pathLst>
              <a:path w="4046220" h="4046220">
                <a:moveTo>
                  <a:pt x="4046220" y="0"/>
                </a:moveTo>
                <a:lnTo>
                  <a:pt x="0" y="0"/>
                </a:lnTo>
                <a:lnTo>
                  <a:pt x="3" y="4046220"/>
                </a:lnTo>
                <a:lnTo>
                  <a:pt x="404622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33984" y="1055955"/>
            <a:ext cx="4046218" cy="50468"/>
          </a:xfrm>
          <a:custGeom>
            <a:avLst/>
            <a:gdLst/>
            <a:ahLst/>
            <a:cxnLst/>
            <a:rect l="l" t="t" r="r" b="b"/>
            <a:pathLst>
              <a:path w="4046218" h="50468">
                <a:moveTo>
                  <a:pt x="3995750" y="50468"/>
                </a:moveTo>
                <a:lnTo>
                  <a:pt x="4046218" y="0"/>
                </a:lnTo>
                <a:lnTo>
                  <a:pt x="0" y="0"/>
                </a:lnTo>
                <a:lnTo>
                  <a:pt x="0" y="50468"/>
                </a:lnTo>
                <a:lnTo>
                  <a:pt x="3995750" y="504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70506" y="4307713"/>
            <a:ext cx="303377" cy="303377"/>
          </a:xfrm>
          <a:custGeom>
            <a:avLst/>
            <a:gdLst/>
            <a:ahLst/>
            <a:cxnLst/>
            <a:rect l="l" t="t" r="r" b="b"/>
            <a:pathLst>
              <a:path w="303377" h="303377">
                <a:moveTo>
                  <a:pt x="303377" y="0"/>
                </a:moveTo>
                <a:lnTo>
                  <a:pt x="0" y="0"/>
                </a:lnTo>
                <a:lnTo>
                  <a:pt x="0" y="303377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05336" y="5487479"/>
            <a:ext cx="303373" cy="303369"/>
          </a:xfrm>
          <a:custGeom>
            <a:avLst/>
            <a:gdLst/>
            <a:ahLst/>
            <a:cxnLst/>
            <a:rect l="l" t="t" r="r" b="b"/>
            <a:pathLst>
              <a:path w="303373" h="303369">
                <a:moveTo>
                  <a:pt x="303373" y="0"/>
                </a:moveTo>
                <a:lnTo>
                  <a:pt x="0" y="0"/>
                </a:lnTo>
                <a:lnTo>
                  <a:pt x="1" y="303369"/>
                </a:lnTo>
                <a:lnTo>
                  <a:pt x="303373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60345" y="2271475"/>
            <a:ext cx="280016" cy="280728"/>
          </a:xfrm>
          <a:custGeom>
            <a:avLst/>
            <a:gdLst/>
            <a:ahLst/>
            <a:cxnLst/>
            <a:rect l="l" t="t" r="r" b="b"/>
            <a:pathLst>
              <a:path w="280016" h="280728">
                <a:moveTo>
                  <a:pt x="153831" y="143"/>
                </a:moveTo>
                <a:lnTo>
                  <a:pt x="103042" y="5"/>
                </a:lnTo>
                <a:lnTo>
                  <a:pt x="39554" y="19"/>
                </a:lnTo>
                <a:lnTo>
                  <a:pt x="26856" y="159"/>
                </a:lnTo>
                <a:lnTo>
                  <a:pt x="14158" y="372"/>
                </a:lnTo>
                <a:lnTo>
                  <a:pt x="1461" y="668"/>
                </a:lnTo>
                <a:lnTo>
                  <a:pt x="779" y="11237"/>
                </a:lnTo>
                <a:lnTo>
                  <a:pt x="282" y="23892"/>
                </a:lnTo>
                <a:lnTo>
                  <a:pt x="68" y="36551"/>
                </a:lnTo>
                <a:lnTo>
                  <a:pt x="67" y="49215"/>
                </a:lnTo>
                <a:lnTo>
                  <a:pt x="211" y="61881"/>
                </a:lnTo>
                <a:lnTo>
                  <a:pt x="431" y="74550"/>
                </a:lnTo>
                <a:lnTo>
                  <a:pt x="658" y="87220"/>
                </a:lnTo>
                <a:lnTo>
                  <a:pt x="823" y="99892"/>
                </a:lnTo>
                <a:lnTo>
                  <a:pt x="857" y="112563"/>
                </a:lnTo>
                <a:lnTo>
                  <a:pt x="691" y="125234"/>
                </a:lnTo>
                <a:lnTo>
                  <a:pt x="257" y="137904"/>
                </a:lnTo>
                <a:lnTo>
                  <a:pt x="406" y="153816"/>
                </a:lnTo>
                <a:lnTo>
                  <a:pt x="197" y="191900"/>
                </a:lnTo>
                <a:lnTo>
                  <a:pt x="0" y="217287"/>
                </a:lnTo>
                <a:lnTo>
                  <a:pt x="101" y="242664"/>
                </a:lnTo>
                <a:lnTo>
                  <a:pt x="356" y="255345"/>
                </a:lnTo>
                <a:lnTo>
                  <a:pt x="797" y="268021"/>
                </a:lnTo>
                <a:lnTo>
                  <a:pt x="1461" y="280690"/>
                </a:lnTo>
                <a:lnTo>
                  <a:pt x="279628" y="280728"/>
                </a:lnTo>
                <a:lnTo>
                  <a:pt x="279914" y="268742"/>
                </a:lnTo>
                <a:lnTo>
                  <a:pt x="279477" y="255963"/>
                </a:lnTo>
                <a:lnTo>
                  <a:pt x="278191" y="243253"/>
                </a:lnTo>
                <a:lnTo>
                  <a:pt x="275971" y="230697"/>
                </a:lnTo>
                <a:lnTo>
                  <a:pt x="272730" y="218385"/>
                </a:lnTo>
                <a:lnTo>
                  <a:pt x="268382" y="206403"/>
                </a:lnTo>
                <a:lnTo>
                  <a:pt x="262842" y="194838"/>
                </a:lnTo>
                <a:lnTo>
                  <a:pt x="255041" y="181127"/>
                </a:lnTo>
                <a:lnTo>
                  <a:pt x="247341" y="171017"/>
                </a:lnTo>
                <a:lnTo>
                  <a:pt x="238798" y="161556"/>
                </a:lnTo>
                <a:lnTo>
                  <a:pt x="229764" y="152489"/>
                </a:lnTo>
                <a:lnTo>
                  <a:pt x="220591" y="143560"/>
                </a:lnTo>
                <a:lnTo>
                  <a:pt x="211631" y="134513"/>
                </a:lnTo>
                <a:lnTo>
                  <a:pt x="221009" y="125826"/>
                </a:lnTo>
                <a:lnTo>
                  <a:pt x="230230" y="117090"/>
                </a:lnTo>
                <a:lnTo>
                  <a:pt x="239140" y="108046"/>
                </a:lnTo>
                <a:lnTo>
                  <a:pt x="247597" y="98055"/>
                </a:lnTo>
                <a:lnTo>
                  <a:pt x="255040" y="87437"/>
                </a:lnTo>
                <a:lnTo>
                  <a:pt x="261525" y="76217"/>
                </a:lnTo>
                <a:lnTo>
                  <a:pt x="267046" y="64483"/>
                </a:lnTo>
                <a:lnTo>
                  <a:pt x="271598" y="52325"/>
                </a:lnTo>
                <a:lnTo>
                  <a:pt x="275176" y="39830"/>
                </a:lnTo>
                <a:lnTo>
                  <a:pt x="277776" y="27088"/>
                </a:lnTo>
                <a:lnTo>
                  <a:pt x="279391" y="14186"/>
                </a:lnTo>
                <a:lnTo>
                  <a:pt x="280016" y="1214"/>
                </a:lnTo>
                <a:lnTo>
                  <a:pt x="277096" y="1011"/>
                </a:lnTo>
                <a:lnTo>
                  <a:pt x="264428" y="353"/>
                </a:lnTo>
                <a:lnTo>
                  <a:pt x="251751" y="0"/>
                </a:lnTo>
                <a:lnTo>
                  <a:pt x="188302" y="159"/>
                </a:lnTo>
                <a:lnTo>
                  <a:pt x="153831" y="143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53408" y="2272105"/>
            <a:ext cx="278790" cy="279674"/>
          </a:xfrm>
          <a:custGeom>
            <a:avLst/>
            <a:gdLst/>
            <a:ahLst/>
            <a:cxnLst/>
            <a:rect l="l" t="t" r="r" b="b"/>
            <a:pathLst>
              <a:path w="278790" h="279674">
                <a:moveTo>
                  <a:pt x="151945" y="25903"/>
                </a:moveTo>
                <a:lnTo>
                  <a:pt x="148733" y="13221"/>
                </a:lnTo>
                <a:lnTo>
                  <a:pt x="146565" y="317"/>
                </a:lnTo>
                <a:lnTo>
                  <a:pt x="140091" y="0"/>
                </a:lnTo>
                <a:lnTo>
                  <a:pt x="127246" y="343"/>
                </a:lnTo>
                <a:lnTo>
                  <a:pt x="114483" y="1945"/>
                </a:lnTo>
                <a:lnTo>
                  <a:pt x="101914" y="4764"/>
                </a:lnTo>
                <a:lnTo>
                  <a:pt x="89656" y="8757"/>
                </a:lnTo>
                <a:lnTo>
                  <a:pt x="77820" y="13882"/>
                </a:lnTo>
                <a:lnTo>
                  <a:pt x="66522" y="20097"/>
                </a:lnTo>
                <a:lnTo>
                  <a:pt x="55875" y="27359"/>
                </a:lnTo>
                <a:lnTo>
                  <a:pt x="45994" y="35627"/>
                </a:lnTo>
                <a:lnTo>
                  <a:pt x="36993" y="44856"/>
                </a:lnTo>
                <a:lnTo>
                  <a:pt x="27878" y="55781"/>
                </a:lnTo>
                <a:lnTo>
                  <a:pt x="20802" y="66219"/>
                </a:lnTo>
                <a:lnTo>
                  <a:pt x="14702" y="77264"/>
                </a:lnTo>
                <a:lnTo>
                  <a:pt x="9612" y="88818"/>
                </a:lnTo>
                <a:lnTo>
                  <a:pt x="5564" y="100781"/>
                </a:lnTo>
                <a:lnTo>
                  <a:pt x="2590" y="113054"/>
                </a:lnTo>
                <a:lnTo>
                  <a:pt x="725" y="125540"/>
                </a:lnTo>
                <a:lnTo>
                  <a:pt x="0" y="138140"/>
                </a:lnTo>
                <a:lnTo>
                  <a:pt x="447" y="150754"/>
                </a:lnTo>
                <a:lnTo>
                  <a:pt x="2101" y="163284"/>
                </a:lnTo>
                <a:lnTo>
                  <a:pt x="7068" y="183502"/>
                </a:lnTo>
                <a:lnTo>
                  <a:pt x="11677" y="195531"/>
                </a:lnTo>
                <a:lnTo>
                  <a:pt x="17372" y="207087"/>
                </a:lnTo>
                <a:lnTo>
                  <a:pt x="24082" y="218091"/>
                </a:lnTo>
                <a:lnTo>
                  <a:pt x="31734" y="228464"/>
                </a:lnTo>
                <a:lnTo>
                  <a:pt x="40257" y="238125"/>
                </a:lnTo>
                <a:lnTo>
                  <a:pt x="49188" y="246444"/>
                </a:lnTo>
                <a:lnTo>
                  <a:pt x="59165" y="254146"/>
                </a:lnTo>
                <a:lnTo>
                  <a:pt x="69795" y="260895"/>
                </a:lnTo>
                <a:lnTo>
                  <a:pt x="80984" y="266661"/>
                </a:lnTo>
                <a:lnTo>
                  <a:pt x="92637" y="271412"/>
                </a:lnTo>
                <a:lnTo>
                  <a:pt x="104660" y="275120"/>
                </a:lnTo>
                <a:lnTo>
                  <a:pt x="116960" y="277753"/>
                </a:lnTo>
                <a:lnTo>
                  <a:pt x="129442" y="279281"/>
                </a:lnTo>
                <a:lnTo>
                  <a:pt x="142013" y="279674"/>
                </a:lnTo>
                <a:lnTo>
                  <a:pt x="154577" y="278903"/>
                </a:lnTo>
                <a:lnTo>
                  <a:pt x="167042" y="276936"/>
                </a:lnTo>
                <a:lnTo>
                  <a:pt x="185708" y="271940"/>
                </a:lnTo>
                <a:lnTo>
                  <a:pt x="198164" y="266820"/>
                </a:lnTo>
                <a:lnTo>
                  <a:pt x="210025" y="260471"/>
                </a:lnTo>
                <a:lnTo>
                  <a:pt x="221212" y="252988"/>
                </a:lnTo>
                <a:lnTo>
                  <a:pt x="231647" y="244465"/>
                </a:lnTo>
                <a:lnTo>
                  <a:pt x="241252" y="234995"/>
                </a:lnTo>
                <a:lnTo>
                  <a:pt x="249947" y="224673"/>
                </a:lnTo>
                <a:lnTo>
                  <a:pt x="257656" y="213593"/>
                </a:lnTo>
                <a:lnTo>
                  <a:pt x="264299" y="201849"/>
                </a:lnTo>
                <a:lnTo>
                  <a:pt x="269798" y="189535"/>
                </a:lnTo>
                <a:lnTo>
                  <a:pt x="274075" y="176745"/>
                </a:lnTo>
                <a:lnTo>
                  <a:pt x="277051" y="163574"/>
                </a:lnTo>
                <a:lnTo>
                  <a:pt x="278649" y="150114"/>
                </a:lnTo>
                <a:lnTo>
                  <a:pt x="278790" y="136461"/>
                </a:lnTo>
                <a:lnTo>
                  <a:pt x="267338" y="132640"/>
                </a:lnTo>
                <a:lnTo>
                  <a:pt x="255167" y="128743"/>
                </a:lnTo>
                <a:lnTo>
                  <a:pt x="243064" y="124630"/>
                </a:lnTo>
                <a:lnTo>
                  <a:pt x="231214" y="119952"/>
                </a:lnTo>
                <a:lnTo>
                  <a:pt x="219800" y="114356"/>
                </a:lnTo>
                <a:lnTo>
                  <a:pt x="209006" y="107493"/>
                </a:lnTo>
                <a:lnTo>
                  <a:pt x="201063" y="101375"/>
                </a:lnTo>
                <a:lnTo>
                  <a:pt x="191410" y="92609"/>
                </a:lnTo>
                <a:lnTo>
                  <a:pt x="182583" y="83030"/>
                </a:lnTo>
                <a:lnTo>
                  <a:pt x="174615" y="72724"/>
                </a:lnTo>
                <a:lnTo>
                  <a:pt x="167536" y="61773"/>
                </a:lnTo>
                <a:lnTo>
                  <a:pt x="161377" y="50263"/>
                </a:lnTo>
                <a:lnTo>
                  <a:pt x="156170" y="38278"/>
                </a:lnTo>
                <a:lnTo>
                  <a:pt x="151945" y="25903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53538" y="1963605"/>
            <a:ext cx="278678" cy="279847"/>
          </a:xfrm>
          <a:custGeom>
            <a:avLst/>
            <a:gdLst/>
            <a:ahLst/>
            <a:cxnLst/>
            <a:rect l="l" t="t" r="r" b="b"/>
            <a:pathLst>
              <a:path w="278678" h="279847">
                <a:moveTo>
                  <a:pt x="118404" y="278526"/>
                </a:moveTo>
                <a:lnTo>
                  <a:pt x="131640" y="279847"/>
                </a:lnTo>
                <a:lnTo>
                  <a:pt x="145037" y="279761"/>
                </a:lnTo>
                <a:lnTo>
                  <a:pt x="147683" y="268853"/>
                </a:lnTo>
                <a:lnTo>
                  <a:pt x="151324" y="256383"/>
                </a:lnTo>
                <a:lnTo>
                  <a:pt x="155663" y="244122"/>
                </a:lnTo>
                <a:lnTo>
                  <a:pt x="160760" y="232183"/>
                </a:lnTo>
                <a:lnTo>
                  <a:pt x="166677" y="220682"/>
                </a:lnTo>
                <a:lnTo>
                  <a:pt x="173476" y="209733"/>
                </a:lnTo>
                <a:lnTo>
                  <a:pt x="181219" y="199449"/>
                </a:lnTo>
                <a:lnTo>
                  <a:pt x="189968" y="189945"/>
                </a:lnTo>
                <a:lnTo>
                  <a:pt x="199785" y="181336"/>
                </a:lnTo>
                <a:lnTo>
                  <a:pt x="207888" y="174911"/>
                </a:lnTo>
                <a:lnTo>
                  <a:pt x="218639" y="167976"/>
                </a:lnTo>
                <a:lnTo>
                  <a:pt x="229973" y="162097"/>
                </a:lnTo>
                <a:lnTo>
                  <a:pt x="241760" y="157110"/>
                </a:lnTo>
                <a:lnTo>
                  <a:pt x="253871" y="152853"/>
                </a:lnTo>
                <a:lnTo>
                  <a:pt x="266175" y="149163"/>
                </a:lnTo>
                <a:lnTo>
                  <a:pt x="278544" y="145877"/>
                </a:lnTo>
                <a:lnTo>
                  <a:pt x="278678" y="140189"/>
                </a:lnTo>
                <a:lnTo>
                  <a:pt x="278101" y="127213"/>
                </a:lnTo>
                <a:lnTo>
                  <a:pt x="276321" y="114374"/>
                </a:lnTo>
                <a:lnTo>
                  <a:pt x="273373" y="101770"/>
                </a:lnTo>
                <a:lnTo>
                  <a:pt x="269294" y="89497"/>
                </a:lnTo>
                <a:lnTo>
                  <a:pt x="264118" y="77654"/>
                </a:lnTo>
                <a:lnTo>
                  <a:pt x="257881" y="66337"/>
                </a:lnTo>
                <a:lnTo>
                  <a:pt x="250619" y="55644"/>
                </a:lnTo>
                <a:lnTo>
                  <a:pt x="242368" y="45672"/>
                </a:lnTo>
                <a:lnTo>
                  <a:pt x="233161" y="36517"/>
                </a:lnTo>
                <a:lnTo>
                  <a:pt x="222207" y="27082"/>
                </a:lnTo>
                <a:lnTo>
                  <a:pt x="211741" y="19931"/>
                </a:lnTo>
                <a:lnTo>
                  <a:pt x="200635" y="13877"/>
                </a:lnTo>
                <a:lnTo>
                  <a:pt x="188997" y="8917"/>
                </a:lnTo>
                <a:lnTo>
                  <a:pt x="176935" y="5051"/>
                </a:lnTo>
                <a:lnTo>
                  <a:pt x="164559" y="2277"/>
                </a:lnTo>
                <a:lnTo>
                  <a:pt x="151975" y="593"/>
                </a:lnTo>
                <a:lnTo>
                  <a:pt x="139294" y="0"/>
                </a:lnTo>
                <a:lnTo>
                  <a:pt x="126623" y="494"/>
                </a:lnTo>
                <a:lnTo>
                  <a:pt x="114070" y="2075"/>
                </a:lnTo>
                <a:lnTo>
                  <a:pt x="94416" y="7189"/>
                </a:lnTo>
                <a:lnTo>
                  <a:pt x="82395" y="11977"/>
                </a:lnTo>
                <a:lnTo>
                  <a:pt x="70865" y="17873"/>
                </a:lnTo>
                <a:lnTo>
                  <a:pt x="59913" y="24806"/>
                </a:lnTo>
                <a:lnTo>
                  <a:pt x="49624" y="32705"/>
                </a:lnTo>
                <a:lnTo>
                  <a:pt x="40086" y="41501"/>
                </a:lnTo>
                <a:lnTo>
                  <a:pt x="31385" y="51122"/>
                </a:lnTo>
                <a:lnTo>
                  <a:pt x="22830" y="62800"/>
                </a:lnTo>
                <a:lnTo>
                  <a:pt x="16515" y="73529"/>
                </a:lnTo>
                <a:lnTo>
                  <a:pt x="11186" y="84788"/>
                </a:lnTo>
                <a:lnTo>
                  <a:pt x="6863" y="96480"/>
                </a:lnTo>
                <a:lnTo>
                  <a:pt x="3564" y="108510"/>
                </a:lnTo>
                <a:lnTo>
                  <a:pt x="1308" y="120782"/>
                </a:lnTo>
                <a:lnTo>
                  <a:pt x="114" y="133200"/>
                </a:lnTo>
                <a:lnTo>
                  <a:pt x="0" y="145670"/>
                </a:lnTo>
                <a:lnTo>
                  <a:pt x="984" y="158094"/>
                </a:lnTo>
                <a:lnTo>
                  <a:pt x="3085" y="170379"/>
                </a:lnTo>
                <a:lnTo>
                  <a:pt x="6323" y="182428"/>
                </a:lnTo>
                <a:lnTo>
                  <a:pt x="14852" y="203315"/>
                </a:lnTo>
                <a:lnTo>
                  <a:pt x="21492" y="214862"/>
                </a:lnTo>
                <a:lnTo>
                  <a:pt x="29199" y="225700"/>
                </a:lnTo>
                <a:lnTo>
                  <a:pt x="37883" y="235760"/>
                </a:lnTo>
                <a:lnTo>
                  <a:pt x="47452" y="244972"/>
                </a:lnTo>
                <a:lnTo>
                  <a:pt x="57817" y="253267"/>
                </a:lnTo>
                <a:lnTo>
                  <a:pt x="68887" y="260573"/>
                </a:lnTo>
                <a:lnTo>
                  <a:pt x="80571" y="266823"/>
                </a:lnTo>
                <a:lnTo>
                  <a:pt x="92779" y="271944"/>
                </a:lnTo>
                <a:lnTo>
                  <a:pt x="105420" y="275869"/>
                </a:lnTo>
                <a:lnTo>
                  <a:pt x="118404" y="278526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61642" y="1963336"/>
            <a:ext cx="278482" cy="280652"/>
          </a:xfrm>
          <a:custGeom>
            <a:avLst/>
            <a:gdLst/>
            <a:ahLst/>
            <a:cxnLst/>
            <a:rect l="l" t="t" r="r" b="b"/>
            <a:pathLst>
              <a:path w="278482" h="280652">
                <a:moveTo>
                  <a:pt x="320" y="147441"/>
                </a:moveTo>
                <a:lnTo>
                  <a:pt x="8668" y="149038"/>
                </a:lnTo>
                <a:lnTo>
                  <a:pt x="21271" y="152148"/>
                </a:lnTo>
                <a:lnTo>
                  <a:pt x="33653" y="156109"/>
                </a:lnTo>
                <a:lnTo>
                  <a:pt x="45705" y="160952"/>
                </a:lnTo>
                <a:lnTo>
                  <a:pt x="57316" y="166710"/>
                </a:lnTo>
                <a:lnTo>
                  <a:pt x="68376" y="173413"/>
                </a:lnTo>
                <a:lnTo>
                  <a:pt x="78775" y="181096"/>
                </a:lnTo>
                <a:lnTo>
                  <a:pt x="88402" y="189789"/>
                </a:lnTo>
                <a:lnTo>
                  <a:pt x="97147" y="199524"/>
                </a:lnTo>
                <a:lnTo>
                  <a:pt x="105103" y="209633"/>
                </a:lnTo>
                <a:lnTo>
                  <a:pt x="111847" y="220479"/>
                </a:lnTo>
                <a:lnTo>
                  <a:pt x="117542" y="231907"/>
                </a:lnTo>
                <a:lnTo>
                  <a:pt x="122368" y="243776"/>
                </a:lnTo>
                <a:lnTo>
                  <a:pt x="126506" y="255949"/>
                </a:lnTo>
                <a:lnTo>
                  <a:pt x="130136" y="268287"/>
                </a:lnTo>
                <a:lnTo>
                  <a:pt x="133439" y="280652"/>
                </a:lnTo>
                <a:lnTo>
                  <a:pt x="144741" y="280568"/>
                </a:lnTo>
                <a:lnTo>
                  <a:pt x="157760" y="279282"/>
                </a:lnTo>
                <a:lnTo>
                  <a:pt x="170590" y="276767"/>
                </a:lnTo>
                <a:lnTo>
                  <a:pt x="183132" y="273070"/>
                </a:lnTo>
                <a:lnTo>
                  <a:pt x="195290" y="268243"/>
                </a:lnTo>
                <a:lnTo>
                  <a:pt x="206967" y="262333"/>
                </a:lnTo>
                <a:lnTo>
                  <a:pt x="218063" y="255390"/>
                </a:lnTo>
                <a:lnTo>
                  <a:pt x="228483" y="247462"/>
                </a:lnTo>
                <a:lnTo>
                  <a:pt x="238129" y="238601"/>
                </a:lnTo>
                <a:lnTo>
                  <a:pt x="246902" y="228853"/>
                </a:lnTo>
                <a:lnTo>
                  <a:pt x="254706" y="218269"/>
                </a:lnTo>
                <a:lnTo>
                  <a:pt x="265233" y="199978"/>
                </a:lnTo>
                <a:lnTo>
                  <a:pt x="270019" y="188487"/>
                </a:lnTo>
                <a:lnTo>
                  <a:pt x="273739" y="176607"/>
                </a:lnTo>
                <a:lnTo>
                  <a:pt x="276391" y="164436"/>
                </a:lnTo>
                <a:lnTo>
                  <a:pt x="277973" y="152072"/>
                </a:lnTo>
                <a:lnTo>
                  <a:pt x="278482" y="139614"/>
                </a:lnTo>
                <a:lnTo>
                  <a:pt x="277917" y="127159"/>
                </a:lnTo>
                <a:lnTo>
                  <a:pt x="276275" y="114806"/>
                </a:lnTo>
                <a:lnTo>
                  <a:pt x="273555" y="102652"/>
                </a:lnTo>
                <a:lnTo>
                  <a:pt x="269754" y="90797"/>
                </a:lnTo>
                <a:lnTo>
                  <a:pt x="264870" y="79337"/>
                </a:lnTo>
                <a:lnTo>
                  <a:pt x="258902" y="68371"/>
                </a:lnTo>
                <a:lnTo>
                  <a:pt x="248773" y="53505"/>
                </a:lnTo>
                <a:lnTo>
                  <a:pt x="240479" y="43932"/>
                </a:lnTo>
                <a:lnTo>
                  <a:pt x="231341" y="35174"/>
                </a:lnTo>
                <a:lnTo>
                  <a:pt x="221451" y="27278"/>
                </a:lnTo>
                <a:lnTo>
                  <a:pt x="210900" y="20289"/>
                </a:lnTo>
                <a:lnTo>
                  <a:pt x="199777" y="14255"/>
                </a:lnTo>
                <a:lnTo>
                  <a:pt x="188174" y="9220"/>
                </a:lnTo>
                <a:lnTo>
                  <a:pt x="176182" y="5231"/>
                </a:lnTo>
                <a:lnTo>
                  <a:pt x="163890" y="2334"/>
                </a:lnTo>
                <a:lnTo>
                  <a:pt x="151389" y="575"/>
                </a:lnTo>
                <a:lnTo>
                  <a:pt x="138771" y="0"/>
                </a:lnTo>
                <a:lnTo>
                  <a:pt x="126126" y="654"/>
                </a:lnTo>
                <a:lnTo>
                  <a:pt x="113544" y="2585"/>
                </a:lnTo>
                <a:lnTo>
                  <a:pt x="100299" y="5565"/>
                </a:lnTo>
                <a:lnTo>
                  <a:pt x="87672" y="9884"/>
                </a:lnTo>
                <a:lnTo>
                  <a:pt x="75586" y="15473"/>
                </a:lnTo>
                <a:lnTo>
                  <a:pt x="64115" y="22239"/>
                </a:lnTo>
                <a:lnTo>
                  <a:pt x="53335" y="30088"/>
                </a:lnTo>
                <a:lnTo>
                  <a:pt x="43324" y="38925"/>
                </a:lnTo>
                <a:lnTo>
                  <a:pt x="34157" y="48657"/>
                </a:lnTo>
                <a:lnTo>
                  <a:pt x="25909" y="59190"/>
                </a:lnTo>
                <a:lnTo>
                  <a:pt x="18658" y="70429"/>
                </a:lnTo>
                <a:lnTo>
                  <a:pt x="12478" y="82281"/>
                </a:lnTo>
                <a:lnTo>
                  <a:pt x="7447" y="94652"/>
                </a:lnTo>
                <a:lnTo>
                  <a:pt x="3639" y="107447"/>
                </a:lnTo>
                <a:lnTo>
                  <a:pt x="1131" y="120573"/>
                </a:lnTo>
                <a:lnTo>
                  <a:pt x="0" y="133936"/>
                </a:lnTo>
                <a:lnTo>
                  <a:pt x="320" y="147441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46920" y="1894497"/>
            <a:ext cx="140226" cy="139230"/>
          </a:xfrm>
          <a:custGeom>
            <a:avLst/>
            <a:gdLst/>
            <a:ahLst/>
            <a:cxnLst/>
            <a:rect l="l" t="t" r="r" b="b"/>
            <a:pathLst>
              <a:path w="140226" h="139230">
                <a:moveTo>
                  <a:pt x="23869" y="98799"/>
                </a:moveTo>
                <a:lnTo>
                  <a:pt x="18530" y="86740"/>
                </a:lnTo>
                <a:lnTo>
                  <a:pt x="15938" y="77035"/>
                </a:lnTo>
                <a:lnTo>
                  <a:pt x="15524" y="64737"/>
                </a:lnTo>
                <a:lnTo>
                  <a:pt x="17913" y="52615"/>
                </a:lnTo>
                <a:lnTo>
                  <a:pt x="22796" y="41191"/>
                </a:lnTo>
                <a:lnTo>
                  <a:pt x="29866" y="30985"/>
                </a:lnTo>
                <a:lnTo>
                  <a:pt x="38813" y="22519"/>
                </a:lnTo>
                <a:lnTo>
                  <a:pt x="49328" y="16314"/>
                </a:lnTo>
                <a:lnTo>
                  <a:pt x="61103" y="12890"/>
                </a:lnTo>
                <a:lnTo>
                  <a:pt x="68108" y="11748"/>
                </a:lnTo>
                <a:lnTo>
                  <a:pt x="78983" y="12136"/>
                </a:lnTo>
                <a:lnTo>
                  <a:pt x="89205" y="14976"/>
                </a:lnTo>
                <a:lnTo>
                  <a:pt x="98574" y="19938"/>
                </a:lnTo>
                <a:lnTo>
                  <a:pt x="106888" y="26691"/>
                </a:lnTo>
                <a:lnTo>
                  <a:pt x="113946" y="34904"/>
                </a:lnTo>
                <a:lnTo>
                  <a:pt x="119548" y="44247"/>
                </a:lnTo>
                <a:lnTo>
                  <a:pt x="123491" y="54388"/>
                </a:lnTo>
                <a:lnTo>
                  <a:pt x="125575" y="64998"/>
                </a:lnTo>
                <a:lnTo>
                  <a:pt x="125598" y="75745"/>
                </a:lnTo>
                <a:lnTo>
                  <a:pt x="123360" y="86299"/>
                </a:lnTo>
                <a:lnTo>
                  <a:pt x="118659" y="96329"/>
                </a:lnTo>
                <a:lnTo>
                  <a:pt x="115523" y="99250"/>
                </a:lnTo>
                <a:lnTo>
                  <a:pt x="115408" y="106870"/>
                </a:lnTo>
                <a:lnTo>
                  <a:pt x="116377" y="122484"/>
                </a:lnTo>
                <a:lnTo>
                  <a:pt x="125010" y="113785"/>
                </a:lnTo>
                <a:lnTo>
                  <a:pt x="131731" y="103661"/>
                </a:lnTo>
                <a:lnTo>
                  <a:pt x="136520" y="92474"/>
                </a:lnTo>
                <a:lnTo>
                  <a:pt x="139358" y="80588"/>
                </a:lnTo>
                <a:lnTo>
                  <a:pt x="140226" y="68368"/>
                </a:lnTo>
                <a:lnTo>
                  <a:pt x="139106" y="56177"/>
                </a:lnTo>
                <a:lnTo>
                  <a:pt x="135978" y="44380"/>
                </a:lnTo>
                <a:lnTo>
                  <a:pt x="130824" y="33339"/>
                </a:lnTo>
                <a:lnTo>
                  <a:pt x="123625" y="23418"/>
                </a:lnTo>
                <a:lnTo>
                  <a:pt x="121836" y="20822"/>
                </a:lnTo>
                <a:lnTo>
                  <a:pt x="112371" y="12379"/>
                </a:lnTo>
                <a:lnTo>
                  <a:pt x="101081" y="6177"/>
                </a:lnTo>
                <a:lnTo>
                  <a:pt x="89805" y="0"/>
                </a:lnTo>
                <a:lnTo>
                  <a:pt x="51508" y="114"/>
                </a:lnTo>
                <a:lnTo>
                  <a:pt x="40029" y="4838"/>
                </a:lnTo>
                <a:lnTo>
                  <a:pt x="29569" y="11483"/>
                </a:lnTo>
                <a:lnTo>
                  <a:pt x="20340" y="19770"/>
                </a:lnTo>
                <a:lnTo>
                  <a:pt x="12556" y="29425"/>
                </a:lnTo>
                <a:lnTo>
                  <a:pt x="6429" y="40169"/>
                </a:lnTo>
                <a:lnTo>
                  <a:pt x="2173" y="51725"/>
                </a:lnTo>
                <a:lnTo>
                  <a:pt x="0" y="63819"/>
                </a:lnTo>
                <a:lnTo>
                  <a:pt x="122" y="76171"/>
                </a:lnTo>
                <a:lnTo>
                  <a:pt x="2754" y="88506"/>
                </a:lnTo>
                <a:lnTo>
                  <a:pt x="8127" y="101865"/>
                </a:lnTo>
                <a:lnTo>
                  <a:pt x="15277" y="112978"/>
                </a:lnTo>
                <a:lnTo>
                  <a:pt x="24302" y="122588"/>
                </a:lnTo>
                <a:lnTo>
                  <a:pt x="34956" y="130285"/>
                </a:lnTo>
                <a:lnTo>
                  <a:pt x="46993" y="135661"/>
                </a:lnTo>
                <a:lnTo>
                  <a:pt x="56311" y="137989"/>
                </a:lnTo>
                <a:lnTo>
                  <a:pt x="53526" y="123614"/>
                </a:lnTo>
                <a:lnTo>
                  <a:pt x="41700" y="117807"/>
                </a:lnTo>
                <a:lnTo>
                  <a:pt x="31703" y="109345"/>
                </a:lnTo>
                <a:lnTo>
                  <a:pt x="23869" y="98799"/>
                </a:lnTo>
                <a:close/>
              </a:path>
              <a:path w="140226" h="139230">
                <a:moveTo>
                  <a:pt x="43689" y="108303"/>
                </a:moveTo>
                <a:lnTo>
                  <a:pt x="56364" y="108348"/>
                </a:lnTo>
                <a:lnTo>
                  <a:pt x="69091" y="108140"/>
                </a:lnTo>
                <a:lnTo>
                  <a:pt x="68627" y="104935"/>
                </a:lnTo>
                <a:lnTo>
                  <a:pt x="67367" y="92325"/>
                </a:lnTo>
                <a:lnTo>
                  <a:pt x="67377" y="79654"/>
                </a:lnTo>
                <a:lnTo>
                  <a:pt x="69528" y="83232"/>
                </a:lnTo>
                <a:lnTo>
                  <a:pt x="67428" y="68414"/>
                </a:lnTo>
                <a:lnTo>
                  <a:pt x="67402" y="42240"/>
                </a:lnTo>
                <a:lnTo>
                  <a:pt x="74310" y="43279"/>
                </a:lnTo>
                <a:lnTo>
                  <a:pt x="79753" y="28976"/>
                </a:lnTo>
                <a:lnTo>
                  <a:pt x="67142" y="28009"/>
                </a:lnTo>
                <a:lnTo>
                  <a:pt x="54427" y="28076"/>
                </a:lnTo>
                <a:lnTo>
                  <a:pt x="41774" y="28359"/>
                </a:lnTo>
                <a:lnTo>
                  <a:pt x="42212" y="32388"/>
                </a:lnTo>
                <a:lnTo>
                  <a:pt x="43352" y="44999"/>
                </a:lnTo>
                <a:lnTo>
                  <a:pt x="44108" y="57697"/>
                </a:lnTo>
                <a:lnTo>
                  <a:pt x="44418" y="70429"/>
                </a:lnTo>
                <a:lnTo>
                  <a:pt x="44217" y="83140"/>
                </a:lnTo>
                <a:lnTo>
                  <a:pt x="43441" y="95775"/>
                </a:lnTo>
                <a:lnTo>
                  <a:pt x="42028" y="108280"/>
                </a:lnTo>
                <a:lnTo>
                  <a:pt x="43689" y="108303"/>
                </a:lnTo>
                <a:close/>
              </a:path>
              <a:path w="140226" h="139230">
                <a:moveTo>
                  <a:pt x="105020" y="110896"/>
                </a:moveTo>
                <a:lnTo>
                  <a:pt x="101966" y="114655"/>
                </a:lnTo>
                <a:lnTo>
                  <a:pt x="91697" y="121892"/>
                </a:lnTo>
                <a:lnTo>
                  <a:pt x="79433" y="125428"/>
                </a:lnTo>
                <a:lnTo>
                  <a:pt x="66455" y="125861"/>
                </a:lnTo>
                <a:lnTo>
                  <a:pt x="54042" y="123786"/>
                </a:lnTo>
                <a:lnTo>
                  <a:pt x="53526" y="123614"/>
                </a:lnTo>
                <a:lnTo>
                  <a:pt x="56311" y="137989"/>
                </a:lnTo>
                <a:lnTo>
                  <a:pt x="68777" y="139230"/>
                </a:lnTo>
                <a:lnTo>
                  <a:pt x="81293" y="138429"/>
                </a:lnTo>
                <a:lnTo>
                  <a:pt x="93463" y="135550"/>
                </a:lnTo>
                <a:lnTo>
                  <a:pt x="104894" y="130562"/>
                </a:lnTo>
                <a:lnTo>
                  <a:pt x="115192" y="123431"/>
                </a:lnTo>
                <a:lnTo>
                  <a:pt x="116377" y="122484"/>
                </a:lnTo>
                <a:lnTo>
                  <a:pt x="115408" y="106870"/>
                </a:lnTo>
                <a:lnTo>
                  <a:pt x="109693" y="105879"/>
                </a:lnTo>
                <a:lnTo>
                  <a:pt x="107974" y="103372"/>
                </a:lnTo>
                <a:lnTo>
                  <a:pt x="100882" y="92814"/>
                </a:lnTo>
                <a:lnTo>
                  <a:pt x="94235" y="81973"/>
                </a:lnTo>
                <a:lnTo>
                  <a:pt x="88446" y="70650"/>
                </a:lnTo>
                <a:lnTo>
                  <a:pt x="92002" y="65849"/>
                </a:lnTo>
                <a:lnTo>
                  <a:pt x="99749" y="63665"/>
                </a:lnTo>
                <a:lnTo>
                  <a:pt x="100638" y="56705"/>
                </a:lnTo>
                <a:lnTo>
                  <a:pt x="101912" y="46933"/>
                </a:lnTo>
                <a:lnTo>
                  <a:pt x="96693" y="35982"/>
                </a:lnTo>
                <a:lnTo>
                  <a:pt x="86287" y="30175"/>
                </a:lnTo>
                <a:lnTo>
                  <a:pt x="79753" y="28976"/>
                </a:lnTo>
                <a:lnTo>
                  <a:pt x="74310" y="43279"/>
                </a:lnTo>
                <a:lnTo>
                  <a:pt x="78825" y="51926"/>
                </a:lnTo>
                <a:lnTo>
                  <a:pt x="76151" y="62756"/>
                </a:lnTo>
                <a:lnTo>
                  <a:pt x="67428" y="68414"/>
                </a:lnTo>
                <a:lnTo>
                  <a:pt x="69528" y="83232"/>
                </a:lnTo>
                <a:lnTo>
                  <a:pt x="75619" y="93898"/>
                </a:lnTo>
                <a:lnTo>
                  <a:pt x="82844" y="103785"/>
                </a:lnTo>
                <a:lnTo>
                  <a:pt x="92284" y="110312"/>
                </a:lnTo>
                <a:lnTo>
                  <a:pt x="105020" y="110896"/>
                </a:lnTo>
                <a:close/>
              </a:path>
            </a:pathLst>
          </a:custGeom>
          <a:solidFill>
            <a:srgbClr val="379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010893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3"/>
                </a:lnTo>
                <a:lnTo>
                  <a:pt x="53936" y="27940"/>
                </a:lnTo>
                <a:lnTo>
                  <a:pt x="53929" y="27260"/>
                </a:lnTo>
                <a:lnTo>
                  <a:pt x="51690" y="15664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6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078800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56" y="8536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144002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7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0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5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206473" y="6461044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5"/>
                </a:lnTo>
                <a:lnTo>
                  <a:pt x="11252" y="1940"/>
                </a:lnTo>
                <a:lnTo>
                  <a:pt x="0" y="1940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5"/>
                </a:lnTo>
                <a:lnTo>
                  <a:pt x="16306" y="47731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5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2" y="51386"/>
                </a:lnTo>
                <a:lnTo>
                  <a:pt x="51673" y="40042"/>
                </a:lnTo>
                <a:lnTo>
                  <a:pt x="53555" y="27552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5"/>
                </a:lnTo>
                <a:lnTo>
                  <a:pt x="11252" y="6985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9"/>
                </a:lnTo>
                <a:lnTo>
                  <a:pt x="33375" y="8149"/>
                </a:lnTo>
                <a:lnTo>
                  <a:pt x="40360" y="13581"/>
                </a:lnTo>
                <a:lnTo>
                  <a:pt x="40360" y="45015"/>
                </a:lnTo>
                <a:lnTo>
                  <a:pt x="31051" y="47731"/>
                </a:lnTo>
                <a:lnTo>
                  <a:pt x="16306" y="47731"/>
                </a:lnTo>
                <a:lnTo>
                  <a:pt x="12420" y="4889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280209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53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0"/>
                </a:lnTo>
                <a:lnTo>
                  <a:pt x="12420" y="43850"/>
                </a:lnTo>
                <a:lnTo>
                  <a:pt x="12420" y="28715"/>
                </a:lnTo>
                <a:lnTo>
                  <a:pt x="25996" y="28715"/>
                </a:lnTo>
                <a:lnTo>
                  <a:pt x="33375" y="28327"/>
                </a:lnTo>
                <a:lnTo>
                  <a:pt x="33375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714" y="34040"/>
                </a:lnTo>
                <a:lnTo>
                  <a:pt x="37576" y="22043"/>
                </a:lnTo>
                <a:lnTo>
                  <a:pt x="24447" y="20179"/>
                </a:lnTo>
                <a:lnTo>
                  <a:pt x="12420" y="20179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361705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43" y="8536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426894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66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0"/>
                </a:lnTo>
                <a:lnTo>
                  <a:pt x="12026" y="43850"/>
                </a:lnTo>
                <a:lnTo>
                  <a:pt x="12026" y="28715"/>
                </a:lnTo>
                <a:lnTo>
                  <a:pt x="25996" y="28715"/>
                </a:lnTo>
                <a:lnTo>
                  <a:pt x="32981" y="28327"/>
                </a:lnTo>
                <a:lnTo>
                  <a:pt x="32981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671" y="33584"/>
                </a:lnTo>
                <a:lnTo>
                  <a:pt x="37376" y="21983"/>
                </a:lnTo>
                <a:lnTo>
                  <a:pt x="24066" y="20179"/>
                </a:lnTo>
                <a:lnTo>
                  <a:pt x="12026" y="20179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514207" y="6443193"/>
            <a:ext cx="50444" cy="71791"/>
          </a:xfrm>
          <a:custGeom>
            <a:avLst/>
            <a:gdLst/>
            <a:ahLst/>
            <a:cxnLst/>
            <a:rect l="l" t="t" r="r" b="b"/>
            <a:pathLst>
              <a:path w="50444" h="71791">
                <a:moveTo>
                  <a:pt x="12420" y="19791"/>
                </a:moveTo>
                <a:lnTo>
                  <a:pt x="0" y="19791"/>
                </a:lnTo>
                <a:lnTo>
                  <a:pt x="0" y="71791"/>
                </a:lnTo>
                <a:lnTo>
                  <a:pt x="13589" y="71791"/>
                </a:lnTo>
                <a:lnTo>
                  <a:pt x="38036" y="34537"/>
                </a:lnTo>
                <a:lnTo>
                  <a:pt x="38036" y="71791"/>
                </a:lnTo>
                <a:lnTo>
                  <a:pt x="50444" y="71791"/>
                </a:lnTo>
                <a:lnTo>
                  <a:pt x="50444" y="19791"/>
                </a:lnTo>
                <a:lnTo>
                  <a:pt x="36868" y="19791"/>
                </a:lnTo>
                <a:lnTo>
                  <a:pt x="12420" y="57433"/>
                </a:lnTo>
                <a:lnTo>
                  <a:pt x="12420" y="19791"/>
                </a:lnTo>
                <a:close/>
              </a:path>
              <a:path w="50444" h="71791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1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1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619756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7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0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5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679522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400"/>
                </a:lnTo>
                <a:lnTo>
                  <a:pt x="53936" y="27940"/>
                </a:lnTo>
                <a:lnTo>
                  <a:pt x="53929" y="27253"/>
                </a:lnTo>
                <a:lnTo>
                  <a:pt x="51688" y="15659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33"/>
                </a:lnTo>
                <a:lnTo>
                  <a:pt x="2237" y="40335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746274" y="6462985"/>
            <a:ext cx="55879" cy="65581"/>
          </a:xfrm>
          <a:custGeom>
            <a:avLst/>
            <a:gdLst/>
            <a:ahLst/>
            <a:cxnLst/>
            <a:rect l="l" t="t" r="r" b="b"/>
            <a:pathLst>
              <a:path w="55879" h="65581">
                <a:moveTo>
                  <a:pt x="26771" y="8536"/>
                </a:moveTo>
                <a:lnTo>
                  <a:pt x="43840" y="8536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0"/>
                </a:lnTo>
                <a:lnTo>
                  <a:pt x="22071" y="39419"/>
                </a:lnTo>
                <a:lnTo>
                  <a:pt x="25656" y="28033"/>
                </a:lnTo>
                <a:lnTo>
                  <a:pt x="26771" y="14745"/>
                </a:lnTo>
                <a:lnTo>
                  <a:pt x="26771" y="8536"/>
                </a:lnTo>
                <a:close/>
              </a:path>
              <a:path w="55879" h="65581">
                <a:moveTo>
                  <a:pt x="6984" y="43850"/>
                </a:moveTo>
                <a:lnTo>
                  <a:pt x="0" y="43850"/>
                </a:lnTo>
                <a:lnTo>
                  <a:pt x="774" y="65581"/>
                </a:lnTo>
                <a:lnTo>
                  <a:pt x="11252" y="65581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1"/>
                </a:lnTo>
                <a:lnTo>
                  <a:pt x="64020" y="65581"/>
                </a:lnTo>
                <a:lnTo>
                  <a:pt x="65189" y="43850"/>
                </a:lnTo>
                <a:lnTo>
                  <a:pt x="55879" y="43850"/>
                </a:lnTo>
                <a:lnTo>
                  <a:pt x="55879" y="0"/>
                </a:lnTo>
                <a:lnTo>
                  <a:pt x="43840" y="8536"/>
                </a:lnTo>
                <a:lnTo>
                  <a:pt x="43840" y="43850"/>
                </a:lnTo>
                <a:lnTo>
                  <a:pt x="20167" y="43850"/>
                </a:lnTo>
                <a:lnTo>
                  <a:pt x="15125" y="0"/>
                </a:lnTo>
                <a:lnTo>
                  <a:pt x="15125" y="8924"/>
                </a:lnTo>
                <a:lnTo>
                  <a:pt x="14923" y="17028"/>
                </a:lnTo>
                <a:lnTo>
                  <a:pt x="12932" y="29928"/>
                </a:lnTo>
                <a:lnTo>
                  <a:pt x="6984" y="4385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006626" y="6525463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831313" y="0"/>
            <a:ext cx="312686" cy="6858000"/>
          </a:xfrm>
          <a:custGeom>
            <a:avLst/>
            <a:gdLst/>
            <a:ahLst/>
            <a:cxnLst/>
            <a:rect l="l" t="t" r="r" b="b"/>
            <a:pathLst>
              <a:path w="312686" h="6858000">
                <a:moveTo>
                  <a:pt x="312686" y="6858000"/>
                </a:moveTo>
                <a:lnTo>
                  <a:pt x="312686" y="0"/>
                </a:lnTo>
                <a:lnTo>
                  <a:pt x="0" y="0"/>
                </a:lnTo>
                <a:lnTo>
                  <a:pt x="0" y="6858000"/>
                </a:lnTo>
                <a:lnTo>
                  <a:pt x="312686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ln w="3048">
            <a:solidFill>
              <a:srgbClr val="5C5C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277" y="6379622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8457" y="6408188"/>
            <a:ext cx="102223" cy="94347"/>
          </a:xfrm>
          <a:custGeom>
            <a:avLst/>
            <a:gdLst/>
            <a:ahLst/>
            <a:cxnLst/>
            <a:rect l="l" t="t" r="r" b="b"/>
            <a:pathLst>
              <a:path w="102223" h="94347">
                <a:moveTo>
                  <a:pt x="24003" y="94306"/>
                </a:moveTo>
                <a:lnTo>
                  <a:pt x="100202" y="94347"/>
                </a:lnTo>
                <a:lnTo>
                  <a:pt x="102223" y="77755"/>
                </a:lnTo>
                <a:lnTo>
                  <a:pt x="98032" y="78190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5"/>
                </a:lnTo>
                <a:lnTo>
                  <a:pt x="70879" y="10025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4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10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4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20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3"/>
                </a:lnTo>
                <a:lnTo>
                  <a:pt x="24003" y="9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5408" y="6407290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6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5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9"/>
                </a:lnTo>
                <a:lnTo>
                  <a:pt x="52247" y="18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5636" y="6437002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5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4"/>
                </a:lnTo>
                <a:lnTo>
                  <a:pt x="6483" y="2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8131" y="6408196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5"/>
                </a:lnTo>
                <a:lnTo>
                  <a:pt x="72635" y="3910"/>
                </a:lnTo>
                <a:lnTo>
                  <a:pt x="76124" y="8292"/>
                </a:lnTo>
                <a:lnTo>
                  <a:pt x="76608" y="13666"/>
                </a:lnTo>
                <a:lnTo>
                  <a:pt x="76670" y="69555"/>
                </a:lnTo>
                <a:lnTo>
                  <a:pt x="76509" y="77486"/>
                </a:lnTo>
                <a:lnTo>
                  <a:pt x="77141" y="86660"/>
                </a:lnTo>
                <a:lnTo>
                  <a:pt x="71420" y="92977"/>
                </a:lnTo>
                <a:lnTo>
                  <a:pt x="65785" y="92667"/>
                </a:lnTo>
                <a:lnTo>
                  <a:pt x="62222" y="86733"/>
                </a:lnTo>
                <a:lnTo>
                  <a:pt x="60534" y="81943"/>
                </a:lnTo>
                <a:lnTo>
                  <a:pt x="56542" y="71803"/>
                </a:lnTo>
                <a:lnTo>
                  <a:pt x="52099" y="59904"/>
                </a:lnTo>
                <a:lnTo>
                  <a:pt x="47802" y="47950"/>
                </a:lnTo>
                <a:lnTo>
                  <a:pt x="43568" y="35972"/>
                </a:lnTo>
                <a:lnTo>
                  <a:pt x="39312" y="24003"/>
                </a:lnTo>
                <a:lnTo>
                  <a:pt x="34951" y="12076"/>
                </a:lnTo>
                <a:lnTo>
                  <a:pt x="30399" y="225"/>
                </a:lnTo>
                <a:lnTo>
                  <a:pt x="19638" y="50863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3"/>
                </a:lnTo>
                <a:lnTo>
                  <a:pt x="0" y="67093"/>
                </a:lnTo>
                <a:lnTo>
                  <a:pt x="12693" y="66996"/>
                </a:lnTo>
                <a:lnTo>
                  <a:pt x="25396" y="67210"/>
                </a:lnTo>
                <a:lnTo>
                  <a:pt x="26712" y="73478"/>
                </a:lnTo>
                <a:lnTo>
                  <a:pt x="30461" y="79125"/>
                </a:lnTo>
                <a:lnTo>
                  <a:pt x="30709" y="85617"/>
                </a:lnTo>
                <a:lnTo>
                  <a:pt x="29666" y="89576"/>
                </a:lnTo>
                <a:lnTo>
                  <a:pt x="26241" y="92058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5"/>
                </a:lnTo>
                <a:lnTo>
                  <a:pt x="103886" y="28806"/>
                </a:lnTo>
                <a:lnTo>
                  <a:pt x="104037" y="16111"/>
                </a:lnTo>
                <a:lnTo>
                  <a:pt x="109300" y="16844"/>
                </a:lnTo>
                <a:lnTo>
                  <a:pt x="114748" y="20170"/>
                </a:lnTo>
                <a:lnTo>
                  <a:pt x="115133" y="26091"/>
                </a:lnTo>
                <a:lnTo>
                  <a:pt x="116310" y="32368"/>
                </a:lnTo>
                <a:lnTo>
                  <a:pt x="113161" y="44232"/>
                </a:lnTo>
                <a:lnTo>
                  <a:pt x="103988" y="52241"/>
                </a:lnTo>
                <a:lnTo>
                  <a:pt x="103930" y="67930"/>
                </a:lnTo>
                <a:lnTo>
                  <a:pt x="104012" y="56077"/>
                </a:lnTo>
                <a:lnTo>
                  <a:pt x="115813" y="54963"/>
                </a:lnTo>
                <a:lnTo>
                  <a:pt x="128413" y="51324"/>
                </a:lnTo>
                <a:lnTo>
                  <a:pt x="138690" y="43454"/>
                </a:lnTo>
                <a:lnTo>
                  <a:pt x="139334" y="42669"/>
                </a:lnTo>
                <a:lnTo>
                  <a:pt x="143753" y="30945"/>
                </a:lnTo>
                <a:lnTo>
                  <a:pt x="142935" y="18246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5491" y="6408202"/>
            <a:ext cx="63038" cy="94312"/>
          </a:xfrm>
          <a:custGeom>
            <a:avLst/>
            <a:gdLst/>
            <a:ahLst/>
            <a:cxnLst/>
            <a:rect l="l" t="t" r="r" b="b"/>
            <a:pathLst>
              <a:path w="63038" h="94312">
                <a:moveTo>
                  <a:pt x="29651" y="21407"/>
                </a:moveTo>
                <a:lnTo>
                  <a:pt x="25629" y="33270"/>
                </a:lnTo>
                <a:lnTo>
                  <a:pt x="24588" y="35767"/>
                </a:lnTo>
                <a:lnTo>
                  <a:pt x="20282" y="47784"/>
                </a:lnTo>
                <a:lnTo>
                  <a:pt x="16404" y="60007"/>
                </a:lnTo>
                <a:lnTo>
                  <a:pt x="12220" y="72077"/>
                </a:lnTo>
                <a:lnTo>
                  <a:pt x="6997" y="83632"/>
                </a:lnTo>
                <a:lnTo>
                  <a:pt x="0" y="94312"/>
                </a:lnTo>
                <a:lnTo>
                  <a:pt x="32567" y="94249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50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8316" y="6406357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9538" y="6405579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2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7"/>
                </a:lnTo>
                <a:lnTo>
                  <a:pt x="55526" y="10769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2069" y="6438891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16863" y="6408177"/>
            <a:ext cx="53720" cy="94358"/>
          </a:xfrm>
          <a:custGeom>
            <a:avLst/>
            <a:gdLst/>
            <a:ahLst/>
            <a:cxnLst/>
            <a:rect l="l" t="t" r="r" b="b"/>
            <a:pathLst>
              <a:path w="53720" h="94358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7"/>
                </a:lnTo>
                <a:lnTo>
                  <a:pt x="11796" y="94358"/>
                </a:lnTo>
                <a:lnTo>
                  <a:pt x="24497" y="94336"/>
                </a:lnTo>
                <a:lnTo>
                  <a:pt x="34940" y="92387"/>
                </a:lnTo>
                <a:lnTo>
                  <a:pt x="45749" y="85315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3"/>
                </a:lnTo>
                <a:lnTo>
                  <a:pt x="48185" y="23853"/>
                </a:lnTo>
                <a:lnTo>
                  <a:pt x="45618" y="12444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1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5494" y="6408211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2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7"/>
                </a:lnTo>
                <a:lnTo>
                  <a:pt x="42261" y="50998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9854" y="6407241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8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30"/>
                </a:lnTo>
                <a:lnTo>
                  <a:pt x="32884" y="935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5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6"/>
                </a:lnTo>
                <a:lnTo>
                  <a:pt x="44370" y="81428"/>
                </a:lnTo>
                <a:lnTo>
                  <a:pt x="50533" y="70189"/>
                </a:lnTo>
                <a:lnTo>
                  <a:pt x="57073" y="59353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6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2"/>
                </a:lnTo>
                <a:lnTo>
                  <a:pt x="84632" y="86572"/>
                </a:lnTo>
                <a:lnTo>
                  <a:pt x="84483" y="71747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7" y="94181"/>
                </a:lnTo>
                <a:lnTo>
                  <a:pt x="120770" y="96578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10"/>
                </a:lnTo>
                <a:lnTo>
                  <a:pt x="175006" y="91549"/>
                </a:lnTo>
                <a:lnTo>
                  <a:pt x="175158" y="81594"/>
                </a:lnTo>
                <a:lnTo>
                  <a:pt x="175183" y="18456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3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1"/>
                </a:lnTo>
                <a:lnTo>
                  <a:pt x="204893" y="292"/>
                </a:lnTo>
                <a:lnTo>
                  <a:pt x="192269" y="967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8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2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30"/>
                </a:lnTo>
                <a:lnTo>
                  <a:pt x="104101" y="7496"/>
                </a:lnTo>
                <a:lnTo>
                  <a:pt x="105651" y="12114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8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80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80"/>
                </a:lnTo>
                <a:lnTo>
                  <a:pt x="57848" y="41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2995" y="6408155"/>
            <a:ext cx="201367" cy="96827"/>
          </a:xfrm>
          <a:custGeom>
            <a:avLst/>
            <a:gdLst/>
            <a:ahLst/>
            <a:cxnLst/>
            <a:rect l="l" t="t" r="r" b="b"/>
            <a:pathLst>
              <a:path w="201367" h="96827">
                <a:moveTo>
                  <a:pt x="137745" y="44041"/>
                </a:moveTo>
                <a:lnTo>
                  <a:pt x="136268" y="41323"/>
                </a:lnTo>
                <a:lnTo>
                  <a:pt x="134089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7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3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7"/>
                </a:lnTo>
                <a:lnTo>
                  <a:pt x="90118" y="32878"/>
                </a:lnTo>
                <a:lnTo>
                  <a:pt x="88521" y="45480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1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7"/>
                </a:lnTo>
                <a:lnTo>
                  <a:pt x="63181" y="70390"/>
                </a:lnTo>
                <a:lnTo>
                  <a:pt x="58807" y="58290"/>
                </a:lnTo>
                <a:lnTo>
                  <a:pt x="55290" y="48134"/>
                </a:lnTo>
                <a:lnTo>
                  <a:pt x="50962" y="36187"/>
                </a:lnTo>
                <a:lnTo>
                  <a:pt x="46601" y="24252"/>
                </a:lnTo>
                <a:lnTo>
                  <a:pt x="42368" y="12278"/>
                </a:lnTo>
                <a:lnTo>
                  <a:pt x="38426" y="216"/>
                </a:lnTo>
                <a:lnTo>
                  <a:pt x="38095" y="208"/>
                </a:lnTo>
                <a:lnTo>
                  <a:pt x="25402" y="36"/>
                </a:lnTo>
                <a:lnTo>
                  <a:pt x="12701" y="68"/>
                </a:lnTo>
                <a:lnTo>
                  <a:pt x="0" y="227"/>
                </a:lnTo>
                <a:lnTo>
                  <a:pt x="3289" y="3628"/>
                </a:lnTo>
                <a:lnTo>
                  <a:pt x="10723" y="5627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0"/>
                </a:lnTo>
                <a:lnTo>
                  <a:pt x="19039" y="30077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2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3"/>
                </a:lnTo>
                <a:lnTo>
                  <a:pt x="70433" y="94444"/>
                </a:lnTo>
                <a:lnTo>
                  <a:pt x="108527" y="94221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8"/>
                </a:lnTo>
                <a:lnTo>
                  <a:pt x="101702" y="77486"/>
                </a:lnTo>
                <a:lnTo>
                  <a:pt x="103220" y="64874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7"/>
                </a:lnTo>
                <a:lnTo>
                  <a:pt x="145663" y="92310"/>
                </a:lnTo>
                <a:lnTo>
                  <a:pt x="147276" y="87197"/>
                </a:lnTo>
                <a:lnTo>
                  <a:pt x="148158" y="82046"/>
                </a:lnTo>
                <a:lnTo>
                  <a:pt x="149474" y="77744"/>
                </a:lnTo>
                <a:lnTo>
                  <a:pt x="153414" y="65665"/>
                </a:lnTo>
                <a:lnTo>
                  <a:pt x="157261" y="53565"/>
                </a:lnTo>
                <a:lnTo>
                  <a:pt x="160483" y="41274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0"/>
                </a:lnTo>
                <a:lnTo>
                  <a:pt x="201367" y="94370"/>
                </a:lnTo>
                <a:lnTo>
                  <a:pt x="198114" y="90747"/>
                </a:lnTo>
                <a:lnTo>
                  <a:pt x="194900" y="86849"/>
                </a:lnTo>
                <a:lnTo>
                  <a:pt x="194068" y="81921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2"/>
                </a:lnTo>
                <a:lnTo>
                  <a:pt x="186907" y="16648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8"/>
                </a:lnTo>
                <a:lnTo>
                  <a:pt x="192902" y="2375"/>
                </a:lnTo>
                <a:lnTo>
                  <a:pt x="194943" y="172"/>
                </a:lnTo>
                <a:lnTo>
                  <a:pt x="169542" y="47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80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7067" y="6408168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1"/>
                </a:lnTo>
                <a:lnTo>
                  <a:pt x="68325" y="12378"/>
                </a:lnTo>
                <a:lnTo>
                  <a:pt x="65852" y="19536"/>
                </a:lnTo>
                <a:lnTo>
                  <a:pt x="61218" y="31369"/>
                </a:lnTo>
                <a:lnTo>
                  <a:pt x="56972" y="43333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6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9"/>
                </a:lnTo>
                <a:lnTo>
                  <a:pt x="26730" y="44644"/>
                </a:lnTo>
                <a:lnTo>
                  <a:pt x="32470" y="55980"/>
                </a:lnTo>
                <a:lnTo>
                  <a:pt x="38671" y="67064"/>
                </a:lnTo>
                <a:lnTo>
                  <a:pt x="37922" y="70142"/>
                </a:lnTo>
                <a:lnTo>
                  <a:pt x="46100" y="70502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2604" y="6405586"/>
            <a:ext cx="89527" cy="99679"/>
          </a:xfrm>
          <a:custGeom>
            <a:avLst/>
            <a:gdLst/>
            <a:ahLst/>
            <a:cxnLst/>
            <a:rect l="l" t="t" r="r" b="b"/>
            <a:pathLst>
              <a:path w="89527" h="99679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3" y="17239"/>
                </a:lnTo>
                <a:lnTo>
                  <a:pt x="64665" y="19316"/>
                </a:lnTo>
                <a:lnTo>
                  <a:pt x="75875" y="25050"/>
                </a:lnTo>
                <a:lnTo>
                  <a:pt x="76458" y="17604"/>
                </a:lnTo>
                <a:lnTo>
                  <a:pt x="74596" y="10355"/>
                </a:lnTo>
                <a:lnTo>
                  <a:pt x="74409" y="2946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8"/>
                </a:lnTo>
                <a:lnTo>
                  <a:pt x="25857" y="5445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2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89"/>
                </a:lnTo>
                <a:lnTo>
                  <a:pt x="10266" y="81895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0"/>
                </a:lnTo>
                <a:lnTo>
                  <a:pt x="48568" y="99520"/>
                </a:lnTo>
                <a:lnTo>
                  <a:pt x="55734" y="99679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3"/>
                </a:lnTo>
                <a:lnTo>
                  <a:pt x="86498" y="80618"/>
                </a:lnTo>
                <a:lnTo>
                  <a:pt x="89527" y="73308"/>
                </a:lnTo>
                <a:lnTo>
                  <a:pt x="79742" y="77410"/>
                </a:lnTo>
                <a:lnTo>
                  <a:pt x="68351" y="81528"/>
                </a:lnTo>
                <a:lnTo>
                  <a:pt x="56699" y="83286"/>
                </a:lnTo>
                <a:lnTo>
                  <a:pt x="44894" y="80803"/>
                </a:lnTo>
                <a:lnTo>
                  <a:pt x="40632" y="78345"/>
                </a:lnTo>
                <a:lnTo>
                  <a:pt x="32495" y="68342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7079" y="6413783"/>
            <a:ext cx="58087" cy="88742"/>
          </a:xfrm>
          <a:custGeom>
            <a:avLst/>
            <a:gdLst/>
            <a:ahLst/>
            <a:cxnLst/>
            <a:rect l="l" t="t" r="r" b="b"/>
            <a:pathLst>
              <a:path w="58087" h="88742">
                <a:moveTo>
                  <a:pt x="47313" y="45426"/>
                </a:moveTo>
                <a:lnTo>
                  <a:pt x="42311" y="45413"/>
                </a:lnTo>
                <a:lnTo>
                  <a:pt x="37310" y="45276"/>
                </a:lnTo>
                <a:lnTo>
                  <a:pt x="36639" y="0"/>
                </a:lnTo>
                <a:lnTo>
                  <a:pt x="33077" y="6441"/>
                </a:lnTo>
                <a:lnTo>
                  <a:pt x="31899" y="10184"/>
                </a:lnTo>
                <a:lnTo>
                  <a:pt x="27906" y="22240"/>
                </a:lnTo>
                <a:lnTo>
                  <a:pt x="23727" y="34235"/>
                </a:lnTo>
                <a:lnTo>
                  <a:pt x="19486" y="46207"/>
                </a:lnTo>
                <a:lnTo>
                  <a:pt x="16719" y="54497"/>
                </a:lnTo>
                <a:lnTo>
                  <a:pt x="12711" y="66730"/>
                </a:lnTo>
                <a:lnTo>
                  <a:pt x="7579" y="78388"/>
                </a:lnTo>
                <a:lnTo>
                  <a:pt x="0" y="88718"/>
                </a:lnTo>
                <a:lnTo>
                  <a:pt x="32431" y="88742"/>
                </a:lnTo>
                <a:lnTo>
                  <a:pt x="28084" y="83272"/>
                </a:lnTo>
                <a:lnTo>
                  <a:pt x="28248" y="72322"/>
                </a:lnTo>
                <a:lnTo>
                  <a:pt x="32543" y="61598"/>
                </a:lnTo>
                <a:lnTo>
                  <a:pt x="32696" y="61593"/>
                </a:lnTo>
                <a:lnTo>
                  <a:pt x="45395" y="61398"/>
                </a:lnTo>
                <a:lnTo>
                  <a:pt x="58087" y="61672"/>
                </a:lnTo>
                <a:lnTo>
                  <a:pt x="52315" y="45289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8894" y="6407316"/>
            <a:ext cx="76784" cy="95293"/>
          </a:xfrm>
          <a:custGeom>
            <a:avLst/>
            <a:gdLst/>
            <a:ahLst/>
            <a:cxnLst/>
            <a:rect l="l" t="t" r="r" b="b"/>
            <a:pathLst>
              <a:path w="76784" h="95293">
                <a:moveTo>
                  <a:pt x="59562" y="95135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1"/>
                </a:lnTo>
                <a:lnTo>
                  <a:pt x="57531" y="18853"/>
                </a:lnTo>
                <a:lnTo>
                  <a:pt x="65227" y="16967"/>
                </a:lnTo>
                <a:lnTo>
                  <a:pt x="69557" y="21658"/>
                </a:lnTo>
                <a:lnTo>
                  <a:pt x="71221" y="22266"/>
                </a:lnTo>
                <a:lnTo>
                  <a:pt x="69443" y="26362"/>
                </a:lnTo>
                <a:lnTo>
                  <a:pt x="71673" y="24880"/>
                </a:lnTo>
                <a:lnTo>
                  <a:pt x="74621" y="12514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9"/>
                </a:lnTo>
                <a:lnTo>
                  <a:pt x="2919" y="13593"/>
                </a:lnTo>
                <a:lnTo>
                  <a:pt x="0" y="25952"/>
                </a:lnTo>
                <a:lnTo>
                  <a:pt x="1162" y="24966"/>
                </a:lnTo>
                <a:lnTo>
                  <a:pt x="12015" y="19001"/>
                </a:lnTo>
                <a:lnTo>
                  <a:pt x="24523" y="18271"/>
                </a:lnTo>
                <a:lnTo>
                  <a:pt x="24660" y="60777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3"/>
                </a:lnTo>
                <a:lnTo>
                  <a:pt x="59562" y="95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34058" y="6408200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7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6"/>
                </a:lnTo>
                <a:lnTo>
                  <a:pt x="49134" y="67824"/>
                </a:lnTo>
                <a:lnTo>
                  <a:pt x="44941" y="55794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9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3"/>
                </a:lnTo>
                <a:lnTo>
                  <a:pt x="83351" y="79282"/>
                </a:lnTo>
                <a:lnTo>
                  <a:pt x="85687" y="73102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9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2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444" y="6381914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70"/>
                </a:lnTo>
                <a:lnTo>
                  <a:pt x="213" y="138254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1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2"/>
                </a:lnTo>
                <a:lnTo>
                  <a:pt x="123390" y="81322"/>
                </a:lnTo>
                <a:lnTo>
                  <a:pt x="114305" y="72348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640" y="6382358"/>
            <a:ext cx="150594" cy="150254"/>
          </a:xfrm>
          <a:custGeom>
            <a:avLst/>
            <a:gdLst/>
            <a:ahLst/>
            <a:cxnLst/>
            <a:rect l="l" t="t" r="r" b="b"/>
            <a:pathLst>
              <a:path w="150594" h="150254">
                <a:moveTo>
                  <a:pt x="1139" y="87708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7"/>
                </a:lnTo>
                <a:lnTo>
                  <a:pt x="41227" y="142069"/>
                </a:lnTo>
                <a:lnTo>
                  <a:pt x="52887" y="146783"/>
                </a:lnTo>
                <a:lnTo>
                  <a:pt x="65156" y="149546"/>
                </a:lnTo>
                <a:lnTo>
                  <a:pt x="77713" y="150254"/>
                </a:lnTo>
                <a:lnTo>
                  <a:pt x="90232" y="148804"/>
                </a:lnTo>
                <a:lnTo>
                  <a:pt x="100345" y="146106"/>
                </a:lnTo>
                <a:lnTo>
                  <a:pt x="112580" y="140463"/>
                </a:lnTo>
                <a:lnTo>
                  <a:pt x="123581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70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10"/>
                </a:lnTo>
                <a:lnTo>
                  <a:pt x="123970" y="64008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8" y="0"/>
                </a:lnTo>
                <a:lnTo>
                  <a:pt x="64670" y="544"/>
                </a:lnTo>
                <a:lnTo>
                  <a:pt x="52107" y="3367"/>
                </a:lnTo>
                <a:lnTo>
                  <a:pt x="40211" y="8322"/>
                </a:lnTo>
                <a:lnTo>
                  <a:pt x="29373" y="15265"/>
                </a:lnTo>
                <a:lnTo>
                  <a:pt x="19986" y="24052"/>
                </a:lnTo>
                <a:lnTo>
                  <a:pt x="16289" y="28337"/>
                </a:lnTo>
                <a:lnTo>
                  <a:pt x="9317" y="38843"/>
                </a:lnTo>
                <a:lnTo>
                  <a:pt x="4202" y="50375"/>
                </a:lnTo>
                <a:lnTo>
                  <a:pt x="1058" y="62590"/>
                </a:lnTo>
                <a:lnTo>
                  <a:pt x="0" y="75148"/>
                </a:lnTo>
                <a:lnTo>
                  <a:pt x="1139" y="8770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9311" y="6216327"/>
            <a:ext cx="150192" cy="150856"/>
          </a:xfrm>
          <a:custGeom>
            <a:avLst/>
            <a:gdLst/>
            <a:ahLst/>
            <a:cxnLst/>
            <a:rect l="l" t="t" r="r" b="b"/>
            <a:pathLst>
              <a:path w="150192" h="150856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90"/>
                </a:lnTo>
                <a:lnTo>
                  <a:pt x="32573" y="90606"/>
                </a:lnTo>
                <a:lnTo>
                  <a:pt x="43168" y="97987"/>
                </a:lnTo>
                <a:lnTo>
                  <a:pt x="52301" y="107243"/>
                </a:lnTo>
                <a:lnTo>
                  <a:pt x="58218" y="115106"/>
                </a:lnTo>
                <a:lnTo>
                  <a:pt x="64098" y="126433"/>
                </a:lnTo>
                <a:lnTo>
                  <a:pt x="68451" y="138508"/>
                </a:lnTo>
                <a:lnTo>
                  <a:pt x="71904" y="150856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2" y="142856"/>
                </a:lnTo>
                <a:lnTo>
                  <a:pt x="119305" y="136078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699" y="6216466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4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1"/>
                </a:lnTo>
                <a:lnTo>
                  <a:pt x="149768" y="64469"/>
                </a:lnTo>
                <a:lnTo>
                  <a:pt x="146818" y="51883"/>
                </a:lnTo>
                <a:lnTo>
                  <a:pt x="141785" y="39991"/>
                </a:lnTo>
                <a:lnTo>
                  <a:pt x="134790" y="29127"/>
                </a:lnTo>
                <a:lnTo>
                  <a:pt x="125958" y="19627"/>
                </a:lnTo>
                <a:lnTo>
                  <a:pt x="121461" y="15661"/>
                </a:lnTo>
                <a:lnTo>
                  <a:pt x="110887" y="8718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2"/>
                </a:lnTo>
                <a:lnTo>
                  <a:pt x="1355" y="61101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3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9627" y="6200578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9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7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3163" y="6179313"/>
            <a:ext cx="75751" cy="74832"/>
          </a:xfrm>
          <a:custGeom>
            <a:avLst/>
            <a:gdLst/>
            <a:ahLst/>
            <a:cxnLst/>
            <a:rect l="l" t="t" r="r" b="b"/>
            <a:pathLst>
              <a:path w="75751" h="74832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9" y="56548"/>
                </a:lnTo>
                <a:lnTo>
                  <a:pt x="13972" y="66563"/>
                </a:lnTo>
                <a:lnTo>
                  <a:pt x="16509" y="58024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6"/>
                </a:lnTo>
                <a:lnTo>
                  <a:pt x="21803" y="11545"/>
                </a:lnTo>
                <a:lnTo>
                  <a:pt x="33076" y="6929"/>
                </a:lnTo>
                <a:lnTo>
                  <a:pt x="36051" y="6397"/>
                </a:lnTo>
                <a:lnTo>
                  <a:pt x="46760" y="7502"/>
                </a:lnTo>
                <a:lnTo>
                  <a:pt x="55985" y="12706"/>
                </a:lnTo>
                <a:lnTo>
                  <a:pt x="63033" y="20873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9"/>
                </a:lnTo>
                <a:lnTo>
                  <a:pt x="59321" y="56918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2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7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2"/>
                </a:lnTo>
                <a:lnTo>
                  <a:pt x="51496" y="72542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2"/>
                </a:lnTo>
                <a:lnTo>
                  <a:pt x="73190" y="22986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135" y="6237337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8"/>
                </a:moveTo>
                <a:lnTo>
                  <a:pt x="2536" y="0"/>
                </a:lnTo>
                <a:lnTo>
                  <a:pt x="0" y="8538"/>
                </a:lnTo>
                <a:lnTo>
                  <a:pt x="11479" y="14900"/>
                </a:lnTo>
                <a:lnTo>
                  <a:pt x="12852" y="15310"/>
                </a:lnTo>
                <a:lnTo>
                  <a:pt x="25250" y="16807"/>
                </a:lnTo>
                <a:lnTo>
                  <a:pt x="15285" y="8514"/>
                </a:lnTo>
                <a:lnTo>
                  <a:pt x="13079" y="768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3527" y="6179313"/>
            <a:ext cx="578980" cy="214209"/>
          </a:xfrm>
          <a:custGeom>
            <a:avLst/>
            <a:gdLst/>
            <a:ahLst/>
            <a:cxnLst/>
            <a:rect l="l" t="t" r="r" b="b"/>
            <a:pathLst>
              <a:path w="578980" h="214209">
                <a:moveTo>
                  <a:pt x="520776" y="92746"/>
                </a:moveTo>
                <a:lnTo>
                  <a:pt x="523481" y="88478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8"/>
                </a:lnTo>
                <a:lnTo>
                  <a:pt x="560349" y="92746"/>
                </a:lnTo>
                <a:lnTo>
                  <a:pt x="560349" y="114866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9"/>
                </a:lnTo>
                <a:lnTo>
                  <a:pt x="559968" y="214209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6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3909" y="6294179"/>
            <a:ext cx="10083" cy="45402"/>
          </a:xfrm>
          <a:custGeom>
            <a:avLst/>
            <a:gdLst/>
            <a:ahLst/>
            <a:cxnLst/>
            <a:rect l="l" t="t" r="r" b="b"/>
            <a:pathLst>
              <a:path w="10083" h="45402">
                <a:moveTo>
                  <a:pt x="393" y="0"/>
                </a:moveTo>
                <a:lnTo>
                  <a:pt x="0" y="45402"/>
                </a:lnTo>
                <a:lnTo>
                  <a:pt x="2717" y="41134"/>
                </a:lnTo>
                <a:lnTo>
                  <a:pt x="6985" y="38417"/>
                </a:lnTo>
                <a:lnTo>
                  <a:pt x="9702" y="38417"/>
                </a:lnTo>
                <a:lnTo>
                  <a:pt x="10083" y="7372"/>
                </a:lnTo>
                <a:lnTo>
                  <a:pt x="7378" y="7372"/>
                </a:lnTo>
                <a:lnTo>
                  <a:pt x="3098" y="4268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72742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6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2"/>
                </a:lnTo>
                <a:lnTo>
                  <a:pt x="32207" y="87702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1170" y="6239463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2"/>
                </a:lnTo>
                <a:lnTo>
                  <a:pt x="3098" y="84597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2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7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6803" y="6239463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6"/>
                </a:moveTo>
                <a:lnTo>
                  <a:pt x="23672" y="84597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4" y="103321"/>
                </a:lnTo>
                <a:lnTo>
                  <a:pt x="26120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6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3"/>
                </a:lnTo>
                <a:lnTo>
                  <a:pt x="88220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3"/>
                </a:lnTo>
                <a:lnTo>
                  <a:pt x="49" y="78801"/>
                </a:lnTo>
                <a:lnTo>
                  <a:pt x="3552" y="90282"/>
                </a:lnTo>
                <a:lnTo>
                  <a:pt x="12420" y="101283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8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0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2449" y="6196775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6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5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90"/>
                </a:lnTo>
                <a:lnTo>
                  <a:pt x="78384" y="116806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7759" y="14008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5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8870" y="6239463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7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7"/>
                </a:lnTo>
                <a:lnTo>
                  <a:pt x="91960" y="70627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5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54772" y="6239074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7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0925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2"/>
                </a:lnTo>
                <a:lnTo>
                  <a:pt x="91973" y="87702"/>
                </a:lnTo>
                <a:lnTo>
                  <a:pt x="94297" y="86926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7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5405" y="6239074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8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8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9"/>
                </a:lnTo>
                <a:lnTo>
                  <a:pt x="69850" y="89254"/>
                </a:lnTo>
                <a:lnTo>
                  <a:pt x="67132" y="91970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2123" y="6234418"/>
            <a:ext cx="98945" cy="159880"/>
          </a:xfrm>
          <a:custGeom>
            <a:avLst/>
            <a:gdLst/>
            <a:ahLst/>
            <a:cxnLst/>
            <a:rect l="l" t="t" r="r" b="b"/>
            <a:pathLst>
              <a:path w="98945" h="159880">
                <a:moveTo>
                  <a:pt x="27165" y="114089"/>
                </a:moveTo>
                <a:lnTo>
                  <a:pt x="32588" y="119133"/>
                </a:lnTo>
                <a:lnTo>
                  <a:pt x="39192" y="121850"/>
                </a:lnTo>
                <a:lnTo>
                  <a:pt x="59372" y="121850"/>
                </a:lnTo>
                <a:lnTo>
                  <a:pt x="65963" y="119522"/>
                </a:lnTo>
                <a:lnTo>
                  <a:pt x="71005" y="114476"/>
                </a:lnTo>
                <a:lnTo>
                  <a:pt x="87312" y="100895"/>
                </a:lnTo>
                <a:lnTo>
                  <a:pt x="88707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4"/>
                </a:lnTo>
                <a:lnTo>
                  <a:pt x="95997" y="32354"/>
                </a:lnTo>
                <a:lnTo>
                  <a:pt x="88087" y="22118"/>
                </a:lnTo>
                <a:lnTo>
                  <a:pt x="71793" y="7760"/>
                </a:lnTo>
                <a:lnTo>
                  <a:pt x="65963" y="2715"/>
                </a:lnTo>
                <a:lnTo>
                  <a:pt x="59372" y="0"/>
                </a:lnTo>
                <a:lnTo>
                  <a:pt x="48120" y="0"/>
                </a:lnTo>
                <a:lnTo>
                  <a:pt x="42012" y="772"/>
                </a:lnTo>
                <a:lnTo>
                  <a:pt x="31006" y="5959"/>
                </a:lnTo>
                <a:lnTo>
                  <a:pt x="19786" y="15909"/>
                </a:lnTo>
                <a:lnTo>
                  <a:pt x="20954" y="42297"/>
                </a:lnTo>
                <a:lnTo>
                  <a:pt x="23672" y="39969"/>
                </a:lnTo>
                <a:lnTo>
                  <a:pt x="38023" y="25223"/>
                </a:lnTo>
                <a:lnTo>
                  <a:pt x="41909" y="21730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6"/>
                </a:lnTo>
                <a:lnTo>
                  <a:pt x="74891" y="36476"/>
                </a:lnTo>
                <a:lnTo>
                  <a:pt x="77990" y="39193"/>
                </a:lnTo>
                <a:lnTo>
                  <a:pt x="79552" y="41910"/>
                </a:lnTo>
                <a:lnTo>
                  <a:pt x="79552" y="79940"/>
                </a:lnTo>
                <a:lnTo>
                  <a:pt x="77990" y="83044"/>
                </a:lnTo>
                <a:lnTo>
                  <a:pt x="75666" y="84984"/>
                </a:lnTo>
                <a:lnTo>
                  <a:pt x="60147" y="98178"/>
                </a:lnTo>
                <a:lnTo>
                  <a:pt x="57429" y="100895"/>
                </a:lnTo>
                <a:lnTo>
                  <a:pt x="55105" y="102058"/>
                </a:lnTo>
                <a:lnTo>
                  <a:pt x="44627" y="102058"/>
                </a:lnTo>
                <a:lnTo>
                  <a:pt x="41909" y="100119"/>
                </a:lnTo>
                <a:lnTo>
                  <a:pt x="38023" y="96626"/>
                </a:lnTo>
                <a:lnTo>
                  <a:pt x="27165" y="114089"/>
                </a:lnTo>
                <a:close/>
              </a:path>
              <a:path w="98945" h="159880">
                <a:moveTo>
                  <a:pt x="0" y="6985"/>
                </a:moveTo>
                <a:lnTo>
                  <a:pt x="0" y="152506"/>
                </a:lnTo>
                <a:lnTo>
                  <a:pt x="774" y="154834"/>
                </a:lnTo>
                <a:lnTo>
                  <a:pt x="4648" y="158715"/>
                </a:lnTo>
                <a:lnTo>
                  <a:pt x="7365" y="159880"/>
                </a:lnTo>
                <a:lnTo>
                  <a:pt x="12801" y="159880"/>
                </a:lnTo>
                <a:lnTo>
                  <a:pt x="16687" y="156775"/>
                </a:lnTo>
                <a:lnTo>
                  <a:pt x="19786" y="152506"/>
                </a:lnTo>
                <a:lnTo>
                  <a:pt x="19786" y="106328"/>
                </a:lnTo>
                <a:lnTo>
                  <a:pt x="27165" y="114089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1"/>
                </a:lnTo>
                <a:lnTo>
                  <a:pt x="19786" y="76835"/>
                </a:lnTo>
                <a:lnTo>
                  <a:pt x="19786" y="45402"/>
                </a:lnTo>
                <a:lnTo>
                  <a:pt x="20954" y="42297"/>
                </a:lnTo>
                <a:lnTo>
                  <a:pt x="19786" y="15909"/>
                </a:lnTo>
                <a:lnTo>
                  <a:pt x="19786" y="6985"/>
                </a:lnTo>
                <a:lnTo>
                  <a:pt x="18618" y="4655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5"/>
                </a:lnTo>
                <a:lnTo>
                  <a:pt x="0" y="698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8054" y="6239074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9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3"/>
                </a:lnTo>
                <a:lnTo>
                  <a:pt x="83832" y="8538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7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9"/>
                </a:lnTo>
                <a:lnTo>
                  <a:pt x="21348" y="29880"/>
                </a:lnTo>
                <a:lnTo>
                  <a:pt x="24066" y="2329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3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1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70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5827" y="438351"/>
            <a:ext cx="5151958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12" dirty="0">
                <a:solidFill>
                  <a:srgbClr val="5C5C5C"/>
                </a:solidFill>
                <a:latin typeface="Segoe UI"/>
                <a:cs typeface="Segoe UI"/>
              </a:rPr>
              <a:t>СОЦИАЛЬНО-ЭКОНОМИЧЕСКИЙ  ЭФФЕКТ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2154" y="1171255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01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1126" y="1225550"/>
            <a:ext cx="2340870" cy="6477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b="1" dirty="0">
                <a:solidFill>
                  <a:srgbClr val="FFFFFF"/>
                </a:solidFill>
                <a:latin typeface="Segoe UI"/>
                <a:cs typeface="Segoe UI"/>
              </a:rPr>
              <a:t>Повышение</a:t>
            </a:r>
            <a:endParaRPr sz="1500" dirty="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производительности труда</a:t>
            </a:r>
            <a:endParaRPr sz="1500" dirty="0">
              <a:latin typeface="Segoe UI Semilight"/>
              <a:cs typeface="Segoe UI Semilight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FFFFFF"/>
                </a:solidFill>
                <a:latin typeface="Segoe UI Semilight"/>
                <a:cs typeface="Segoe UI Semilight"/>
              </a:rPr>
              <a:t>рабочих предприятия;</a:t>
            </a:r>
            <a:endParaRPr sz="1500" dirty="0">
              <a:latin typeface="Segoe UI Semilight"/>
              <a:cs typeface="Segoe UI Semi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699" y="1371131"/>
            <a:ext cx="2697032" cy="228600"/>
          </a:xfrm>
          <a:prstGeom prst="rect">
            <a:avLst/>
          </a:prstGeom>
        </p:spPr>
        <p:txBody>
          <a:bodyPr wrap="square" lIns="0" tIns="11430" rIns="0" bIns="0" rtlCol="0">
            <a:noAutofit/>
          </a:bodyPr>
          <a:lstStyle/>
          <a:p>
            <a:pPr marL="12700">
              <a:lnSpc>
                <a:spcPts val="1800"/>
              </a:lnSpc>
            </a:pPr>
            <a:r>
              <a:rPr sz="1600" spc="-2" dirty="0">
                <a:latin typeface="Segoe UI"/>
                <a:cs typeface="Segoe UI"/>
              </a:rPr>
              <a:t>Для ООО «Самараавтожгут»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8898" y="2449371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02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3638" y="2692214"/>
            <a:ext cx="2552858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b="1" spc="-2" dirty="0">
                <a:solidFill>
                  <a:srgbClr val="FFFFFF"/>
                </a:solidFill>
                <a:latin typeface="Segoe UI"/>
                <a:cs typeface="Segoe UI"/>
              </a:rPr>
              <a:t>Рост </a:t>
            </a: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качества</a:t>
            </a:r>
            <a:r>
              <a:rPr sz="1500" b="1" spc="-2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выпускаемой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0" dirty="0">
                <a:solidFill>
                  <a:srgbClr val="FFFFFF"/>
                </a:solidFill>
                <a:latin typeface="Segoe UI"/>
                <a:cs typeface="Segoe UI"/>
              </a:rPr>
              <a:t>предприятием продукции;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3950" y="3734808"/>
            <a:ext cx="5235346" cy="8636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b="1" spc="-1" dirty="0">
                <a:solidFill>
                  <a:srgbClr val="FFFFFF"/>
                </a:solidFill>
                <a:latin typeface="Segoe UI"/>
                <a:cs typeface="Segoe UI"/>
              </a:rPr>
              <a:t>Обеспечение </a:t>
            </a: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автономной визуальной поддержки и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0" dirty="0">
                <a:solidFill>
                  <a:srgbClr val="FFFFFF"/>
                </a:solidFill>
                <a:latin typeface="Segoe UI"/>
                <a:cs typeface="Segoe UI"/>
              </a:rPr>
              <a:t>контроля производственных процессов с использованием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технологий компьютерного зрения для каждого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3" dirty="0">
                <a:solidFill>
                  <a:srgbClr val="FFFFFF"/>
                </a:solidFill>
                <a:latin typeface="Segoe UI"/>
                <a:cs typeface="Segoe UI"/>
              </a:rPr>
              <a:t>сотрудника без привязки к общему средству отображения;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3242" y="3753394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03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753" y="4946470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04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7720" y="5080767"/>
            <a:ext cx="5824734" cy="647693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b="1" spc="-1" dirty="0">
                <a:solidFill>
                  <a:srgbClr val="FFFFFF"/>
                </a:solidFill>
                <a:latin typeface="Segoe UI"/>
                <a:cs typeface="Segoe UI"/>
              </a:rPr>
              <a:t>Адаптация и обучение </a:t>
            </a: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сотрудников-инвалидов по зрению, а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также их более глубокое вовлечение в производственный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процесс изготовления и тестирования производимой продукции.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79622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8668016" y="454660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69705" y="454482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70239" y="454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70759" y="454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71293" y="4542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71560" y="454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08412" y="351828"/>
            <a:ext cx="174577" cy="109918"/>
          </a:xfrm>
          <a:custGeom>
            <a:avLst/>
            <a:gdLst/>
            <a:ahLst/>
            <a:cxnLst/>
            <a:rect l="l" t="t" r="r" b="b"/>
            <a:pathLst>
              <a:path w="174577" h="109918">
                <a:moveTo>
                  <a:pt x="148187" y="83870"/>
                </a:moveTo>
                <a:lnTo>
                  <a:pt x="156238" y="82905"/>
                </a:lnTo>
                <a:lnTo>
                  <a:pt x="159159" y="75819"/>
                </a:lnTo>
                <a:lnTo>
                  <a:pt x="163058" y="74841"/>
                </a:lnTo>
                <a:lnTo>
                  <a:pt x="165281" y="68554"/>
                </a:lnTo>
                <a:lnTo>
                  <a:pt x="168646" y="67398"/>
                </a:lnTo>
                <a:lnTo>
                  <a:pt x="171478" y="63322"/>
                </a:lnTo>
                <a:lnTo>
                  <a:pt x="168380" y="61823"/>
                </a:lnTo>
                <a:lnTo>
                  <a:pt x="170500" y="61023"/>
                </a:lnTo>
                <a:lnTo>
                  <a:pt x="173244" y="52527"/>
                </a:lnTo>
                <a:lnTo>
                  <a:pt x="174310" y="50838"/>
                </a:lnTo>
                <a:lnTo>
                  <a:pt x="174577" y="47828"/>
                </a:lnTo>
                <a:lnTo>
                  <a:pt x="174577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6" y="24447"/>
                </a:lnTo>
                <a:lnTo>
                  <a:pt x="160582" y="22326"/>
                </a:lnTo>
                <a:lnTo>
                  <a:pt x="155184" y="20637"/>
                </a:lnTo>
                <a:lnTo>
                  <a:pt x="152339" y="17005"/>
                </a:lnTo>
                <a:lnTo>
                  <a:pt x="141976" y="12750"/>
                </a:lnTo>
                <a:lnTo>
                  <a:pt x="140389" y="10096"/>
                </a:lnTo>
                <a:lnTo>
                  <a:pt x="132947" y="7620"/>
                </a:lnTo>
                <a:lnTo>
                  <a:pt x="125504" y="6464"/>
                </a:lnTo>
                <a:lnTo>
                  <a:pt x="117719" y="4521"/>
                </a:lnTo>
                <a:lnTo>
                  <a:pt x="109921" y="711"/>
                </a:lnTo>
                <a:lnTo>
                  <a:pt x="101412" y="9029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7" y="15417"/>
                </a:lnTo>
                <a:lnTo>
                  <a:pt x="92916" y="17983"/>
                </a:lnTo>
                <a:lnTo>
                  <a:pt x="82286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5" y="10718"/>
                </a:lnTo>
                <a:lnTo>
                  <a:pt x="65814" y="0"/>
                </a:lnTo>
                <a:lnTo>
                  <a:pt x="56962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0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7" y="22237"/>
                </a:lnTo>
                <a:lnTo>
                  <a:pt x="13655" y="24358"/>
                </a:lnTo>
                <a:lnTo>
                  <a:pt x="1548" y="38217"/>
                </a:lnTo>
                <a:lnTo>
                  <a:pt x="0" y="47306"/>
                </a:lnTo>
                <a:lnTo>
                  <a:pt x="536" y="49415"/>
                </a:lnTo>
                <a:lnTo>
                  <a:pt x="3292" y="57924"/>
                </a:lnTo>
                <a:lnTo>
                  <a:pt x="6213" y="61734"/>
                </a:lnTo>
                <a:lnTo>
                  <a:pt x="3114" y="63233"/>
                </a:lnTo>
                <a:lnTo>
                  <a:pt x="6035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6" y="83781"/>
                </a:lnTo>
                <a:lnTo>
                  <a:pt x="26406" y="87414"/>
                </a:lnTo>
                <a:lnTo>
                  <a:pt x="28438" y="89103"/>
                </a:lnTo>
                <a:lnTo>
                  <a:pt x="29327" y="96621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18"/>
                </a:lnTo>
                <a:lnTo>
                  <a:pt x="36147" y="109829"/>
                </a:lnTo>
                <a:lnTo>
                  <a:pt x="36147" y="108496"/>
                </a:lnTo>
                <a:lnTo>
                  <a:pt x="58820" y="103263"/>
                </a:lnTo>
                <a:lnTo>
                  <a:pt x="74151" y="100849"/>
                </a:lnTo>
                <a:lnTo>
                  <a:pt x="83198" y="100235"/>
                </a:lnTo>
                <a:lnTo>
                  <a:pt x="87016" y="100408"/>
                </a:lnTo>
                <a:lnTo>
                  <a:pt x="87163" y="100520"/>
                </a:lnTo>
                <a:lnTo>
                  <a:pt x="90706" y="99910"/>
                </a:lnTo>
                <a:lnTo>
                  <a:pt x="100181" y="100965"/>
                </a:lnTo>
                <a:lnTo>
                  <a:pt x="109368" y="102245"/>
                </a:lnTo>
                <a:lnTo>
                  <a:pt x="121600" y="104563"/>
                </a:lnTo>
                <a:lnTo>
                  <a:pt x="137159" y="108232"/>
                </a:lnTo>
                <a:lnTo>
                  <a:pt x="138522" y="109918"/>
                </a:lnTo>
                <a:lnTo>
                  <a:pt x="141011" y="106807"/>
                </a:lnTo>
                <a:lnTo>
                  <a:pt x="140567" y="104508"/>
                </a:lnTo>
                <a:lnTo>
                  <a:pt x="143665" y="100164"/>
                </a:lnTo>
                <a:lnTo>
                  <a:pt x="145342" y="96710"/>
                </a:lnTo>
                <a:lnTo>
                  <a:pt x="146142" y="89192"/>
                </a:lnTo>
                <a:lnTo>
                  <a:pt x="148187" y="87503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45626" y="391071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42616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0" y="5765"/>
                </a:moveTo>
                <a:lnTo>
                  <a:pt x="4241" y="7708"/>
                </a:lnTo>
                <a:lnTo>
                  <a:pt x="8140" y="8864"/>
                </a:lnTo>
                <a:lnTo>
                  <a:pt x="10261" y="9309"/>
                </a:lnTo>
                <a:lnTo>
                  <a:pt x="10439" y="6299"/>
                </a:lnTo>
                <a:lnTo>
                  <a:pt x="10972" y="3200"/>
                </a:lnTo>
                <a:lnTo>
                  <a:pt x="11861" y="0"/>
                </a:lnTo>
                <a:lnTo>
                  <a:pt x="4864" y="2222"/>
                </a:lnTo>
                <a:lnTo>
                  <a:pt x="1320" y="4610"/>
                </a:lnTo>
                <a:lnTo>
                  <a:pt x="0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42350" y="368566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76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30564" y="386194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595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16035" y="381939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27465" y="409841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587"/>
                </a:lnTo>
                <a:lnTo>
                  <a:pt x="1854" y="2920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3315" y="381139"/>
            <a:ext cx="11252" cy="9486"/>
          </a:xfrm>
          <a:custGeom>
            <a:avLst/>
            <a:gdLst/>
            <a:ahLst/>
            <a:cxnLst/>
            <a:rect l="l" t="t" r="r" b="b"/>
            <a:pathLst>
              <a:path w="11252" h="9486">
                <a:moveTo>
                  <a:pt x="1066" y="5410"/>
                </a:moveTo>
                <a:lnTo>
                  <a:pt x="1689" y="7708"/>
                </a:lnTo>
                <a:lnTo>
                  <a:pt x="6819" y="8953"/>
                </a:lnTo>
                <a:lnTo>
                  <a:pt x="10718" y="9486"/>
                </a:lnTo>
                <a:lnTo>
                  <a:pt x="11252" y="5143"/>
                </a:lnTo>
                <a:lnTo>
                  <a:pt x="9131" y="2400"/>
                </a:lnTo>
                <a:lnTo>
                  <a:pt x="4876" y="1511"/>
                </a:lnTo>
                <a:lnTo>
                  <a:pt x="0" y="0"/>
                </a:lnTo>
                <a:lnTo>
                  <a:pt x="533" y="2844"/>
                </a:lnTo>
                <a:lnTo>
                  <a:pt x="1066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23478" y="375297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10016" y="387350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51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28443" y="374319"/>
            <a:ext cx="14338" cy="13906"/>
          </a:xfrm>
          <a:custGeom>
            <a:avLst/>
            <a:gdLst/>
            <a:ahLst/>
            <a:cxnLst/>
            <a:rect l="l" t="t" r="r" b="b"/>
            <a:pathLst>
              <a:path w="14338" h="13906">
                <a:moveTo>
                  <a:pt x="1409" y="9486"/>
                </a:moveTo>
                <a:lnTo>
                  <a:pt x="6108" y="11430"/>
                </a:lnTo>
                <a:lnTo>
                  <a:pt x="10452" y="12941"/>
                </a:lnTo>
                <a:lnTo>
                  <a:pt x="14338" y="13906"/>
                </a:lnTo>
                <a:lnTo>
                  <a:pt x="13728" y="11607"/>
                </a:lnTo>
                <a:lnTo>
                  <a:pt x="13106" y="8953"/>
                </a:lnTo>
                <a:lnTo>
                  <a:pt x="12750" y="6121"/>
                </a:lnTo>
                <a:lnTo>
                  <a:pt x="8140" y="4610"/>
                </a:lnTo>
                <a:lnTo>
                  <a:pt x="3365" y="2578"/>
                </a:lnTo>
                <a:lnTo>
                  <a:pt x="0" y="0"/>
                </a:lnTo>
                <a:lnTo>
                  <a:pt x="0" y="2933"/>
                </a:lnTo>
                <a:lnTo>
                  <a:pt x="533" y="6210"/>
                </a:lnTo>
                <a:lnTo>
                  <a:pt x="1409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29853" y="367423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65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18258" y="390626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1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31618" y="391071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36584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11861" y="5765"/>
                </a:moveTo>
                <a:lnTo>
                  <a:pt x="10452" y="4610"/>
                </a:lnTo>
                <a:lnTo>
                  <a:pt x="6908" y="2222"/>
                </a:lnTo>
                <a:lnTo>
                  <a:pt x="0" y="0"/>
                </a:lnTo>
                <a:lnTo>
                  <a:pt x="876" y="3200"/>
                </a:lnTo>
                <a:lnTo>
                  <a:pt x="1320" y="6299"/>
                </a:lnTo>
                <a:lnTo>
                  <a:pt x="1587" y="9309"/>
                </a:lnTo>
                <a:lnTo>
                  <a:pt x="3721" y="8864"/>
                </a:lnTo>
                <a:lnTo>
                  <a:pt x="7518" y="7708"/>
                </a:lnTo>
                <a:lnTo>
                  <a:pt x="11861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37460" y="368566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76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45525" y="386194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595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59520" y="381317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7"/>
                </a:lnTo>
                <a:lnTo>
                  <a:pt x="3454" y="3810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59698" y="409841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0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6495" y="381139"/>
            <a:ext cx="11150" cy="9486"/>
          </a:xfrm>
          <a:custGeom>
            <a:avLst/>
            <a:gdLst/>
            <a:ahLst/>
            <a:cxnLst/>
            <a:rect l="l" t="t" r="r" b="b"/>
            <a:pathLst>
              <a:path w="11150" h="9486">
                <a:moveTo>
                  <a:pt x="0" y="5143"/>
                </a:moveTo>
                <a:lnTo>
                  <a:pt x="533" y="9486"/>
                </a:lnTo>
                <a:lnTo>
                  <a:pt x="4419" y="8953"/>
                </a:lnTo>
                <a:lnTo>
                  <a:pt x="9474" y="7708"/>
                </a:lnTo>
                <a:lnTo>
                  <a:pt x="10096" y="5410"/>
                </a:lnTo>
                <a:lnTo>
                  <a:pt x="10706" y="2844"/>
                </a:lnTo>
                <a:lnTo>
                  <a:pt x="11150" y="0"/>
                </a:lnTo>
                <a:lnTo>
                  <a:pt x="6375" y="1511"/>
                </a:lnTo>
                <a:lnTo>
                  <a:pt x="2120" y="2400"/>
                </a:lnTo>
                <a:lnTo>
                  <a:pt x="0" y="51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74125" y="398856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8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64917" y="403021"/>
            <a:ext cx="11252" cy="10541"/>
          </a:xfrm>
          <a:custGeom>
            <a:avLst/>
            <a:gdLst/>
            <a:ahLst/>
            <a:cxnLst/>
            <a:rect l="l" t="t" r="r" b="b"/>
            <a:pathLst>
              <a:path w="11252" h="10541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20"/>
                </a:lnTo>
                <a:lnTo>
                  <a:pt x="0" y="10541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63597" y="375297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68283" y="388137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64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48268" y="374319"/>
            <a:ext cx="14350" cy="13906"/>
          </a:xfrm>
          <a:custGeom>
            <a:avLst/>
            <a:gdLst/>
            <a:ahLst/>
            <a:cxnLst/>
            <a:rect l="l" t="t" r="r" b="b"/>
            <a:pathLst>
              <a:path w="14350" h="13906">
                <a:moveTo>
                  <a:pt x="12928" y="9486"/>
                </a:moveTo>
                <a:lnTo>
                  <a:pt x="13728" y="6210"/>
                </a:lnTo>
                <a:lnTo>
                  <a:pt x="14262" y="2933"/>
                </a:lnTo>
                <a:lnTo>
                  <a:pt x="14350" y="0"/>
                </a:lnTo>
                <a:lnTo>
                  <a:pt x="10896" y="2578"/>
                </a:lnTo>
                <a:lnTo>
                  <a:pt x="6108" y="4610"/>
                </a:lnTo>
                <a:lnTo>
                  <a:pt x="1600" y="6121"/>
                </a:lnTo>
                <a:lnTo>
                  <a:pt x="1155" y="8953"/>
                </a:lnTo>
                <a:lnTo>
                  <a:pt x="622" y="11607"/>
                </a:lnTo>
                <a:lnTo>
                  <a:pt x="0" y="13906"/>
                </a:lnTo>
                <a:lnTo>
                  <a:pt x="3898" y="12941"/>
                </a:lnTo>
                <a:lnTo>
                  <a:pt x="8242" y="11430"/>
                </a:lnTo>
                <a:lnTo>
                  <a:pt x="12928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50135" y="367423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65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56066" y="390626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1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39594" y="400189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54389" y="411086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5441" y="417906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73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31631" y="408597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197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43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7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20023" y="414451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24278" y="422770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09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861" y="411518"/>
            <a:ext cx="7708" cy="8775"/>
          </a:xfrm>
          <a:custGeom>
            <a:avLst/>
            <a:gdLst/>
            <a:ahLst/>
            <a:cxnLst/>
            <a:rect l="l" t="t" r="r" b="b"/>
            <a:pathLst>
              <a:path w="7708" h="8775">
                <a:moveTo>
                  <a:pt x="5321" y="3809"/>
                </a:moveTo>
                <a:lnTo>
                  <a:pt x="4076" y="0"/>
                </a:lnTo>
                <a:lnTo>
                  <a:pt x="0" y="6210"/>
                </a:lnTo>
                <a:lnTo>
                  <a:pt x="7708" y="8775"/>
                </a:lnTo>
                <a:lnTo>
                  <a:pt x="5321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47569" y="409130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5271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62441" y="414451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55710" y="422770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09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40394" y="411518"/>
            <a:ext cx="7696" cy="8775"/>
          </a:xfrm>
          <a:custGeom>
            <a:avLst/>
            <a:gdLst/>
            <a:ahLst/>
            <a:cxnLst/>
            <a:rect l="l" t="t" r="r" b="b"/>
            <a:pathLst>
              <a:path w="7696" h="8775">
                <a:moveTo>
                  <a:pt x="2476" y="3809"/>
                </a:moveTo>
                <a:lnTo>
                  <a:pt x="0" y="8775"/>
                </a:lnTo>
                <a:lnTo>
                  <a:pt x="7696" y="6210"/>
                </a:lnTo>
                <a:lnTo>
                  <a:pt x="3708" y="0"/>
                </a:lnTo>
                <a:lnTo>
                  <a:pt x="2476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32774" y="409130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37117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64877" y="356527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7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2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03195" y="356527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2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7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51913" y="390448"/>
            <a:ext cx="86436" cy="34737"/>
          </a:xfrm>
          <a:custGeom>
            <a:avLst/>
            <a:gdLst/>
            <a:ahLst/>
            <a:cxnLst/>
            <a:rect l="l" t="t" r="r" b="b"/>
            <a:pathLst>
              <a:path w="86436" h="34737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37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3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1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37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37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31" y="33463"/>
                </a:lnTo>
                <a:lnTo>
                  <a:pt x="73267" y="34737"/>
                </a:lnTo>
                <a:lnTo>
                  <a:pt x="82461" y="32631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1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37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81669" y="394080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40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797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37"/>
                </a:lnTo>
                <a:lnTo>
                  <a:pt x="0" y="19304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3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4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87333" y="404355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0" y="6642"/>
                </a:moveTo>
                <a:lnTo>
                  <a:pt x="6286" y="10617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98941" y="404177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17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3010" y="403644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29231" y="421182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41" y="10752"/>
                </a:lnTo>
                <a:lnTo>
                  <a:pt x="13639" y="10528"/>
                </a:lnTo>
                <a:lnTo>
                  <a:pt x="18783" y="3632"/>
                </a:lnTo>
                <a:lnTo>
                  <a:pt x="20548" y="431"/>
                </a:lnTo>
                <a:lnTo>
                  <a:pt x="17360" y="0"/>
                </a:lnTo>
                <a:close/>
              </a:path>
              <a:path w="20548" h="13817">
                <a:moveTo>
                  <a:pt x="3881" y="11523"/>
                </a:moveTo>
                <a:lnTo>
                  <a:pt x="0" y="10007"/>
                </a:lnTo>
                <a:lnTo>
                  <a:pt x="2311" y="11684"/>
                </a:lnTo>
                <a:lnTo>
                  <a:pt x="3881" y="11523"/>
                </a:lnTo>
                <a:close/>
              </a:path>
              <a:path w="20548" h="13817">
                <a:moveTo>
                  <a:pt x="11441" y="10752"/>
                </a:moveTo>
                <a:lnTo>
                  <a:pt x="3881" y="11523"/>
                </a:lnTo>
                <a:lnTo>
                  <a:pt x="9753" y="13817"/>
                </a:lnTo>
                <a:lnTo>
                  <a:pt x="11441" y="107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39327" y="421004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4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93886" y="324726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93264" y="323316"/>
            <a:ext cx="5588" cy="6731"/>
          </a:xfrm>
          <a:custGeom>
            <a:avLst/>
            <a:gdLst/>
            <a:ahLst/>
            <a:cxnLst/>
            <a:rect l="l" t="t" r="r" b="b"/>
            <a:pathLst>
              <a:path w="5588" h="6731">
                <a:moveTo>
                  <a:pt x="3987" y="6731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86457" y="329780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442" y="334645"/>
            <a:ext cx="5676" cy="6730"/>
          </a:xfrm>
          <a:custGeom>
            <a:avLst/>
            <a:gdLst/>
            <a:ahLst/>
            <a:cxnLst/>
            <a:rect l="l" t="t" r="r" b="b"/>
            <a:pathLst>
              <a:path w="5676" h="6730">
                <a:moveTo>
                  <a:pt x="2578" y="6730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7"/>
                </a:lnTo>
                <a:lnTo>
                  <a:pt x="0" y="5499"/>
                </a:lnTo>
                <a:lnTo>
                  <a:pt x="2578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8319" y="329603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94331" y="330479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22"/>
                </a:lnTo>
                <a:lnTo>
                  <a:pt x="3187" y="3454"/>
                </a:lnTo>
                <a:lnTo>
                  <a:pt x="3721" y="533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43671" y="431888"/>
            <a:ext cx="6642" cy="6730"/>
          </a:xfrm>
          <a:custGeom>
            <a:avLst/>
            <a:gdLst/>
            <a:ahLst/>
            <a:cxnLst/>
            <a:rect l="l" t="t" r="r" b="b"/>
            <a:pathLst>
              <a:path w="6642" h="6730">
                <a:moveTo>
                  <a:pt x="1333" y="6730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36406" y="434022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0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1047" y="340931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64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64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84501" y="343687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84158" y="459346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1"/>
                </a:lnTo>
                <a:lnTo>
                  <a:pt x="18269" y="247918"/>
                </a:lnTo>
                <a:lnTo>
                  <a:pt x="31417" y="253944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2520" y="503809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62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198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80"/>
                </a:lnTo>
                <a:lnTo>
                  <a:pt x="33210" y="20015"/>
                </a:lnTo>
                <a:lnTo>
                  <a:pt x="31876" y="19215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18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2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5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08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39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19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44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39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53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689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0"/>
                </a:lnTo>
                <a:lnTo>
                  <a:pt x="41884" y="66243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0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75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3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799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799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8" y="179628"/>
                </a:lnTo>
                <a:lnTo>
                  <a:pt x="47482" y="166148"/>
                </a:lnTo>
                <a:lnTo>
                  <a:pt x="45605" y="153835"/>
                </a:lnTo>
                <a:lnTo>
                  <a:pt x="45161" y="150736"/>
                </a:lnTo>
                <a:lnTo>
                  <a:pt x="46227" y="147116"/>
                </a:lnTo>
                <a:lnTo>
                  <a:pt x="45961" y="143827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72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54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3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71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19"/>
                </a:lnTo>
                <a:lnTo>
                  <a:pt x="138074" y="131432"/>
                </a:lnTo>
                <a:lnTo>
                  <a:pt x="134620" y="130454"/>
                </a:lnTo>
                <a:lnTo>
                  <a:pt x="130365" y="127888"/>
                </a:lnTo>
                <a:lnTo>
                  <a:pt x="125577" y="123545"/>
                </a:lnTo>
                <a:lnTo>
                  <a:pt x="123634" y="118592"/>
                </a:lnTo>
                <a:lnTo>
                  <a:pt x="123456" y="116725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56"/>
                </a:lnTo>
                <a:lnTo>
                  <a:pt x="118325" y="89798"/>
                </a:lnTo>
                <a:lnTo>
                  <a:pt x="110933" y="79314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2520" y="515238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1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30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00"/>
                </a:lnTo>
                <a:lnTo>
                  <a:pt x="8579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889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89" y="27892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49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2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89" y="27892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51024" y="571919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47036" y="612927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52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32952" y="675627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71217" y="685546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671915" y="678281"/>
            <a:ext cx="5676" cy="12839"/>
          </a:xfrm>
          <a:custGeom>
            <a:avLst/>
            <a:gdLst/>
            <a:ahLst/>
            <a:cxnLst/>
            <a:rect l="l" t="t" r="r" b="b"/>
            <a:pathLst>
              <a:path w="5676" h="12839">
                <a:moveTo>
                  <a:pt x="0" y="11518"/>
                </a:moveTo>
                <a:lnTo>
                  <a:pt x="2832" y="12839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08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51100" y="583514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8822" y="576694"/>
            <a:ext cx="10972" cy="49120"/>
          </a:xfrm>
          <a:custGeom>
            <a:avLst/>
            <a:gdLst/>
            <a:ahLst/>
            <a:cxnLst/>
            <a:rect l="l" t="t" r="r" b="b"/>
            <a:pathLst>
              <a:path w="10972" h="49120">
                <a:moveTo>
                  <a:pt x="7264" y="4965"/>
                </a:moveTo>
                <a:lnTo>
                  <a:pt x="10972" y="0"/>
                </a:lnTo>
                <a:lnTo>
                  <a:pt x="6231" y="309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0" y="8556"/>
                </a:lnTo>
                <a:lnTo>
                  <a:pt x="7264" y="4965"/>
                </a:lnTo>
                <a:close/>
              </a:path>
              <a:path w="10972" h="49120">
                <a:moveTo>
                  <a:pt x="26924" y="13728"/>
                </a:moveTo>
                <a:lnTo>
                  <a:pt x="27457" y="13195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297"/>
                </a:lnTo>
                <a:lnTo>
                  <a:pt x="89446" y="36842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39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4" y="460"/>
                </a:lnTo>
                <a:lnTo>
                  <a:pt x="37698" y="-249"/>
                </a:lnTo>
                <a:lnTo>
                  <a:pt x="35242" y="-698"/>
                </a:lnTo>
                <a:lnTo>
                  <a:pt x="24523" y="-2921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85"/>
                </a:lnTo>
                <a:lnTo>
                  <a:pt x="13995" y="-13639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7"/>
                </a:lnTo>
                <a:lnTo>
                  <a:pt x="10185" y="-40563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1" y="309"/>
                </a:lnTo>
                <a:lnTo>
                  <a:pt x="10007" y="-3543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0" y="8556"/>
                </a:lnTo>
                <a:lnTo>
                  <a:pt x="3809" y="9918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6"/>
                </a:lnTo>
                <a:lnTo>
                  <a:pt x="13284" y="73698"/>
                </a:lnTo>
                <a:lnTo>
                  <a:pt x="14604" y="77228"/>
                </a:lnTo>
                <a:lnTo>
                  <a:pt x="16827" y="73075"/>
                </a:lnTo>
                <a:lnTo>
                  <a:pt x="15760" y="67132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22"/>
                </a:lnTo>
                <a:lnTo>
                  <a:pt x="26034" y="27990"/>
                </a:lnTo>
                <a:lnTo>
                  <a:pt x="25946" y="26835"/>
                </a:lnTo>
                <a:lnTo>
                  <a:pt x="23202" y="26835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51379" y="426491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85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587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1"/>
                </a:lnTo>
                <a:lnTo>
                  <a:pt x="47472" y="5841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41"/>
                </a:lnTo>
                <a:lnTo>
                  <a:pt x="34099" y="6019"/>
                </a:lnTo>
                <a:lnTo>
                  <a:pt x="37287" y="5841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65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587"/>
                </a:lnTo>
                <a:lnTo>
                  <a:pt x="16205" y="5219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74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85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85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28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0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9594" y="442429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7"/>
                </a:lnTo>
                <a:lnTo>
                  <a:pt x="77419" y="1777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43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19"/>
                </a:lnTo>
                <a:lnTo>
                  <a:pt x="66611" y="6197"/>
                </a:lnTo>
                <a:lnTo>
                  <a:pt x="68021" y="2743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197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74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08"/>
                </a:lnTo>
                <a:lnTo>
                  <a:pt x="10718" y="5321"/>
                </a:lnTo>
                <a:lnTo>
                  <a:pt x="7797" y="6108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74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63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08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19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8273" y="432155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8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19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19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09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40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09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64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294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197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09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09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51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59088" y="363080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6066" y="369366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5634" y="376097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6866" y="381850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76"/>
                </a:moveTo>
                <a:lnTo>
                  <a:pt x="0" y="2133"/>
                </a:lnTo>
                <a:lnTo>
                  <a:pt x="2743" y="2921"/>
                </a:lnTo>
                <a:lnTo>
                  <a:pt x="3376" y="2326"/>
                </a:lnTo>
                <a:lnTo>
                  <a:pt x="3009" y="2476"/>
                </a:lnTo>
                <a:close/>
              </a:path>
              <a:path w="5854" h="2921">
                <a:moveTo>
                  <a:pt x="5854" y="0"/>
                </a:moveTo>
                <a:lnTo>
                  <a:pt x="3376" y="232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8644" y="388048"/>
            <a:ext cx="5753" cy="2666"/>
          </a:xfrm>
          <a:custGeom>
            <a:avLst/>
            <a:gdLst/>
            <a:ahLst/>
            <a:cxnLst/>
            <a:rect l="l" t="t" r="r" b="b"/>
            <a:pathLst>
              <a:path w="5753" h="2666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6">
                <a:moveTo>
                  <a:pt x="2772" y="2362"/>
                </a:moveTo>
                <a:lnTo>
                  <a:pt x="0" y="0"/>
                </a:lnTo>
                <a:lnTo>
                  <a:pt x="2387" y="2666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63241" y="393903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63152" y="399034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387"/>
                </a:moveTo>
                <a:lnTo>
                  <a:pt x="0" y="2387"/>
                </a:lnTo>
                <a:lnTo>
                  <a:pt x="3809" y="2654"/>
                </a:lnTo>
                <a:lnTo>
                  <a:pt x="4438" y="1872"/>
                </a:lnTo>
                <a:lnTo>
                  <a:pt x="3022" y="2387"/>
                </a:lnTo>
                <a:close/>
              </a:path>
              <a:path w="5943" h="2654">
                <a:moveTo>
                  <a:pt x="5943" y="0"/>
                </a:moveTo>
                <a:lnTo>
                  <a:pt x="4438" y="1872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66429" y="404533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4839" y="358203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06" y="43626"/>
                </a:moveTo>
                <a:lnTo>
                  <a:pt x="8340" y="42402"/>
                </a:lnTo>
                <a:lnTo>
                  <a:pt x="8313" y="43218"/>
                </a:lnTo>
                <a:lnTo>
                  <a:pt x="9106" y="43626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06" y="43626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8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3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1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83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1"/>
                </a:lnTo>
                <a:lnTo>
                  <a:pt x="8539" y="20357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3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4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2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18601" y="404533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13203" y="358203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52" y="43560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52" y="43560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8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1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3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4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3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57"/>
                </a:lnTo>
                <a:lnTo>
                  <a:pt x="10218" y="32671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83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4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52" y="43560"/>
                </a:lnTo>
                <a:lnTo>
                  <a:pt x="14516" y="43218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621966" y="400189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42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790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2"/>
                </a:lnTo>
                <a:lnTo>
                  <a:pt x="31000" y="16382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81"/>
                </a:lnTo>
                <a:lnTo>
                  <a:pt x="10629" y="15138"/>
                </a:lnTo>
                <a:lnTo>
                  <a:pt x="11696" y="11683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3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41016" y="500799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25420" y="403021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2"/>
                </a:moveTo>
                <a:lnTo>
                  <a:pt x="21615" y="11772"/>
                </a:lnTo>
                <a:lnTo>
                  <a:pt x="24625" y="12039"/>
                </a:lnTo>
                <a:lnTo>
                  <a:pt x="27368" y="11430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01773" y="620267"/>
            <a:ext cx="36487" cy="61290"/>
          </a:xfrm>
          <a:custGeom>
            <a:avLst/>
            <a:gdLst/>
            <a:ahLst/>
            <a:cxnLst/>
            <a:rect l="l" t="t" r="r" b="b"/>
            <a:pathLst>
              <a:path w="36487" h="61290">
                <a:moveTo>
                  <a:pt x="18237" y="54114"/>
                </a:moveTo>
                <a:lnTo>
                  <a:pt x="20815" y="51816"/>
                </a:lnTo>
                <a:lnTo>
                  <a:pt x="22758" y="48183"/>
                </a:lnTo>
                <a:lnTo>
                  <a:pt x="24612" y="45351"/>
                </a:lnTo>
                <a:lnTo>
                  <a:pt x="27990" y="42430"/>
                </a:lnTo>
                <a:lnTo>
                  <a:pt x="29933" y="40132"/>
                </a:lnTo>
                <a:lnTo>
                  <a:pt x="32677" y="36855"/>
                </a:lnTo>
                <a:lnTo>
                  <a:pt x="34798" y="33045"/>
                </a:lnTo>
                <a:lnTo>
                  <a:pt x="36487" y="28790"/>
                </a:lnTo>
                <a:lnTo>
                  <a:pt x="34188" y="25869"/>
                </a:lnTo>
                <a:lnTo>
                  <a:pt x="32143" y="22059"/>
                </a:lnTo>
                <a:lnTo>
                  <a:pt x="31610" y="17538"/>
                </a:lnTo>
                <a:lnTo>
                  <a:pt x="31000" y="12674"/>
                </a:lnTo>
                <a:lnTo>
                  <a:pt x="31877" y="8509"/>
                </a:lnTo>
                <a:lnTo>
                  <a:pt x="32410" y="5143"/>
                </a:lnTo>
                <a:lnTo>
                  <a:pt x="31788" y="2400"/>
                </a:lnTo>
                <a:lnTo>
                  <a:pt x="28600" y="0"/>
                </a:lnTo>
                <a:lnTo>
                  <a:pt x="24790" y="1333"/>
                </a:lnTo>
                <a:lnTo>
                  <a:pt x="20904" y="2044"/>
                </a:lnTo>
                <a:lnTo>
                  <a:pt x="18237" y="1778"/>
                </a:lnTo>
                <a:lnTo>
                  <a:pt x="16649" y="3276"/>
                </a:lnTo>
                <a:lnTo>
                  <a:pt x="17272" y="5854"/>
                </a:lnTo>
                <a:lnTo>
                  <a:pt x="17272" y="6121"/>
                </a:lnTo>
                <a:lnTo>
                  <a:pt x="16738" y="16662"/>
                </a:lnTo>
                <a:lnTo>
                  <a:pt x="20726" y="21882"/>
                </a:lnTo>
                <a:lnTo>
                  <a:pt x="25501" y="28524"/>
                </a:lnTo>
                <a:lnTo>
                  <a:pt x="26123" y="29413"/>
                </a:lnTo>
                <a:lnTo>
                  <a:pt x="28867" y="31889"/>
                </a:lnTo>
                <a:lnTo>
                  <a:pt x="29053" y="32861"/>
                </a:lnTo>
                <a:lnTo>
                  <a:pt x="22312" y="44574"/>
                </a:lnTo>
                <a:lnTo>
                  <a:pt x="15316" y="54292"/>
                </a:lnTo>
                <a:lnTo>
                  <a:pt x="12573" y="54914"/>
                </a:lnTo>
                <a:lnTo>
                  <a:pt x="8940" y="56959"/>
                </a:lnTo>
                <a:lnTo>
                  <a:pt x="5308" y="58458"/>
                </a:lnTo>
                <a:lnTo>
                  <a:pt x="0" y="59880"/>
                </a:lnTo>
                <a:lnTo>
                  <a:pt x="3276" y="61290"/>
                </a:lnTo>
                <a:lnTo>
                  <a:pt x="6108" y="60413"/>
                </a:lnTo>
                <a:lnTo>
                  <a:pt x="10363" y="58724"/>
                </a:lnTo>
                <a:lnTo>
                  <a:pt x="13373" y="58635"/>
                </a:lnTo>
                <a:lnTo>
                  <a:pt x="15938" y="57302"/>
                </a:lnTo>
                <a:lnTo>
                  <a:pt x="16649" y="56870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36584" y="543394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57044" y="479983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11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69"/>
                </a:lnTo>
                <a:lnTo>
                  <a:pt x="14173" y="18249"/>
                </a:lnTo>
                <a:lnTo>
                  <a:pt x="17805" y="15938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53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84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1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46236" y="473608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4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32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40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68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25954" y="496811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490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44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67"/>
                </a:lnTo>
                <a:lnTo>
                  <a:pt x="105041" y="123456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35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59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5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11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73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40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6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6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8"/>
                </a:lnTo>
                <a:lnTo>
                  <a:pt x="133688" y="100973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62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67"/>
                </a:lnTo>
                <a:lnTo>
                  <a:pt x="8686" y="187236"/>
                </a:lnTo>
                <a:lnTo>
                  <a:pt x="9220" y="184213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0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20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6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42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58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61"/>
                </a:lnTo>
                <a:lnTo>
                  <a:pt x="37553" y="135508"/>
                </a:lnTo>
                <a:lnTo>
                  <a:pt x="40131" y="131965"/>
                </a:lnTo>
                <a:lnTo>
                  <a:pt x="42252" y="136397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84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6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2" y="181764"/>
                </a:lnTo>
                <a:lnTo>
                  <a:pt x="56506" y="169530"/>
                </a:lnTo>
                <a:lnTo>
                  <a:pt x="55803" y="164020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291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09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15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297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33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3"/>
                </a:lnTo>
                <a:lnTo>
                  <a:pt x="52171" y="160832"/>
                </a:lnTo>
                <a:lnTo>
                  <a:pt x="54048" y="173142"/>
                </a:lnTo>
                <a:lnTo>
                  <a:pt x="54664" y="186623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3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23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07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47"/>
                </a:lnTo>
                <a:lnTo>
                  <a:pt x="30822" y="115493"/>
                </a:lnTo>
                <a:lnTo>
                  <a:pt x="30467" y="116725"/>
                </a:lnTo>
                <a:lnTo>
                  <a:pt x="27457" y="116547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56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4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15"/>
                </a:lnTo>
                <a:lnTo>
                  <a:pt x="26047" y="54736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6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1"/>
                </a:lnTo>
                <a:lnTo>
                  <a:pt x="23914" y="130187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1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892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6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9"/>
                </a:lnTo>
                <a:lnTo>
                  <a:pt x="46717" y="55658"/>
                </a:lnTo>
                <a:lnTo>
                  <a:pt x="48183" y="66154"/>
                </a:lnTo>
                <a:lnTo>
                  <a:pt x="48894" y="69430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493"/>
                </a:lnTo>
                <a:lnTo>
                  <a:pt x="58635" y="9740"/>
                </a:lnTo>
                <a:lnTo>
                  <a:pt x="58813" y="4698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26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1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8"/>
                </a:lnTo>
                <a:lnTo>
                  <a:pt x="20548" y="4787"/>
                </a:lnTo>
                <a:lnTo>
                  <a:pt x="21081" y="8762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0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0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13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595"/>
                </a:lnTo>
                <a:lnTo>
                  <a:pt x="11163" y="40385"/>
                </a:lnTo>
                <a:lnTo>
                  <a:pt x="6553" y="40385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6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7"/>
                </a:moveTo>
                <a:lnTo>
                  <a:pt x="23604" y="135861"/>
                </a:lnTo>
                <a:lnTo>
                  <a:pt x="23552" y="136820"/>
                </a:lnTo>
                <a:lnTo>
                  <a:pt x="23647" y="136397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48281" y="525691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88565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5232" y="2476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0"/>
                </a:lnTo>
                <a:lnTo>
                  <a:pt x="18338" y="18516"/>
                </a:lnTo>
                <a:lnTo>
                  <a:pt x="24536" y="16027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5154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1155" y="33921"/>
                </a:moveTo>
                <a:lnTo>
                  <a:pt x="0" y="35775"/>
                </a:lnTo>
                <a:lnTo>
                  <a:pt x="8940" y="41528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01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27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4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893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35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797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1" y="37272"/>
                </a:lnTo>
                <a:lnTo>
                  <a:pt x="16471" y="36842"/>
                </a:lnTo>
                <a:lnTo>
                  <a:pt x="12750" y="37274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08224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09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09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1185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61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63850" y="433133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8847" y="392836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2"/>
                </a:lnTo>
                <a:lnTo>
                  <a:pt x="62268" y="51549"/>
                </a:lnTo>
                <a:lnTo>
                  <a:pt x="61888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22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1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2989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25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02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9" y="14565"/>
                </a:moveTo>
                <a:lnTo>
                  <a:pt x="16560" y="25145"/>
                </a:lnTo>
                <a:lnTo>
                  <a:pt x="15199" y="25978"/>
                </a:lnTo>
                <a:lnTo>
                  <a:pt x="11912" y="31059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22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8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4" y="11788"/>
                </a:lnTo>
                <a:lnTo>
                  <a:pt x="12369" y="14565"/>
                </a:lnTo>
                <a:close/>
              </a:path>
              <a:path w="82637" h="100964">
                <a:moveTo>
                  <a:pt x="59867" y="45694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8" y="51541"/>
                </a:lnTo>
                <a:lnTo>
                  <a:pt x="61834" y="50492"/>
                </a:lnTo>
                <a:lnTo>
                  <a:pt x="59867" y="4569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25876" y="397090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099"/>
                </a:lnTo>
                <a:lnTo>
                  <a:pt x="24071" y="43808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03"/>
                </a:lnTo>
                <a:lnTo>
                  <a:pt x="22645" y="24002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099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06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4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52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7" y="39286"/>
                </a:lnTo>
                <a:lnTo>
                  <a:pt x="18937" y="41528"/>
                </a:lnTo>
                <a:lnTo>
                  <a:pt x="24071" y="43808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19"/>
                </a:lnTo>
                <a:lnTo>
                  <a:pt x="8143" y="23820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16022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08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07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08"/>
                </a:lnTo>
                <a:lnTo>
                  <a:pt x="48637" y="26137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48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390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83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60307" y="534720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4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3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00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53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8"/>
                </a:lnTo>
                <a:lnTo>
                  <a:pt x="27101" y="48006"/>
                </a:lnTo>
                <a:lnTo>
                  <a:pt x="29489" y="41884"/>
                </a:lnTo>
                <a:lnTo>
                  <a:pt x="30967" y="41848"/>
                </a:lnTo>
                <a:lnTo>
                  <a:pt x="44459" y="40044"/>
                </a:lnTo>
                <a:lnTo>
                  <a:pt x="41452" y="30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64739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4" y="27738"/>
                </a:lnTo>
                <a:lnTo>
                  <a:pt x="36236" y="20372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15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0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395"/>
                </a:lnTo>
                <a:lnTo>
                  <a:pt x="8674" y="15760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82443" y="536663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71382" y="542785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36660" y="606996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04"/>
                </a:moveTo>
                <a:lnTo>
                  <a:pt x="9207" y="8585"/>
                </a:lnTo>
                <a:lnTo>
                  <a:pt x="8064" y="3886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24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0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31427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8"/>
                </a:lnTo>
                <a:lnTo>
                  <a:pt x="11607" y="11074"/>
                </a:lnTo>
                <a:lnTo>
                  <a:pt x="10363" y="9651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27008" y="626833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19032" y="636841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54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49"/>
                </a:lnTo>
                <a:lnTo>
                  <a:pt x="15446" y="20761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40914" y="579450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893"/>
                </a:lnTo>
                <a:lnTo>
                  <a:pt x="2209" y="16738"/>
                </a:lnTo>
                <a:lnTo>
                  <a:pt x="1765" y="20891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3"/>
                </a:lnTo>
                <a:lnTo>
                  <a:pt x="8407" y="20193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29662" y="485305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7015" y="524446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43835" y="579716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34005" y="488137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1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10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4955" y="484504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087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1" y="78137"/>
                </a:lnTo>
                <a:lnTo>
                  <a:pt x="24083" y="86827"/>
                </a:lnTo>
                <a:lnTo>
                  <a:pt x="23647" y="88912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7" y="88467"/>
                </a:lnTo>
                <a:lnTo>
                  <a:pt x="48539" y="85369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087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07"/>
                </a:lnTo>
                <a:lnTo>
                  <a:pt x="6299" y="71907"/>
                </a:lnTo>
                <a:lnTo>
                  <a:pt x="8597" y="68541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13635" y="636841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8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78"/>
                </a:lnTo>
                <a:lnTo>
                  <a:pt x="31254" y="99252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8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3"/>
                </a:lnTo>
                <a:lnTo>
                  <a:pt x="8961" y="21500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5237" y="486981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06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3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3"/>
                </a:lnTo>
                <a:lnTo>
                  <a:pt x="0" y="28079"/>
                </a:lnTo>
                <a:lnTo>
                  <a:pt x="1511" y="32321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1181" y="534009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10625" y="552691"/>
            <a:ext cx="95554" cy="149504"/>
          </a:xfrm>
          <a:custGeom>
            <a:avLst/>
            <a:gdLst/>
            <a:ahLst/>
            <a:cxnLst/>
            <a:rect l="l" t="t" r="r" b="b"/>
            <a:pathLst>
              <a:path w="95554" h="149504">
                <a:moveTo>
                  <a:pt x="9740" y="84493"/>
                </a:moveTo>
                <a:lnTo>
                  <a:pt x="11061" y="85115"/>
                </a:lnTo>
                <a:lnTo>
                  <a:pt x="13982" y="86004"/>
                </a:lnTo>
                <a:lnTo>
                  <a:pt x="17703" y="84150"/>
                </a:lnTo>
                <a:lnTo>
                  <a:pt x="20269" y="93002"/>
                </a:lnTo>
                <a:lnTo>
                  <a:pt x="29311" y="87160"/>
                </a:lnTo>
                <a:lnTo>
                  <a:pt x="34086" y="84150"/>
                </a:lnTo>
                <a:lnTo>
                  <a:pt x="37185" y="85826"/>
                </a:lnTo>
                <a:lnTo>
                  <a:pt x="45432" y="90555"/>
                </a:lnTo>
                <a:lnTo>
                  <a:pt x="44450" y="86626"/>
                </a:lnTo>
                <a:lnTo>
                  <a:pt x="44183" y="79806"/>
                </a:lnTo>
                <a:lnTo>
                  <a:pt x="44894" y="76530"/>
                </a:lnTo>
                <a:lnTo>
                  <a:pt x="43129" y="73609"/>
                </a:lnTo>
                <a:lnTo>
                  <a:pt x="43395" y="70599"/>
                </a:lnTo>
                <a:lnTo>
                  <a:pt x="45250" y="65989"/>
                </a:lnTo>
                <a:lnTo>
                  <a:pt x="41262" y="59347"/>
                </a:lnTo>
                <a:lnTo>
                  <a:pt x="38341" y="52616"/>
                </a:lnTo>
                <a:lnTo>
                  <a:pt x="43395" y="45707"/>
                </a:lnTo>
                <a:lnTo>
                  <a:pt x="42506" y="42964"/>
                </a:lnTo>
                <a:lnTo>
                  <a:pt x="38696" y="46951"/>
                </a:lnTo>
                <a:lnTo>
                  <a:pt x="40817" y="43141"/>
                </a:lnTo>
                <a:lnTo>
                  <a:pt x="40640" y="38531"/>
                </a:lnTo>
                <a:lnTo>
                  <a:pt x="38963" y="35610"/>
                </a:lnTo>
                <a:lnTo>
                  <a:pt x="35509" y="32245"/>
                </a:lnTo>
                <a:lnTo>
                  <a:pt x="36753" y="35166"/>
                </a:lnTo>
                <a:lnTo>
                  <a:pt x="35953" y="39420"/>
                </a:lnTo>
                <a:lnTo>
                  <a:pt x="34175" y="41630"/>
                </a:lnTo>
                <a:lnTo>
                  <a:pt x="35242" y="62890"/>
                </a:lnTo>
                <a:lnTo>
                  <a:pt x="37630" y="68110"/>
                </a:lnTo>
                <a:lnTo>
                  <a:pt x="38519" y="73164"/>
                </a:lnTo>
                <a:lnTo>
                  <a:pt x="38874" y="75907"/>
                </a:lnTo>
                <a:lnTo>
                  <a:pt x="37274" y="75907"/>
                </a:lnTo>
                <a:lnTo>
                  <a:pt x="34442" y="72720"/>
                </a:lnTo>
                <a:lnTo>
                  <a:pt x="33210" y="72364"/>
                </a:lnTo>
                <a:lnTo>
                  <a:pt x="30378" y="56248"/>
                </a:lnTo>
                <a:lnTo>
                  <a:pt x="23025" y="58991"/>
                </a:lnTo>
                <a:lnTo>
                  <a:pt x="21452" y="50050"/>
                </a:lnTo>
                <a:lnTo>
                  <a:pt x="20358" y="50050"/>
                </a:lnTo>
                <a:lnTo>
                  <a:pt x="19012" y="48069"/>
                </a:lnTo>
                <a:lnTo>
                  <a:pt x="12484" y="52260"/>
                </a:lnTo>
                <a:lnTo>
                  <a:pt x="4952" y="42875"/>
                </a:lnTo>
                <a:lnTo>
                  <a:pt x="965" y="50660"/>
                </a:lnTo>
                <a:lnTo>
                  <a:pt x="0" y="55625"/>
                </a:lnTo>
                <a:lnTo>
                  <a:pt x="0" y="74142"/>
                </a:lnTo>
                <a:lnTo>
                  <a:pt x="1765" y="76174"/>
                </a:lnTo>
                <a:lnTo>
                  <a:pt x="5486" y="80429"/>
                </a:lnTo>
                <a:lnTo>
                  <a:pt x="7607" y="78028"/>
                </a:lnTo>
                <a:lnTo>
                  <a:pt x="7429" y="81572"/>
                </a:lnTo>
                <a:lnTo>
                  <a:pt x="9740" y="84493"/>
                </a:lnTo>
                <a:close/>
              </a:path>
              <a:path w="95554" h="149504">
                <a:moveTo>
                  <a:pt x="47993" y="73787"/>
                </a:moveTo>
                <a:lnTo>
                  <a:pt x="51003" y="67932"/>
                </a:lnTo>
                <a:lnTo>
                  <a:pt x="49060" y="64833"/>
                </a:lnTo>
                <a:lnTo>
                  <a:pt x="46316" y="58191"/>
                </a:lnTo>
                <a:lnTo>
                  <a:pt x="51358" y="56959"/>
                </a:lnTo>
                <a:lnTo>
                  <a:pt x="51625" y="55892"/>
                </a:lnTo>
                <a:lnTo>
                  <a:pt x="49949" y="55803"/>
                </a:lnTo>
                <a:lnTo>
                  <a:pt x="43573" y="56514"/>
                </a:lnTo>
                <a:lnTo>
                  <a:pt x="47726" y="68376"/>
                </a:lnTo>
                <a:lnTo>
                  <a:pt x="48348" y="70243"/>
                </a:lnTo>
                <a:lnTo>
                  <a:pt x="46583" y="73787"/>
                </a:lnTo>
                <a:lnTo>
                  <a:pt x="47993" y="73787"/>
                </a:lnTo>
                <a:close/>
              </a:path>
              <a:path w="95554" h="149504">
                <a:moveTo>
                  <a:pt x="47993" y="92024"/>
                </a:moveTo>
                <a:lnTo>
                  <a:pt x="45432" y="90555"/>
                </a:lnTo>
                <a:lnTo>
                  <a:pt x="47146" y="97410"/>
                </a:lnTo>
                <a:lnTo>
                  <a:pt x="47993" y="92024"/>
                </a:lnTo>
                <a:close/>
              </a:path>
              <a:path w="95554" h="149504">
                <a:moveTo>
                  <a:pt x="67128" y="33388"/>
                </a:moveTo>
                <a:lnTo>
                  <a:pt x="62522" y="31800"/>
                </a:lnTo>
                <a:lnTo>
                  <a:pt x="62789" y="33887"/>
                </a:lnTo>
                <a:lnTo>
                  <a:pt x="67128" y="33388"/>
                </a:lnTo>
                <a:close/>
              </a:path>
              <a:path w="95554" h="149504">
                <a:moveTo>
                  <a:pt x="55702" y="87858"/>
                </a:moveTo>
                <a:lnTo>
                  <a:pt x="52603" y="92913"/>
                </a:lnTo>
                <a:lnTo>
                  <a:pt x="51625" y="90408"/>
                </a:lnTo>
                <a:lnTo>
                  <a:pt x="51358" y="89725"/>
                </a:lnTo>
                <a:lnTo>
                  <a:pt x="51625" y="88925"/>
                </a:lnTo>
                <a:lnTo>
                  <a:pt x="51803" y="88391"/>
                </a:lnTo>
                <a:lnTo>
                  <a:pt x="58534" y="77584"/>
                </a:lnTo>
                <a:lnTo>
                  <a:pt x="67310" y="79540"/>
                </a:lnTo>
                <a:lnTo>
                  <a:pt x="73596" y="78828"/>
                </a:lnTo>
                <a:lnTo>
                  <a:pt x="76339" y="77152"/>
                </a:lnTo>
                <a:lnTo>
                  <a:pt x="78371" y="74396"/>
                </a:lnTo>
                <a:lnTo>
                  <a:pt x="79260" y="71653"/>
                </a:lnTo>
                <a:lnTo>
                  <a:pt x="78282" y="69976"/>
                </a:lnTo>
                <a:lnTo>
                  <a:pt x="89890" y="67055"/>
                </a:lnTo>
                <a:lnTo>
                  <a:pt x="88912" y="61379"/>
                </a:lnTo>
                <a:lnTo>
                  <a:pt x="89179" y="55714"/>
                </a:lnTo>
                <a:lnTo>
                  <a:pt x="85813" y="56337"/>
                </a:lnTo>
                <a:lnTo>
                  <a:pt x="95554" y="44373"/>
                </a:lnTo>
                <a:lnTo>
                  <a:pt x="87680" y="40919"/>
                </a:lnTo>
                <a:lnTo>
                  <a:pt x="82537" y="38709"/>
                </a:lnTo>
                <a:lnTo>
                  <a:pt x="78994" y="46862"/>
                </a:lnTo>
                <a:lnTo>
                  <a:pt x="75717" y="45885"/>
                </a:lnTo>
                <a:lnTo>
                  <a:pt x="78104" y="32867"/>
                </a:lnTo>
                <a:lnTo>
                  <a:pt x="69342" y="33134"/>
                </a:lnTo>
                <a:lnTo>
                  <a:pt x="67128" y="33388"/>
                </a:lnTo>
                <a:lnTo>
                  <a:pt x="69964" y="34366"/>
                </a:lnTo>
                <a:lnTo>
                  <a:pt x="70133" y="38696"/>
                </a:lnTo>
                <a:lnTo>
                  <a:pt x="68624" y="50096"/>
                </a:lnTo>
                <a:lnTo>
                  <a:pt x="59601" y="60667"/>
                </a:lnTo>
                <a:lnTo>
                  <a:pt x="55257" y="66522"/>
                </a:lnTo>
                <a:lnTo>
                  <a:pt x="52959" y="71475"/>
                </a:lnTo>
                <a:lnTo>
                  <a:pt x="51625" y="74929"/>
                </a:lnTo>
                <a:lnTo>
                  <a:pt x="50482" y="78117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21"/>
                </a:lnTo>
                <a:lnTo>
                  <a:pt x="56057" y="69443"/>
                </a:lnTo>
                <a:lnTo>
                  <a:pt x="62255" y="59880"/>
                </a:lnTo>
                <a:lnTo>
                  <a:pt x="72440" y="56870"/>
                </a:lnTo>
                <a:lnTo>
                  <a:pt x="68541" y="55181"/>
                </a:lnTo>
                <a:lnTo>
                  <a:pt x="66065" y="56337"/>
                </a:lnTo>
                <a:lnTo>
                  <a:pt x="68808" y="50495"/>
                </a:lnTo>
                <a:lnTo>
                  <a:pt x="71107" y="50660"/>
                </a:lnTo>
                <a:lnTo>
                  <a:pt x="77299" y="54068"/>
                </a:lnTo>
                <a:lnTo>
                  <a:pt x="78830" y="58520"/>
                </a:lnTo>
                <a:lnTo>
                  <a:pt x="66598" y="65277"/>
                </a:lnTo>
                <a:lnTo>
                  <a:pt x="69253" y="73609"/>
                </a:lnTo>
                <a:lnTo>
                  <a:pt x="58089" y="76885"/>
                </a:lnTo>
                <a:lnTo>
                  <a:pt x="55079" y="78473"/>
                </a:lnTo>
                <a:lnTo>
                  <a:pt x="51625" y="83261"/>
                </a:lnTo>
                <a:lnTo>
                  <a:pt x="47726" y="90347"/>
                </a:lnTo>
                <a:lnTo>
                  <a:pt x="49415" y="98933"/>
                </a:lnTo>
                <a:lnTo>
                  <a:pt x="47993" y="100799"/>
                </a:lnTo>
                <a:lnTo>
                  <a:pt x="47146" y="97410"/>
                </a:lnTo>
                <a:lnTo>
                  <a:pt x="46139" y="103809"/>
                </a:lnTo>
                <a:lnTo>
                  <a:pt x="43929" y="107175"/>
                </a:lnTo>
                <a:lnTo>
                  <a:pt x="43129" y="111772"/>
                </a:lnTo>
                <a:lnTo>
                  <a:pt x="42773" y="120281"/>
                </a:lnTo>
                <a:lnTo>
                  <a:pt x="48437" y="117271"/>
                </a:lnTo>
                <a:lnTo>
                  <a:pt x="51625" y="116471"/>
                </a:lnTo>
                <a:lnTo>
                  <a:pt x="54368" y="116293"/>
                </a:lnTo>
                <a:lnTo>
                  <a:pt x="55968" y="117716"/>
                </a:lnTo>
                <a:lnTo>
                  <a:pt x="61699" y="120998"/>
                </a:lnTo>
                <a:lnTo>
                  <a:pt x="69342" y="116827"/>
                </a:lnTo>
                <a:lnTo>
                  <a:pt x="69671" y="119105"/>
                </a:lnTo>
                <a:lnTo>
                  <a:pt x="70675" y="115315"/>
                </a:lnTo>
                <a:lnTo>
                  <a:pt x="75981" y="116497"/>
                </a:lnTo>
                <a:lnTo>
                  <a:pt x="86676" y="117115"/>
                </a:lnTo>
                <a:lnTo>
                  <a:pt x="84137" y="107708"/>
                </a:lnTo>
                <a:lnTo>
                  <a:pt x="94500" y="106730"/>
                </a:lnTo>
                <a:lnTo>
                  <a:pt x="93078" y="98933"/>
                </a:lnTo>
                <a:lnTo>
                  <a:pt x="92455" y="89280"/>
                </a:lnTo>
                <a:lnTo>
                  <a:pt x="83159" y="93535"/>
                </a:lnTo>
                <a:lnTo>
                  <a:pt x="87236" y="79717"/>
                </a:lnTo>
                <a:lnTo>
                  <a:pt x="79971" y="82372"/>
                </a:lnTo>
                <a:lnTo>
                  <a:pt x="75272" y="83172"/>
                </a:lnTo>
                <a:lnTo>
                  <a:pt x="72440" y="85915"/>
                </a:lnTo>
                <a:lnTo>
                  <a:pt x="65265" y="80073"/>
                </a:lnTo>
                <a:lnTo>
                  <a:pt x="60934" y="88747"/>
                </a:lnTo>
                <a:lnTo>
                  <a:pt x="55702" y="87858"/>
                </a:lnTo>
                <a:close/>
              </a:path>
              <a:path w="95554" h="149504">
                <a:moveTo>
                  <a:pt x="62789" y="33887"/>
                </a:moveTo>
                <a:lnTo>
                  <a:pt x="61722" y="34010"/>
                </a:lnTo>
                <a:lnTo>
                  <a:pt x="61810" y="41986"/>
                </a:lnTo>
                <a:lnTo>
                  <a:pt x="63944" y="46862"/>
                </a:lnTo>
                <a:lnTo>
                  <a:pt x="64122" y="44284"/>
                </a:lnTo>
                <a:lnTo>
                  <a:pt x="62789" y="33887"/>
                </a:lnTo>
                <a:close/>
              </a:path>
              <a:path w="95554" h="149504">
                <a:moveTo>
                  <a:pt x="51625" y="56959"/>
                </a:moveTo>
                <a:lnTo>
                  <a:pt x="54114" y="59791"/>
                </a:lnTo>
                <a:lnTo>
                  <a:pt x="54368" y="56781"/>
                </a:lnTo>
                <a:lnTo>
                  <a:pt x="54279" y="49695"/>
                </a:lnTo>
                <a:lnTo>
                  <a:pt x="55613" y="46240"/>
                </a:lnTo>
                <a:lnTo>
                  <a:pt x="56946" y="44640"/>
                </a:lnTo>
                <a:lnTo>
                  <a:pt x="50736" y="45974"/>
                </a:lnTo>
                <a:lnTo>
                  <a:pt x="52070" y="55892"/>
                </a:lnTo>
                <a:lnTo>
                  <a:pt x="51625" y="56959"/>
                </a:lnTo>
                <a:close/>
              </a:path>
              <a:path w="95554" h="149504">
                <a:moveTo>
                  <a:pt x="31965" y="113817"/>
                </a:moveTo>
                <a:lnTo>
                  <a:pt x="33654" y="117271"/>
                </a:lnTo>
                <a:lnTo>
                  <a:pt x="35331" y="118503"/>
                </a:lnTo>
                <a:lnTo>
                  <a:pt x="33210" y="122669"/>
                </a:lnTo>
                <a:lnTo>
                  <a:pt x="33032" y="125234"/>
                </a:lnTo>
                <a:lnTo>
                  <a:pt x="31432" y="128244"/>
                </a:lnTo>
                <a:lnTo>
                  <a:pt x="34975" y="131356"/>
                </a:lnTo>
                <a:lnTo>
                  <a:pt x="37807" y="133565"/>
                </a:lnTo>
                <a:lnTo>
                  <a:pt x="40995" y="131521"/>
                </a:lnTo>
                <a:lnTo>
                  <a:pt x="44272" y="130289"/>
                </a:lnTo>
                <a:lnTo>
                  <a:pt x="44018" y="132232"/>
                </a:lnTo>
                <a:lnTo>
                  <a:pt x="46939" y="136486"/>
                </a:lnTo>
                <a:lnTo>
                  <a:pt x="49593" y="135064"/>
                </a:lnTo>
                <a:lnTo>
                  <a:pt x="51625" y="135775"/>
                </a:lnTo>
                <a:lnTo>
                  <a:pt x="52425" y="138785"/>
                </a:lnTo>
                <a:lnTo>
                  <a:pt x="56502" y="148272"/>
                </a:lnTo>
                <a:lnTo>
                  <a:pt x="62344" y="142951"/>
                </a:lnTo>
                <a:lnTo>
                  <a:pt x="65620" y="147472"/>
                </a:lnTo>
                <a:lnTo>
                  <a:pt x="69964" y="149504"/>
                </a:lnTo>
                <a:lnTo>
                  <a:pt x="72529" y="148882"/>
                </a:lnTo>
                <a:lnTo>
                  <a:pt x="75450" y="148272"/>
                </a:lnTo>
                <a:lnTo>
                  <a:pt x="76517" y="144906"/>
                </a:lnTo>
                <a:lnTo>
                  <a:pt x="94234" y="147561"/>
                </a:lnTo>
                <a:lnTo>
                  <a:pt x="92011" y="135775"/>
                </a:lnTo>
                <a:lnTo>
                  <a:pt x="90335" y="128955"/>
                </a:lnTo>
                <a:lnTo>
                  <a:pt x="83159" y="132943"/>
                </a:lnTo>
                <a:lnTo>
                  <a:pt x="85813" y="123558"/>
                </a:lnTo>
                <a:lnTo>
                  <a:pt x="70675" y="126034"/>
                </a:lnTo>
                <a:lnTo>
                  <a:pt x="69671" y="119105"/>
                </a:lnTo>
                <a:lnTo>
                  <a:pt x="68186" y="124713"/>
                </a:lnTo>
                <a:lnTo>
                  <a:pt x="61699" y="120998"/>
                </a:lnTo>
                <a:lnTo>
                  <a:pt x="57823" y="123113"/>
                </a:lnTo>
                <a:lnTo>
                  <a:pt x="54025" y="124802"/>
                </a:lnTo>
                <a:lnTo>
                  <a:pt x="51625" y="125323"/>
                </a:lnTo>
                <a:lnTo>
                  <a:pt x="48793" y="124447"/>
                </a:lnTo>
                <a:lnTo>
                  <a:pt x="44272" y="122491"/>
                </a:lnTo>
                <a:lnTo>
                  <a:pt x="42595" y="123558"/>
                </a:lnTo>
                <a:lnTo>
                  <a:pt x="42773" y="120281"/>
                </a:lnTo>
                <a:lnTo>
                  <a:pt x="43129" y="111772"/>
                </a:lnTo>
                <a:lnTo>
                  <a:pt x="39585" y="113461"/>
                </a:lnTo>
                <a:lnTo>
                  <a:pt x="38074" y="115049"/>
                </a:lnTo>
                <a:lnTo>
                  <a:pt x="35420" y="114350"/>
                </a:lnTo>
                <a:lnTo>
                  <a:pt x="35687" y="112483"/>
                </a:lnTo>
                <a:lnTo>
                  <a:pt x="42062" y="106108"/>
                </a:lnTo>
                <a:lnTo>
                  <a:pt x="33921" y="104597"/>
                </a:lnTo>
                <a:lnTo>
                  <a:pt x="27177" y="98755"/>
                </a:lnTo>
                <a:lnTo>
                  <a:pt x="27012" y="107873"/>
                </a:lnTo>
                <a:lnTo>
                  <a:pt x="23202" y="113461"/>
                </a:lnTo>
                <a:lnTo>
                  <a:pt x="31965" y="113817"/>
                </a:lnTo>
                <a:close/>
              </a:path>
              <a:path w="95554" h="149504">
                <a:moveTo>
                  <a:pt x="5486" y="8420"/>
                </a:moveTo>
                <a:lnTo>
                  <a:pt x="0" y="10985"/>
                </a:lnTo>
                <a:lnTo>
                  <a:pt x="0" y="28879"/>
                </a:lnTo>
                <a:lnTo>
                  <a:pt x="3098" y="32600"/>
                </a:lnTo>
                <a:lnTo>
                  <a:pt x="7429" y="32689"/>
                </a:lnTo>
                <a:lnTo>
                  <a:pt x="7874" y="43929"/>
                </a:lnTo>
                <a:lnTo>
                  <a:pt x="15849" y="43408"/>
                </a:lnTo>
                <a:lnTo>
                  <a:pt x="19012" y="48069"/>
                </a:lnTo>
                <a:lnTo>
                  <a:pt x="20891" y="46862"/>
                </a:lnTo>
                <a:lnTo>
                  <a:pt x="21452" y="50050"/>
                </a:lnTo>
                <a:lnTo>
                  <a:pt x="24168" y="50050"/>
                </a:lnTo>
                <a:lnTo>
                  <a:pt x="32677" y="52704"/>
                </a:lnTo>
                <a:lnTo>
                  <a:pt x="35242" y="62890"/>
                </a:lnTo>
                <a:lnTo>
                  <a:pt x="34175" y="41630"/>
                </a:lnTo>
                <a:lnTo>
                  <a:pt x="34086" y="50139"/>
                </a:lnTo>
                <a:lnTo>
                  <a:pt x="32054" y="47650"/>
                </a:lnTo>
                <a:lnTo>
                  <a:pt x="32499" y="43497"/>
                </a:lnTo>
                <a:lnTo>
                  <a:pt x="33299" y="40652"/>
                </a:lnTo>
                <a:lnTo>
                  <a:pt x="32232" y="37109"/>
                </a:lnTo>
                <a:lnTo>
                  <a:pt x="30289" y="38087"/>
                </a:lnTo>
                <a:lnTo>
                  <a:pt x="31165" y="31800"/>
                </a:lnTo>
                <a:lnTo>
                  <a:pt x="38785" y="19227"/>
                </a:lnTo>
                <a:lnTo>
                  <a:pt x="27978" y="20726"/>
                </a:lnTo>
                <a:lnTo>
                  <a:pt x="31004" y="6314"/>
                </a:lnTo>
                <a:lnTo>
                  <a:pt x="26629" y="5676"/>
                </a:lnTo>
                <a:lnTo>
                  <a:pt x="20358" y="9486"/>
                </a:lnTo>
                <a:lnTo>
                  <a:pt x="20447" y="5321"/>
                </a:lnTo>
                <a:lnTo>
                  <a:pt x="18237" y="3111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86"/>
                </a:lnTo>
                <a:lnTo>
                  <a:pt x="5486" y="842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9403" y="496011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6"/>
                </a:moveTo>
                <a:lnTo>
                  <a:pt x="26839" y="14068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31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18"/>
                </a:lnTo>
                <a:lnTo>
                  <a:pt x="9651" y="6553"/>
                </a:lnTo>
                <a:lnTo>
                  <a:pt x="9829" y="21082"/>
                </a:lnTo>
                <a:lnTo>
                  <a:pt x="3365" y="23558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58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76"/>
                </a:lnTo>
                <a:lnTo>
                  <a:pt x="39509" y="0"/>
                </a:lnTo>
                <a:lnTo>
                  <a:pt x="36284" y="449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77935" y="518248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6402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10807" y="1231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08"/>
                </a:lnTo>
                <a:lnTo>
                  <a:pt x="4775" y="11417"/>
                </a:lnTo>
                <a:lnTo>
                  <a:pt x="10807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4613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51455" y="543305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098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87320" y="637717"/>
            <a:ext cx="6997" cy="6997"/>
          </a:xfrm>
          <a:custGeom>
            <a:avLst/>
            <a:gdLst/>
            <a:ahLst/>
            <a:cxnLst/>
            <a:rect l="l" t="t" r="r" b="b"/>
            <a:pathLst>
              <a:path w="6997" h="6997">
                <a:moveTo>
                  <a:pt x="0" y="6997"/>
                </a:moveTo>
                <a:lnTo>
                  <a:pt x="1066" y="5587"/>
                </a:lnTo>
                <a:lnTo>
                  <a:pt x="6642" y="4076"/>
                </a:lnTo>
                <a:lnTo>
                  <a:pt x="6997" y="1244"/>
                </a:lnTo>
                <a:lnTo>
                  <a:pt x="5930" y="0"/>
                </a:lnTo>
                <a:lnTo>
                  <a:pt x="2921" y="1689"/>
                </a:lnTo>
                <a:lnTo>
                  <a:pt x="0" y="69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73058" y="636841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51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49499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1155" y="31800"/>
                </a:moveTo>
                <a:lnTo>
                  <a:pt x="3721" y="28079"/>
                </a:lnTo>
                <a:lnTo>
                  <a:pt x="14533" y="18597"/>
                </a:lnTo>
                <a:lnTo>
                  <a:pt x="23013" y="13431"/>
                </a:lnTo>
                <a:lnTo>
                  <a:pt x="29940" y="10490"/>
                </a:lnTo>
                <a:lnTo>
                  <a:pt x="29845" y="9918"/>
                </a:lnTo>
                <a:lnTo>
                  <a:pt x="34010" y="8762"/>
                </a:lnTo>
                <a:lnTo>
                  <a:pt x="37464" y="9652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6"/>
                </a:lnTo>
                <a:lnTo>
                  <a:pt x="1155" y="31800"/>
                </a:lnTo>
                <a:close/>
              </a:path>
              <a:path w="57124" h="32766">
                <a:moveTo>
                  <a:pt x="26924" y="18770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20"/>
                </a:lnTo>
                <a:lnTo>
                  <a:pt x="37464" y="9652"/>
                </a:lnTo>
                <a:lnTo>
                  <a:pt x="34010" y="8762"/>
                </a:lnTo>
                <a:lnTo>
                  <a:pt x="29940" y="10490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42"/>
                </a:lnTo>
                <a:lnTo>
                  <a:pt x="30549" y="15389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4"/>
                </a:lnTo>
                <a:lnTo>
                  <a:pt x="26924" y="187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40381" y="657733"/>
            <a:ext cx="5930" cy="6730"/>
          </a:xfrm>
          <a:custGeom>
            <a:avLst/>
            <a:gdLst/>
            <a:ahLst/>
            <a:cxnLst/>
            <a:rect l="l" t="t" r="r" b="b"/>
            <a:pathLst>
              <a:path w="5930" h="6730">
                <a:moveTo>
                  <a:pt x="0" y="3187"/>
                </a:moveTo>
                <a:lnTo>
                  <a:pt x="1676" y="6730"/>
                </a:lnTo>
                <a:lnTo>
                  <a:pt x="5664" y="6299"/>
                </a:lnTo>
                <a:lnTo>
                  <a:pt x="5930" y="3454"/>
                </a:lnTo>
                <a:lnTo>
                  <a:pt x="5748" y="2699"/>
                </a:lnTo>
                <a:lnTo>
                  <a:pt x="4165" y="0"/>
                </a:lnTo>
                <a:lnTo>
                  <a:pt x="0" y="3187"/>
                </a:lnTo>
                <a:close/>
              </a:path>
              <a:path w="5930" h="6730">
                <a:moveTo>
                  <a:pt x="5930" y="3009"/>
                </a:moveTo>
                <a:lnTo>
                  <a:pt x="5397" y="1244"/>
                </a:lnTo>
                <a:lnTo>
                  <a:pt x="5748" y="2699"/>
                </a:lnTo>
                <a:lnTo>
                  <a:pt x="5930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39492" y="654900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4746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592"/>
                </a:lnTo>
                <a:lnTo>
                  <a:pt x="28511" y="24892"/>
                </a:lnTo>
                <a:lnTo>
                  <a:pt x="31521" y="24358"/>
                </a:lnTo>
                <a:lnTo>
                  <a:pt x="36931" y="24892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2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18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38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12657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13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13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46"/>
                </a:lnTo>
                <a:lnTo>
                  <a:pt x="38620" y="62611"/>
                </a:lnTo>
                <a:lnTo>
                  <a:pt x="40119" y="69341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11234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12746" y="602741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82"/>
                </a:lnTo>
                <a:lnTo>
                  <a:pt x="24579" y="18408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10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79"/>
                </a:moveTo>
                <a:lnTo>
                  <a:pt x="24914" y="19352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55"/>
                </a:lnTo>
                <a:lnTo>
                  <a:pt x="9457" y="11902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79"/>
                </a:lnTo>
                <a:close/>
              </a:path>
              <a:path w="27368" h="20548">
                <a:moveTo>
                  <a:pt x="24914" y="19352"/>
                </a:moveTo>
                <a:lnTo>
                  <a:pt x="24579" y="18408"/>
                </a:lnTo>
                <a:lnTo>
                  <a:pt x="24269" y="18859"/>
                </a:lnTo>
                <a:lnTo>
                  <a:pt x="24914" y="19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36482" y="607161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55198" y="584492"/>
            <a:ext cx="30323" cy="68999"/>
          </a:xfrm>
          <a:custGeom>
            <a:avLst/>
            <a:gdLst/>
            <a:ahLst/>
            <a:cxnLst/>
            <a:rect l="l" t="t" r="r" b="b"/>
            <a:pathLst>
              <a:path w="30323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4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2" y="32418"/>
                </a:lnTo>
                <a:lnTo>
                  <a:pt x="30323" y="26605"/>
                </a:lnTo>
                <a:lnTo>
                  <a:pt x="26546" y="18859"/>
                </a:lnTo>
                <a:lnTo>
                  <a:pt x="24235" y="18681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67"/>
                </a:lnTo>
                <a:lnTo>
                  <a:pt x="15275" y="28604"/>
                </a:lnTo>
                <a:lnTo>
                  <a:pt x="21103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90686" y="594588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5651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82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65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392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1" y="60785"/>
                </a:lnTo>
                <a:lnTo>
                  <a:pt x="4087" y="60473"/>
                </a:lnTo>
                <a:lnTo>
                  <a:pt x="0" y="60045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44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78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31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82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4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43226" y="741616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04"/>
                </a:lnTo>
                <a:lnTo>
                  <a:pt x="30721" y="12928"/>
                </a:lnTo>
                <a:lnTo>
                  <a:pt x="29400" y="10795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61"/>
                </a:lnTo>
                <a:lnTo>
                  <a:pt x="13462" y="13804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58009" y="753922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1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6" y="7006"/>
                </a:lnTo>
                <a:lnTo>
                  <a:pt x="266" y="8674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30"/>
                </a:lnTo>
                <a:lnTo>
                  <a:pt x="18427" y="11430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72804" y="745337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599474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5"/>
                </a:lnTo>
                <a:lnTo>
                  <a:pt x="37376" y="27444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62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4454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20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42"/>
                </a:lnTo>
                <a:lnTo>
                  <a:pt x="25336" y="342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30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61641" y="738339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1" y="13510"/>
                </a:moveTo>
                <a:lnTo>
                  <a:pt x="10985" y="14071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1" y="135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57831" y="740994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5" y="17108"/>
                </a:lnTo>
                <a:lnTo>
                  <a:pt x="34747" y="13835"/>
                </a:lnTo>
                <a:lnTo>
                  <a:pt x="42806" y="11443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63584" y="741083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63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52611" y="784834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86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61819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53"/>
                </a:moveTo>
                <a:lnTo>
                  <a:pt x="3365" y="889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20"/>
                </a:lnTo>
                <a:lnTo>
                  <a:pt x="806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9601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1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16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86"/>
                </a:lnTo>
                <a:lnTo>
                  <a:pt x="3898" y="3810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86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9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03107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37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0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12047" y="735241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8"/>
                </a:moveTo>
                <a:lnTo>
                  <a:pt x="11328" y="24257"/>
                </a:lnTo>
                <a:lnTo>
                  <a:pt x="15227" y="24079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42"/>
                </a:lnTo>
                <a:lnTo>
                  <a:pt x="15582" y="0"/>
                </a:lnTo>
                <a:lnTo>
                  <a:pt x="12128" y="254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59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8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59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42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13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86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8"/>
                </a:lnTo>
                <a:lnTo>
                  <a:pt x="27724" y="30810"/>
                </a:lnTo>
                <a:lnTo>
                  <a:pt x="27457" y="28244"/>
                </a:lnTo>
                <a:lnTo>
                  <a:pt x="26123" y="27355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8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07171" y="772261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04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1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76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3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39"/>
                </a:lnTo>
                <a:lnTo>
                  <a:pt x="25514" y="10439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05316" y="749223"/>
            <a:ext cx="55359" cy="41205"/>
          </a:xfrm>
          <a:custGeom>
            <a:avLst/>
            <a:gdLst/>
            <a:ahLst/>
            <a:cxnLst/>
            <a:rect l="l" t="t" r="r" b="b"/>
            <a:pathLst>
              <a:path w="55359" h="41205">
                <a:moveTo>
                  <a:pt x="49949" y="4165"/>
                </a:moveTo>
                <a:lnTo>
                  <a:pt x="49326" y="8686"/>
                </a:lnTo>
                <a:lnTo>
                  <a:pt x="48272" y="10718"/>
                </a:lnTo>
                <a:lnTo>
                  <a:pt x="45262" y="15773"/>
                </a:lnTo>
                <a:lnTo>
                  <a:pt x="40119" y="17005"/>
                </a:lnTo>
                <a:lnTo>
                  <a:pt x="39852" y="17094"/>
                </a:lnTo>
                <a:lnTo>
                  <a:pt x="35598" y="17894"/>
                </a:lnTo>
                <a:lnTo>
                  <a:pt x="34010" y="21793"/>
                </a:lnTo>
                <a:lnTo>
                  <a:pt x="33921" y="22326"/>
                </a:lnTo>
                <a:lnTo>
                  <a:pt x="31267" y="31178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65"/>
                </a:lnTo>
                <a:lnTo>
                  <a:pt x="16560" y="38531"/>
                </a:lnTo>
                <a:lnTo>
                  <a:pt x="16738" y="38442"/>
                </a:lnTo>
                <a:lnTo>
                  <a:pt x="10007" y="38709"/>
                </a:lnTo>
                <a:lnTo>
                  <a:pt x="5842" y="36321"/>
                </a:lnTo>
                <a:lnTo>
                  <a:pt x="5664" y="36144"/>
                </a:lnTo>
                <a:lnTo>
                  <a:pt x="2743" y="35255"/>
                </a:lnTo>
                <a:lnTo>
                  <a:pt x="0" y="36588"/>
                </a:lnTo>
                <a:lnTo>
                  <a:pt x="2886" y="37840"/>
                </a:lnTo>
                <a:lnTo>
                  <a:pt x="14997" y="41205"/>
                </a:lnTo>
                <a:lnTo>
                  <a:pt x="32054" y="40919"/>
                </a:lnTo>
                <a:lnTo>
                  <a:pt x="39852" y="40474"/>
                </a:lnTo>
                <a:lnTo>
                  <a:pt x="39319" y="32511"/>
                </a:lnTo>
                <a:lnTo>
                  <a:pt x="40030" y="25869"/>
                </a:lnTo>
                <a:lnTo>
                  <a:pt x="46672" y="21704"/>
                </a:lnTo>
                <a:lnTo>
                  <a:pt x="51904" y="18783"/>
                </a:lnTo>
                <a:lnTo>
                  <a:pt x="53314" y="12318"/>
                </a:lnTo>
                <a:lnTo>
                  <a:pt x="55359" y="6121"/>
                </a:lnTo>
                <a:lnTo>
                  <a:pt x="43040" y="0"/>
                </a:lnTo>
                <a:lnTo>
                  <a:pt x="45339" y="1333"/>
                </a:lnTo>
                <a:lnTo>
                  <a:pt x="49949" y="41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11870" y="770039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12847" y="759053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32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17089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80602" y="719378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3"/>
                </a:lnTo>
                <a:lnTo>
                  <a:pt x="26572" y="518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3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38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2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2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1"/>
                </a:lnTo>
                <a:lnTo>
                  <a:pt x="13195" y="22682"/>
                </a:lnTo>
                <a:lnTo>
                  <a:pt x="26212" y="19481"/>
                </a:lnTo>
                <a:lnTo>
                  <a:pt x="22402" y="10096"/>
                </a:lnTo>
                <a:lnTo>
                  <a:pt x="27504" y="3674"/>
                </a:lnTo>
                <a:lnTo>
                  <a:pt x="26572" y="518"/>
                </a:lnTo>
                <a:lnTo>
                  <a:pt x="22847" y="6019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36215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65882" y="705561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67038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41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74214" y="708660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713368" y="726376"/>
            <a:ext cx="30022" cy="15405"/>
          </a:xfrm>
          <a:custGeom>
            <a:avLst/>
            <a:gdLst/>
            <a:ahLst/>
            <a:cxnLst/>
            <a:rect l="l" t="t" r="r" b="b"/>
            <a:pathLst>
              <a:path w="30022" h="15405">
                <a:moveTo>
                  <a:pt x="0" y="15405"/>
                </a:moveTo>
                <a:lnTo>
                  <a:pt x="3736" y="11697"/>
                </a:lnTo>
                <a:lnTo>
                  <a:pt x="14794" y="4453"/>
                </a:lnTo>
                <a:lnTo>
                  <a:pt x="30022" y="3009"/>
                </a:lnTo>
                <a:lnTo>
                  <a:pt x="28867" y="0"/>
                </a:lnTo>
                <a:lnTo>
                  <a:pt x="24197" y="31"/>
                </a:lnTo>
                <a:lnTo>
                  <a:pt x="11437" y="3349"/>
                </a:lnTo>
                <a:lnTo>
                  <a:pt x="0" y="1540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03894" y="758532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06548" y="763485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2523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5854" y="0"/>
                </a:moveTo>
                <a:lnTo>
                  <a:pt x="0" y="8509"/>
                </a:lnTo>
                <a:lnTo>
                  <a:pt x="5410" y="12318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13812" y="739571"/>
            <a:ext cx="46939" cy="38377"/>
          </a:xfrm>
          <a:custGeom>
            <a:avLst/>
            <a:gdLst/>
            <a:ahLst/>
            <a:cxnLst/>
            <a:rect l="l" t="t" r="r" b="b"/>
            <a:pathLst>
              <a:path w="46939" h="38377">
                <a:moveTo>
                  <a:pt x="30127" y="17642"/>
                </a:moveTo>
                <a:lnTo>
                  <a:pt x="30022" y="17716"/>
                </a:lnTo>
              </a:path>
              <a:path w="46939" h="38377">
                <a:moveTo>
                  <a:pt x="30127" y="17642"/>
                </a:moveTo>
                <a:lnTo>
                  <a:pt x="33210" y="18427"/>
                </a:lnTo>
                <a:lnTo>
                  <a:pt x="41973" y="16116"/>
                </a:lnTo>
                <a:lnTo>
                  <a:pt x="43307" y="19748"/>
                </a:lnTo>
                <a:lnTo>
                  <a:pt x="36842" y="19481"/>
                </a:lnTo>
                <a:lnTo>
                  <a:pt x="34798" y="22402"/>
                </a:lnTo>
                <a:lnTo>
                  <a:pt x="42595" y="26212"/>
                </a:lnTo>
                <a:lnTo>
                  <a:pt x="44894" y="22847"/>
                </a:lnTo>
                <a:lnTo>
                  <a:pt x="46494" y="20193"/>
                </a:lnTo>
                <a:lnTo>
                  <a:pt x="45783" y="16560"/>
                </a:lnTo>
                <a:lnTo>
                  <a:pt x="46939" y="10096"/>
                </a:lnTo>
                <a:lnTo>
                  <a:pt x="34798" y="14350"/>
                </a:lnTo>
                <a:lnTo>
                  <a:pt x="30127" y="17642"/>
                </a:lnTo>
                <a:close/>
              </a:path>
              <a:path w="46939" h="38377">
                <a:moveTo>
                  <a:pt x="26924" y="16827"/>
                </a:moveTo>
                <a:lnTo>
                  <a:pt x="26675" y="16385"/>
                </a:lnTo>
                <a:lnTo>
                  <a:pt x="22847" y="12306"/>
                </a:lnTo>
                <a:lnTo>
                  <a:pt x="20891" y="33210"/>
                </a:lnTo>
                <a:lnTo>
                  <a:pt x="26924" y="24714"/>
                </a:lnTo>
                <a:lnTo>
                  <a:pt x="31746" y="38377"/>
                </a:lnTo>
                <a:lnTo>
                  <a:pt x="35777" y="38064"/>
                </a:lnTo>
                <a:lnTo>
                  <a:pt x="39941" y="31445"/>
                </a:lnTo>
                <a:lnTo>
                  <a:pt x="41084" y="34366"/>
                </a:lnTo>
                <a:lnTo>
                  <a:pt x="50304" y="32067"/>
                </a:lnTo>
                <a:lnTo>
                  <a:pt x="61023" y="26479"/>
                </a:lnTo>
                <a:lnTo>
                  <a:pt x="49149" y="23291"/>
                </a:lnTo>
                <a:lnTo>
                  <a:pt x="52070" y="27635"/>
                </a:lnTo>
                <a:lnTo>
                  <a:pt x="47383" y="28956"/>
                </a:lnTo>
                <a:lnTo>
                  <a:pt x="37287" y="29578"/>
                </a:lnTo>
                <a:lnTo>
                  <a:pt x="32321" y="22402"/>
                </a:lnTo>
                <a:lnTo>
                  <a:pt x="27142" y="16882"/>
                </a:lnTo>
                <a:lnTo>
                  <a:pt x="26924" y="16827"/>
                </a:lnTo>
                <a:close/>
              </a:path>
              <a:path w="46939" h="38377">
                <a:moveTo>
                  <a:pt x="11239" y="13462"/>
                </a:moveTo>
                <a:lnTo>
                  <a:pt x="14071" y="12128"/>
                </a:lnTo>
                <a:lnTo>
                  <a:pt x="16827" y="18859"/>
                </a:lnTo>
                <a:lnTo>
                  <a:pt x="20891" y="33210"/>
                </a:lnTo>
                <a:lnTo>
                  <a:pt x="22847" y="12306"/>
                </a:lnTo>
                <a:lnTo>
                  <a:pt x="11861" y="7353"/>
                </a:lnTo>
                <a:lnTo>
                  <a:pt x="24003" y="6464"/>
                </a:lnTo>
                <a:lnTo>
                  <a:pt x="27622" y="7620"/>
                </a:lnTo>
                <a:lnTo>
                  <a:pt x="21069" y="9207"/>
                </a:lnTo>
                <a:lnTo>
                  <a:pt x="23736" y="11163"/>
                </a:lnTo>
                <a:lnTo>
                  <a:pt x="26675" y="16385"/>
                </a:lnTo>
                <a:lnTo>
                  <a:pt x="27142" y="16882"/>
                </a:lnTo>
                <a:lnTo>
                  <a:pt x="30011" y="17613"/>
                </a:lnTo>
                <a:lnTo>
                  <a:pt x="29400" y="11874"/>
                </a:lnTo>
                <a:lnTo>
                  <a:pt x="34798" y="8509"/>
                </a:lnTo>
                <a:lnTo>
                  <a:pt x="28511" y="3987"/>
                </a:lnTo>
                <a:lnTo>
                  <a:pt x="27355" y="2209"/>
                </a:lnTo>
                <a:lnTo>
                  <a:pt x="17437" y="4876"/>
                </a:lnTo>
                <a:lnTo>
                  <a:pt x="13017" y="0"/>
                </a:lnTo>
                <a:lnTo>
                  <a:pt x="1587" y="5397"/>
                </a:lnTo>
                <a:lnTo>
                  <a:pt x="0" y="5842"/>
                </a:lnTo>
                <a:lnTo>
                  <a:pt x="5842" y="6464"/>
                </a:lnTo>
                <a:lnTo>
                  <a:pt x="8496" y="9829"/>
                </a:lnTo>
                <a:lnTo>
                  <a:pt x="6731" y="12128"/>
                </a:lnTo>
                <a:lnTo>
                  <a:pt x="11239" y="134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63584" y="715924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20"/>
                </a:lnTo>
                <a:lnTo>
                  <a:pt x="33566" y="4432"/>
                </a:lnTo>
                <a:lnTo>
                  <a:pt x="30822" y="8762"/>
                </a:lnTo>
                <a:lnTo>
                  <a:pt x="28168" y="8940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57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82"/>
                </a:lnTo>
                <a:lnTo>
                  <a:pt x="22491" y="12750"/>
                </a:lnTo>
                <a:lnTo>
                  <a:pt x="19748" y="16382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57297" y="710971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35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2"/>
                </a:lnTo>
                <a:lnTo>
                  <a:pt x="49035" y="1756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797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70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52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95753" y="748169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85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78570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24536" y="11785"/>
                </a:moveTo>
                <a:lnTo>
                  <a:pt x="22948" y="8153"/>
                </a:lnTo>
                <a:lnTo>
                  <a:pt x="19316" y="2476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27"/>
                </a:lnTo>
                <a:lnTo>
                  <a:pt x="6210" y="18516"/>
                </a:lnTo>
                <a:lnTo>
                  <a:pt x="11252" y="21970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6927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64477" y="37198"/>
                </a:moveTo>
                <a:lnTo>
                  <a:pt x="58102" y="37274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8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8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01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61" y="37272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797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35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893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4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27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77072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09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09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7201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7353" y="5219"/>
                </a:moveTo>
                <a:lnTo>
                  <a:pt x="2222" y="11861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00198" y="392836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2989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1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02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25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6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22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3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694"/>
                </a:lnTo>
                <a:lnTo>
                  <a:pt x="20796" y="50506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8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22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76"/>
                </a:lnTo>
                <a:lnTo>
                  <a:pt x="67369" y="25992"/>
                </a:lnTo>
                <a:lnTo>
                  <a:pt x="65976" y="25145"/>
                </a:lnTo>
                <a:lnTo>
                  <a:pt x="70258" y="14584"/>
                </a:lnTo>
                <a:lnTo>
                  <a:pt x="64473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28621" y="397090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68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2"/>
                </a:lnTo>
                <a:lnTo>
                  <a:pt x="10718" y="17703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52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4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06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9" y="43769"/>
                </a:lnTo>
                <a:lnTo>
                  <a:pt x="18249" y="41528"/>
                </a:lnTo>
                <a:lnTo>
                  <a:pt x="23817" y="39260"/>
                </a:lnTo>
                <a:lnTo>
                  <a:pt x="31720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0"/>
                </a:lnTo>
                <a:lnTo>
                  <a:pt x="37174" y="17619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9" y="43769"/>
                </a:moveTo>
                <a:lnTo>
                  <a:pt x="12444" y="44068"/>
                </a:lnTo>
                <a:lnTo>
                  <a:pt x="12318" y="46050"/>
                </a:lnTo>
                <a:lnTo>
                  <a:pt x="13129" y="437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05685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07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08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83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390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48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22"/>
                </a:lnTo>
                <a:lnTo>
                  <a:pt x="13265" y="20688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77389" y="534720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4"/>
                </a:lnTo>
                <a:lnTo>
                  <a:pt x="9529" y="40059"/>
                </a:lnTo>
                <a:lnTo>
                  <a:pt x="23182" y="41852"/>
                </a:lnTo>
                <a:lnTo>
                  <a:pt x="24486" y="41884"/>
                </a:lnTo>
                <a:lnTo>
                  <a:pt x="26886" y="48006"/>
                </a:lnTo>
                <a:lnTo>
                  <a:pt x="35649" y="46228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53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00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3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80095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60"/>
                </a:lnTo>
                <a:lnTo>
                  <a:pt x="36664" y="12395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0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15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600" y="20372"/>
                </a:lnTo>
                <a:lnTo>
                  <a:pt x="9013" y="27738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00732" y="536663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5248" y="542785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42172" y="606996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86"/>
                </a:moveTo>
                <a:lnTo>
                  <a:pt x="3632" y="8585"/>
                </a:lnTo>
                <a:lnTo>
                  <a:pt x="1244" y="13804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24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48548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51"/>
                </a:lnTo>
                <a:lnTo>
                  <a:pt x="0" y="11074"/>
                </a:lnTo>
                <a:lnTo>
                  <a:pt x="4521" y="8508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61743" y="626833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39873" y="636841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1"/>
                </a:lnTo>
                <a:lnTo>
                  <a:pt x="21871" y="30882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54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28977" y="579450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3"/>
                </a:lnTo>
                <a:lnTo>
                  <a:pt x="11252" y="16383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891"/>
                </a:lnTo>
                <a:lnTo>
                  <a:pt x="19570" y="16738"/>
                </a:lnTo>
                <a:lnTo>
                  <a:pt x="18783" y="13893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34031" y="485305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54491" y="524535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1187" y="488137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1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10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47938" y="580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26770" y="484504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6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9" y="88912"/>
                </a:lnTo>
                <a:lnTo>
                  <a:pt x="25862" y="86824"/>
                </a:lnTo>
                <a:lnTo>
                  <a:pt x="25868" y="78135"/>
                </a:lnTo>
                <a:lnTo>
                  <a:pt x="33919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41"/>
                </a:lnTo>
                <a:lnTo>
                  <a:pt x="43659" y="71907"/>
                </a:lnTo>
                <a:lnTo>
                  <a:pt x="43837" y="71907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3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7" y="2739"/>
                </a:lnTo>
                <a:lnTo>
                  <a:pt x="35024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7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087"/>
                </a:lnTo>
                <a:lnTo>
                  <a:pt x="6017" y="72707"/>
                </a:lnTo>
                <a:lnTo>
                  <a:pt x="1584" y="84759"/>
                </a:lnTo>
                <a:lnTo>
                  <a:pt x="1407" y="85369"/>
                </a:lnTo>
                <a:lnTo>
                  <a:pt x="883" y="88467"/>
                </a:lnTo>
                <a:lnTo>
                  <a:pt x="0" y="101400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23846" y="636841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8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8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299"/>
                </a:lnTo>
                <a:lnTo>
                  <a:pt x="22050" y="90291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1"/>
                </a:lnTo>
                <a:lnTo>
                  <a:pt x="37265" y="34321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01875" y="486981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21"/>
                </a:lnTo>
                <a:lnTo>
                  <a:pt x="54470" y="28079"/>
                </a:lnTo>
                <a:lnTo>
                  <a:pt x="50749" y="30733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3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06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33142" y="534009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385492" y="552703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40"/>
                </a:moveTo>
                <a:lnTo>
                  <a:pt x="63055" y="43484"/>
                </a:lnTo>
                <a:lnTo>
                  <a:pt x="63500" y="47637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25" y="5663"/>
                </a:lnTo>
                <a:lnTo>
                  <a:pt x="64550" y="6301"/>
                </a:lnTo>
                <a:lnTo>
                  <a:pt x="67576" y="20713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40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400" y="33373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06"/>
                </a:lnTo>
                <a:lnTo>
                  <a:pt x="0" y="44361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83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6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9"/>
                </a:lnTo>
                <a:lnTo>
                  <a:pt x="47117" y="117259"/>
                </a:lnTo>
                <a:lnTo>
                  <a:pt x="52692" y="120269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22"/>
                </a:lnTo>
                <a:lnTo>
                  <a:pt x="62356" y="122656"/>
                </a:lnTo>
                <a:lnTo>
                  <a:pt x="60223" y="118491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36"/>
                </a:lnTo>
                <a:lnTo>
                  <a:pt x="55892" y="113449"/>
                </a:lnTo>
                <a:lnTo>
                  <a:pt x="52438" y="111760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5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6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3997"/>
                </a:lnTo>
                <a:lnTo>
                  <a:pt x="32693" y="3386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8"/>
                </a:lnTo>
                <a:lnTo>
                  <a:pt x="41275" y="49682"/>
                </a:lnTo>
                <a:lnTo>
                  <a:pt x="41186" y="56769"/>
                </a:lnTo>
                <a:lnTo>
                  <a:pt x="41363" y="59778"/>
                </a:lnTo>
                <a:lnTo>
                  <a:pt x="43929" y="55880"/>
                </a:lnTo>
                <a:lnTo>
                  <a:pt x="43484" y="55880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400" y="33373"/>
                </a:lnTo>
                <a:lnTo>
                  <a:pt x="32693" y="3386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69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72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19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1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16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07019" y="496011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58"/>
                </a:lnTo>
                <a:lnTo>
                  <a:pt x="35331" y="21082"/>
                </a:lnTo>
                <a:lnTo>
                  <a:pt x="35598" y="6553"/>
                </a:lnTo>
                <a:lnTo>
                  <a:pt x="26568" y="9918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31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66"/>
                </a:lnTo>
                <a:lnTo>
                  <a:pt x="8952" y="4492"/>
                </a:lnTo>
                <a:lnTo>
                  <a:pt x="5753" y="0"/>
                </a:lnTo>
                <a:lnTo>
                  <a:pt x="0" y="3276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58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06041" y="518248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1684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0" y="1231"/>
                </a:moveTo>
                <a:lnTo>
                  <a:pt x="6019" y="11417"/>
                </a:lnTo>
                <a:lnTo>
                  <a:pt x="10807" y="4508"/>
                </a:lnTo>
                <a:lnTo>
                  <a:pt x="5130" y="2120"/>
                </a:lnTo>
                <a:lnTo>
                  <a:pt x="35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3898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5797" y="543305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098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97367" y="637717"/>
            <a:ext cx="6984" cy="6997"/>
          </a:xfrm>
          <a:custGeom>
            <a:avLst/>
            <a:gdLst/>
            <a:ahLst/>
            <a:cxnLst/>
            <a:rect l="l" t="t" r="r" b="b"/>
            <a:pathLst>
              <a:path w="6984" h="6997">
                <a:moveTo>
                  <a:pt x="0" y="1244"/>
                </a:moveTo>
                <a:lnTo>
                  <a:pt x="342" y="4076"/>
                </a:lnTo>
                <a:lnTo>
                  <a:pt x="5930" y="5587"/>
                </a:lnTo>
                <a:lnTo>
                  <a:pt x="6984" y="6997"/>
                </a:lnTo>
                <a:lnTo>
                  <a:pt x="4063" y="1689"/>
                </a:lnTo>
                <a:lnTo>
                  <a:pt x="96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0651" y="636841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51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385048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23113" y="8762"/>
                </a:moveTo>
                <a:lnTo>
                  <a:pt x="27279" y="9918"/>
                </a:lnTo>
                <a:lnTo>
                  <a:pt x="34111" y="13431"/>
                </a:lnTo>
                <a:lnTo>
                  <a:pt x="42591" y="18597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6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2"/>
                </a:lnTo>
                <a:lnTo>
                  <a:pt x="10718" y="2120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70"/>
                </a:lnTo>
                <a:lnTo>
                  <a:pt x="27812" y="23114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14"/>
                </a:lnTo>
                <a:lnTo>
                  <a:pt x="16138" y="12346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3" y="10490"/>
                </a:lnTo>
                <a:lnTo>
                  <a:pt x="23113" y="8762"/>
                </a:lnTo>
                <a:close/>
              </a:path>
              <a:path w="57124" h="32766">
                <a:moveTo>
                  <a:pt x="34111" y="13431"/>
                </a:moveTo>
                <a:lnTo>
                  <a:pt x="27279" y="9918"/>
                </a:lnTo>
                <a:lnTo>
                  <a:pt x="27183" y="10490"/>
                </a:lnTo>
                <a:lnTo>
                  <a:pt x="34111" y="134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45360" y="657733"/>
            <a:ext cx="6286" cy="6730"/>
          </a:xfrm>
          <a:custGeom>
            <a:avLst/>
            <a:gdLst/>
            <a:ahLst/>
            <a:cxnLst/>
            <a:rect l="l" t="t" r="r" b="b"/>
            <a:pathLst>
              <a:path w="6286" h="6730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30"/>
                </a:lnTo>
                <a:lnTo>
                  <a:pt x="6286" y="4521"/>
                </a:lnTo>
                <a:lnTo>
                  <a:pt x="5943" y="3187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48459" y="654900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39054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5575" y="23736"/>
                </a:moveTo>
                <a:lnTo>
                  <a:pt x="13804" y="22580"/>
                </a:lnTo>
                <a:lnTo>
                  <a:pt x="16738" y="24892"/>
                </a:lnTo>
                <a:lnTo>
                  <a:pt x="22047" y="24358"/>
                </a:lnTo>
                <a:lnTo>
                  <a:pt x="25146" y="24892"/>
                </a:lnTo>
                <a:lnTo>
                  <a:pt x="28511" y="18592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38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18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2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38896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13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13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1"/>
                </a:lnTo>
                <a:lnTo>
                  <a:pt x="1511" y="62611"/>
                </a:lnTo>
                <a:lnTo>
                  <a:pt x="5232" y="54546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66531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37664" y="601675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1"/>
                </a:lnTo>
                <a:lnTo>
                  <a:pt x="39319" y="0"/>
                </a:lnTo>
                <a:lnTo>
                  <a:pt x="39319" y="889"/>
                </a:lnTo>
                <a:lnTo>
                  <a:pt x="38074" y="4076"/>
                </a:lnTo>
                <a:lnTo>
                  <a:pt x="35724" y="7115"/>
                </a:lnTo>
                <a:lnTo>
                  <a:pt x="30781" y="11956"/>
                </a:lnTo>
                <a:lnTo>
                  <a:pt x="30733" y="13106"/>
                </a:lnTo>
                <a:lnTo>
                  <a:pt x="28662" y="14032"/>
                </a:lnTo>
                <a:lnTo>
                  <a:pt x="26761" y="15895"/>
                </a:lnTo>
                <a:lnTo>
                  <a:pt x="9740" y="27635"/>
                </a:lnTo>
                <a:lnTo>
                  <a:pt x="15138" y="23825"/>
                </a:lnTo>
                <a:lnTo>
                  <a:pt x="16343" y="20431"/>
                </a:lnTo>
                <a:lnTo>
                  <a:pt x="9118" y="25946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6" y="19464"/>
                </a:lnTo>
                <a:lnTo>
                  <a:pt x="16343" y="20431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62" y="14032"/>
                </a:lnTo>
                <a:lnTo>
                  <a:pt x="30781" y="11956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6" y="19464"/>
                </a:lnTo>
                <a:lnTo>
                  <a:pt x="17970" y="15849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50148" y="607161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06152" y="584492"/>
            <a:ext cx="30288" cy="68999"/>
          </a:xfrm>
          <a:custGeom>
            <a:avLst/>
            <a:gdLst/>
            <a:ahLst/>
            <a:cxnLst/>
            <a:rect l="l" t="t" r="r" b="b"/>
            <a:pathLst>
              <a:path w="30288" h="68999">
                <a:moveTo>
                  <a:pt x="12639" y="28079"/>
                </a:moveTo>
                <a:lnTo>
                  <a:pt x="2454" y="25069"/>
                </a:lnTo>
                <a:lnTo>
                  <a:pt x="6353" y="23380"/>
                </a:lnTo>
                <a:lnTo>
                  <a:pt x="8829" y="24536"/>
                </a:lnTo>
                <a:lnTo>
                  <a:pt x="5997" y="18681"/>
                </a:lnTo>
                <a:lnTo>
                  <a:pt x="3787" y="18859"/>
                </a:lnTo>
                <a:lnTo>
                  <a:pt x="0" y="26602"/>
                </a:lnTo>
                <a:lnTo>
                  <a:pt x="6395" y="32415"/>
                </a:lnTo>
                <a:lnTo>
                  <a:pt x="8296" y="33477"/>
                </a:lnTo>
                <a:lnTo>
                  <a:pt x="5553" y="41808"/>
                </a:lnTo>
                <a:lnTo>
                  <a:pt x="16805" y="45084"/>
                </a:lnTo>
                <a:lnTo>
                  <a:pt x="25432" y="57903"/>
                </a:lnTo>
                <a:lnTo>
                  <a:pt x="25479" y="67132"/>
                </a:lnTo>
                <a:lnTo>
                  <a:pt x="26901" y="68999"/>
                </a:lnTo>
                <a:lnTo>
                  <a:pt x="30288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6" y="33032"/>
                </a:lnTo>
                <a:lnTo>
                  <a:pt x="28578" y="26390"/>
                </a:lnTo>
                <a:lnTo>
                  <a:pt x="23536" y="25158"/>
                </a:lnTo>
                <a:lnTo>
                  <a:pt x="20704" y="27990"/>
                </a:lnTo>
                <a:lnTo>
                  <a:pt x="20526" y="24980"/>
                </a:lnTo>
                <a:lnTo>
                  <a:pt x="20704" y="11607"/>
                </a:lnTo>
                <a:lnTo>
                  <a:pt x="15649" y="11252"/>
                </a:lnTo>
                <a:lnTo>
                  <a:pt x="12550" y="12217"/>
                </a:lnTo>
                <a:lnTo>
                  <a:pt x="10963" y="15062"/>
                </a:lnTo>
                <a:lnTo>
                  <a:pt x="10785" y="12484"/>
                </a:lnTo>
                <a:lnTo>
                  <a:pt x="12284" y="0"/>
                </a:lnTo>
                <a:lnTo>
                  <a:pt x="4930" y="2565"/>
                </a:lnTo>
                <a:lnTo>
                  <a:pt x="4765" y="3276"/>
                </a:lnTo>
                <a:lnTo>
                  <a:pt x="9191" y="20308"/>
                </a:lnTo>
                <a:lnTo>
                  <a:pt x="14972" y="28618"/>
                </a:lnTo>
                <a:lnTo>
                  <a:pt x="15205" y="28867"/>
                </a:lnTo>
                <a:lnTo>
                  <a:pt x="23625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3" y="37820"/>
                </a:lnTo>
                <a:lnTo>
                  <a:pt x="18837" y="37642"/>
                </a:lnTo>
                <a:lnTo>
                  <a:pt x="12639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3290" y="594588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1515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82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45"/>
                </a:lnTo>
                <a:lnTo>
                  <a:pt x="115936" y="60473"/>
                </a:lnTo>
                <a:lnTo>
                  <a:pt x="103163" y="60785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392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65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82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31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78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44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517724" y="755167"/>
            <a:ext cx="17449" cy="16205"/>
          </a:xfrm>
          <a:custGeom>
            <a:avLst/>
            <a:gdLst/>
            <a:ahLst/>
            <a:cxnLst/>
            <a:rect l="l" t="t" r="r" b="b"/>
            <a:pathLst>
              <a:path w="17449" h="16205">
                <a:moveTo>
                  <a:pt x="17449" y="0"/>
                </a:moveTo>
                <a:lnTo>
                  <a:pt x="17183" y="254"/>
                </a:lnTo>
                <a:lnTo>
                  <a:pt x="17449" y="0"/>
                </a:lnTo>
                <a:close/>
              </a:path>
              <a:path w="17449" h="16205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54"/>
                </a:lnTo>
                <a:lnTo>
                  <a:pt x="10363" y="787"/>
                </a:lnTo>
                <a:lnTo>
                  <a:pt x="17400" y="5"/>
                </a:lnTo>
                <a:lnTo>
                  <a:pt x="20281" y="-3289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65197" y="756310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86"/>
                </a:lnTo>
                <a:lnTo>
                  <a:pt x="50808" y="4611"/>
                </a:lnTo>
                <a:lnTo>
                  <a:pt x="39366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509838" y="745337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24722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28689" y="7607"/>
                </a:moveTo>
                <a:lnTo>
                  <a:pt x="24447" y="7162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44"/>
                </a:lnTo>
                <a:lnTo>
                  <a:pt x="33743" y="28955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2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49247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20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30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42"/>
                </a:lnTo>
                <a:lnTo>
                  <a:pt x="22771" y="342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513914" y="738339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71"/>
                </a:lnTo>
                <a:lnTo>
                  <a:pt x="6980" y="13603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477427" y="740994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50"/>
                </a:lnTo>
                <a:lnTo>
                  <a:pt x="21585" y="13823"/>
                </a:lnTo>
                <a:lnTo>
                  <a:pt x="36262" y="17101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520023" y="741083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63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32952" y="784834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86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17458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53"/>
                </a:moveTo>
                <a:lnTo>
                  <a:pt x="0" y="7620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9"/>
                </a:lnTo>
                <a:lnTo>
                  <a:pt x="425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4166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16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1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9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86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10"/>
                </a:lnTo>
                <a:lnTo>
                  <a:pt x="40919" y="6286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32253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0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37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52180" y="735241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61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12"/>
                </a:lnTo>
                <a:lnTo>
                  <a:pt x="7340" y="23901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8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7"/>
                </a:lnTo>
                <a:lnTo>
                  <a:pt x="20891" y="30988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4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01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36317" y="732053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2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31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47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13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1009" y="749223"/>
            <a:ext cx="55270" cy="41200"/>
          </a:xfrm>
          <a:custGeom>
            <a:avLst/>
            <a:gdLst/>
            <a:ahLst/>
            <a:cxnLst/>
            <a:rect l="l" t="t" r="r" b="b"/>
            <a:pathLst>
              <a:path w="55270" h="41200">
                <a:moveTo>
                  <a:pt x="38785" y="38531"/>
                </a:moveTo>
                <a:lnTo>
                  <a:pt x="34988" y="39865"/>
                </a:lnTo>
                <a:lnTo>
                  <a:pt x="27990" y="33477"/>
                </a:lnTo>
                <a:lnTo>
                  <a:pt x="24003" y="31178"/>
                </a:lnTo>
                <a:lnTo>
                  <a:pt x="21437" y="22326"/>
                </a:lnTo>
                <a:lnTo>
                  <a:pt x="21259" y="21793"/>
                </a:lnTo>
                <a:lnTo>
                  <a:pt x="19659" y="17894"/>
                </a:lnTo>
                <a:lnTo>
                  <a:pt x="15494" y="17094"/>
                </a:lnTo>
                <a:lnTo>
                  <a:pt x="15227" y="17005"/>
                </a:lnTo>
                <a:lnTo>
                  <a:pt x="10007" y="15773"/>
                </a:lnTo>
                <a:lnTo>
                  <a:pt x="6997" y="10718"/>
                </a:lnTo>
                <a:lnTo>
                  <a:pt x="6019" y="8686"/>
                </a:lnTo>
                <a:lnTo>
                  <a:pt x="5308" y="4165"/>
                </a:lnTo>
                <a:lnTo>
                  <a:pt x="10007" y="1333"/>
                </a:lnTo>
                <a:lnTo>
                  <a:pt x="12306" y="0"/>
                </a:lnTo>
                <a:lnTo>
                  <a:pt x="0" y="6121"/>
                </a:lnTo>
                <a:lnTo>
                  <a:pt x="2032" y="12318"/>
                </a:lnTo>
                <a:lnTo>
                  <a:pt x="3365" y="18783"/>
                </a:lnTo>
                <a:lnTo>
                  <a:pt x="8674" y="21704"/>
                </a:lnTo>
                <a:lnTo>
                  <a:pt x="15316" y="25869"/>
                </a:lnTo>
                <a:lnTo>
                  <a:pt x="15938" y="32511"/>
                </a:lnTo>
                <a:lnTo>
                  <a:pt x="15494" y="40474"/>
                </a:lnTo>
                <a:lnTo>
                  <a:pt x="23291" y="40919"/>
                </a:lnTo>
                <a:lnTo>
                  <a:pt x="40357" y="41200"/>
                </a:lnTo>
                <a:lnTo>
                  <a:pt x="52429" y="37827"/>
                </a:lnTo>
                <a:lnTo>
                  <a:pt x="55270" y="36588"/>
                </a:lnTo>
                <a:lnTo>
                  <a:pt x="52514" y="35255"/>
                </a:lnTo>
                <a:lnTo>
                  <a:pt x="49682" y="36144"/>
                </a:lnTo>
                <a:lnTo>
                  <a:pt x="49504" y="36321"/>
                </a:lnTo>
                <a:lnTo>
                  <a:pt x="45351" y="38709"/>
                </a:lnTo>
                <a:lnTo>
                  <a:pt x="38620" y="38442"/>
                </a:lnTo>
                <a:lnTo>
                  <a:pt x="38785" y="3853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58911" y="770039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52967" y="759053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32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54300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80526" y="700963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896"/>
                </a:lnTo>
                <a:lnTo>
                  <a:pt x="17360" y="41097"/>
                </a:lnTo>
                <a:lnTo>
                  <a:pt x="22669" y="43306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7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2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34"/>
                </a:lnTo>
                <a:lnTo>
                  <a:pt x="3974" y="18920"/>
                </a:lnTo>
                <a:lnTo>
                  <a:pt x="3038" y="22089"/>
                </a:lnTo>
                <a:lnTo>
                  <a:pt x="8140" y="28511"/>
                </a:lnTo>
                <a:close/>
              </a:path>
              <a:path w="30556" h="52247">
                <a:moveTo>
                  <a:pt x="4038" y="18701"/>
                </a:moveTo>
                <a:lnTo>
                  <a:pt x="3632" y="18414"/>
                </a:lnTo>
                <a:lnTo>
                  <a:pt x="3974" y="18920"/>
                </a:lnTo>
                <a:lnTo>
                  <a:pt x="4038" y="18701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76"/>
                </a:lnTo>
                <a:lnTo>
                  <a:pt x="0" y="7175"/>
                </a:lnTo>
                <a:lnTo>
                  <a:pt x="5664" y="13195"/>
                </a:lnTo>
                <a:lnTo>
                  <a:pt x="4038" y="18701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45538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09851" y="705561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12772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41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12949" y="708660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48281" y="726376"/>
            <a:ext cx="30035" cy="15405"/>
          </a:xfrm>
          <a:custGeom>
            <a:avLst/>
            <a:gdLst/>
            <a:ahLst/>
            <a:cxnLst/>
            <a:rect l="l" t="t" r="r" b="b"/>
            <a:pathLst>
              <a:path w="30035" h="15405">
                <a:moveTo>
                  <a:pt x="18598" y="3351"/>
                </a:moveTo>
                <a:lnTo>
                  <a:pt x="5834" y="31"/>
                </a:lnTo>
                <a:lnTo>
                  <a:pt x="1155" y="0"/>
                </a:lnTo>
                <a:lnTo>
                  <a:pt x="0" y="3009"/>
                </a:lnTo>
                <a:lnTo>
                  <a:pt x="15188" y="4451"/>
                </a:lnTo>
                <a:lnTo>
                  <a:pt x="26273" y="11693"/>
                </a:lnTo>
                <a:lnTo>
                  <a:pt x="30035" y="15405"/>
                </a:lnTo>
                <a:lnTo>
                  <a:pt x="18598" y="3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75294" y="758532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79904" y="763485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5900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1600" y="0"/>
                </a:moveTo>
                <a:lnTo>
                  <a:pt x="0" y="6464"/>
                </a:lnTo>
                <a:lnTo>
                  <a:pt x="2044" y="12318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6848" y="739571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0921" y="17636"/>
                </a:moveTo>
                <a:lnTo>
                  <a:pt x="30911" y="17716"/>
                </a:lnTo>
              </a:path>
              <a:path w="61023" h="38377">
                <a:moveTo>
                  <a:pt x="14516" y="20193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02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3"/>
                </a:lnTo>
                <a:close/>
              </a:path>
              <a:path w="61023" h="38377">
                <a:moveTo>
                  <a:pt x="11861" y="23291"/>
                </a:move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38074" y="12306"/>
                </a:lnTo>
                <a:lnTo>
                  <a:pt x="34424" y="16232"/>
                </a:lnTo>
                <a:lnTo>
                  <a:pt x="34099" y="16827"/>
                </a:lnTo>
                <a:lnTo>
                  <a:pt x="33801" y="16903"/>
                </a:lnTo>
                <a:lnTo>
                  <a:pt x="28689" y="22402"/>
                </a:lnTo>
                <a:lnTo>
                  <a:pt x="23736" y="29578"/>
                </a:lnTo>
                <a:lnTo>
                  <a:pt x="13639" y="28956"/>
                </a:lnTo>
                <a:lnTo>
                  <a:pt x="8940" y="27635"/>
                </a:lnTo>
                <a:lnTo>
                  <a:pt x="11861" y="23291"/>
                </a:lnTo>
                <a:close/>
              </a:path>
              <a:path w="61023" h="38377">
                <a:moveTo>
                  <a:pt x="61023" y="5842"/>
                </a:moveTo>
                <a:lnTo>
                  <a:pt x="59423" y="5397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09"/>
                </a:lnTo>
                <a:lnTo>
                  <a:pt x="32499" y="3987"/>
                </a:lnTo>
                <a:lnTo>
                  <a:pt x="26212" y="8509"/>
                </a:lnTo>
                <a:lnTo>
                  <a:pt x="31610" y="11874"/>
                </a:lnTo>
                <a:lnTo>
                  <a:pt x="30921" y="17636"/>
                </a:lnTo>
                <a:lnTo>
                  <a:pt x="33801" y="16903"/>
                </a:lnTo>
                <a:lnTo>
                  <a:pt x="34424" y="16232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20"/>
                </a:lnTo>
                <a:lnTo>
                  <a:pt x="37020" y="6464"/>
                </a:lnTo>
                <a:lnTo>
                  <a:pt x="49149" y="7353"/>
                </a:lnTo>
                <a:lnTo>
                  <a:pt x="38074" y="12306"/>
                </a:lnTo>
                <a:lnTo>
                  <a:pt x="40119" y="33210"/>
                </a:lnTo>
                <a:lnTo>
                  <a:pt x="44196" y="18859"/>
                </a:lnTo>
                <a:lnTo>
                  <a:pt x="46850" y="12128"/>
                </a:lnTo>
                <a:lnTo>
                  <a:pt x="49771" y="13462"/>
                </a:lnTo>
                <a:lnTo>
                  <a:pt x="54292" y="12128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371319" y="715924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57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40"/>
                </a:lnTo>
                <a:lnTo>
                  <a:pt x="25958" y="8762"/>
                </a:lnTo>
                <a:lnTo>
                  <a:pt x="23202" y="4432"/>
                </a:lnTo>
                <a:lnTo>
                  <a:pt x="22237" y="2120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2"/>
                </a:lnTo>
                <a:lnTo>
                  <a:pt x="34277" y="12750"/>
                </a:lnTo>
                <a:lnTo>
                  <a:pt x="41275" y="15582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371319" y="710260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39"/>
                </a:moveTo>
                <a:lnTo>
                  <a:pt x="29324" y="11684"/>
                </a:lnTo>
                <a:lnTo>
                  <a:pt x="29324" y="11239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29"/>
                </a:lnTo>
                <a:lnTo>
                  <a:pt x="32689" y="38608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51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3"/>
                </a:lnTo>
                <a:lnTo>
                  <a:pt x="42875" y="18059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48"/>
                </a:lnTo>
                <a:lnTo>
                  <a:pt x="54469" y="18376"/>
                </a:lnTo>
                <a:lnTo>
                  <a:pt x="55803" y="18503"/>
                </a:lnTo>
                <a:lnTo>
                  <a:pt x="56680" y="21424"/>
                </a:lnTo>
                <a:lnTo>
                  <a:pt x="47561" y="28422"/>
                </a:lnTo>
                <a:lnTo>
                  <a:pt x="40181" y="31532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75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55"/>
                </a:lnTo>
                <a:lnTo>
                  <a:pt x="20370" y="33210"/>
                </a:lnTo>
                <a:lnTo>
                  <a:pt x="13195" y="31699"/>
                </a:lnTo>
                <a:lnTo>
                  <a:pt x="8508" y="31521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6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34" y="21631"/>
                </a:lnTo>
                <a:lnTo>
                  <a:pt x="51371" y="21424"/>
                </a:lnTo>
                <a:lnTo>
                  <a:pt x="51162" y="21421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24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3"/>
                </a:lnTo>
                <a:lnTo>
                  <a:pt x="14173" y="16827"/>
                </a:lnTo>
                <a:lnTo>
                  <a:pt x="14795" y="15494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85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05"/>
                </a:lnTo>
                <a:lnTo>
                  <a:pt x="29240" y="11638"/>
                </a:lnTo>
                <a:lnTo>
                  <a:pt x="22326" y="7874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576087" y="748169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85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88400" y="348106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92388" y="352005"/>
            <a:ext cx="6819" cy="6731"/>
          </a:xfrm>
          <a:custGeom>
            <a:avLst/>
            <a:gdLst/>
            <a:ahLst/>
            <a:cxnLst/>
            <a:rect l="l" t="t" r="r" b="b"/>
            <a:pathLst>
              <a:path w="6819" h="6731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1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09927" y="398856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65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47214" y="524268"/>
            <a:ext cx="8420" cy="5841"/>
          </a:xfrm>
          <a:custGeom>
            <a:avLst/>
            <a:gdLst/>
            <a:ahLst/>
            <a:cxnLst/>
            <a:rect l="l" t="t" r="r" b="b"/>
            <a:pathLst>
              <a:path w="8420" h="5841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30"/>
                </a:lnTo>
                <a:lnTo>
                  <a:pt x="1689" y="1777"/>
                </a:lnTo>
                <a:close/>
              </a:path>
              <a:path w="8420" h="5841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08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42350" y="501510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1"/>
                </a:lnTo>
                <a:lnTo>
                  <a:pt x="4686" y="4076"/>
                </a:lnTo>
                <a:lnTo>
                  <a:pt x="2654" y="889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90076" y="368566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07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93797" y="372643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41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3975" y="381317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098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93797" y="378752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93099" y="385749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479993" y="455193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25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39" y="258072"/>
                </a:lnTo>
                <a:lnTo>
                  <a:pt x="30644" y="260245"/>
                </a:lnTo>
                <a:lnTo>
                  <a:pt x="40637" y="263032"/>
                </a:lnTo>
                <a:lnTo>
                  <a:pt x="43395" y="263474"/>
                </a:lnTo>
                <a:lnTo>
                  <a:pt x="66493" y="263836"/>
                </a:lnTo>
                <a:lnTo>
                  <a:pt x="83200" y="263834"/>
                </a:lnTo>
                <a:lnTo>
                  <a:pt x="93832" y="263656"/>
                </a:lnTo>
                <a:lnTo>
                  <a:pt x="98704" y="263493"/>
                </a:lnTo>
                <a:lnTo>
                  <a:pt x="114604" y="263474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74"/>
                </a:lnTo>
                <a:lnTo>
                  <a:pt x="133121" y="263474"/>
                </a:lnTo>
                <a:lnTo>
                  <a:pt x="142816" y="263943"/>
                </a:lnTo>
                <a:lnTo>
                  <a:pt x="151135" y="264135"/>
                </a:lnTo>
                <a:lnTo>
                  <a:pt x="162046" y="264049"/>
                </a:lnTo>
                <a:lnTo>
                  <a:pt x="179517" y="263686"/>
                </a:lnTo>
                <a:lnTo>
                  <a:pt x="188734" y="263474"/>
                </a:lnTo>
                <a:lnTo>
                  <a:pt x="209679" y="260879"/>
                </a:lnTo>
                <a:lnTo>
                  <a:pt x="222097" y="257113"/>
                </a:lnTo>
                <a:lnTo>
                  <a:pt x="228420" y="249830"/>
                </a:lnTo>
                <a:lnTo>
                  <a:pt x="231079" y="23668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7" y="241128"/>
                </a:lnTo>
                <a:lnTo>
                  <a:pt x="6367" y="241687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486360" y="696881"/>
            <a:ext cx="20071" cy="16385"/>
          </a:xfrm>
          <a:custGeom>
            <a:avLst/>
            <a:gdLst/>
            <a:ahLst/>
            <a:cxnLst/>
            <a:rect l="l" t="t" r="r" b="b"/>
            <a:pathLst>
              <a:path w="20071" h="16385">
                <a:moveTo>
                  <a:pt x="11180" y="11791"/>
                </a:moveTo>
                <a:lnTo>
                  <a:pt x="0" y="0"/>
                </a:lnTo>
                <a:lnTo>
                  <a:pt x="701" y="4463"/>
                </a:lnTo>
                <a:lnTo>
                  <a:pt x="6472" y="12279"/>
                </a:lnTo>
                <a:lnTo>
                  <a:pt x="18522" y="16195"/>
                </a:lnTo>
                <a:lnTo>
                  <a:pt x="20071" y="16385"/>
                </a:lnTo>
                <a:lnTo>
                  <a:pt x="11180" y="1179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058930" y="1113434"/>
            <a:ext cx="4085069" cy="664895"/>
          </a:xfrm>
          <a:custGeom>
            <a:avLst/>
            <a:gdLst/>
            <a:ahLst/>
            <a:cxnLst/>
            <a:rect l="l" t="t" r="r" b="b"/>
            <a:pathLst>
              <a:path w="4085069" h="664895">
                <a:moveTo>
                  <a:pt x="4085069" y="664895"/>
                </a:moveTo>
                <a:lnTo>
                  <a:pt x="4085069" y="0"/>
                </a:lnTo>
                <a:lnTo>
                  <a:pt x="664895" y="0"/>
                </a:lnTo>
                <a:lnTo>
                  <a:pt x="0" y="664895"/>
                </a:lnTo>
                <a:lnTo>
                  <a:pt x="4085069" y="664895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492477" y="1126807"/>
            <a:ext cx="651522" cy="651522"/>
          </a:xfrm>
          <a:custGeom>
            <a:avLst/>
            <a:gdLst/>
            <a:ahLst/>
            <a:cxnLst/>
            <a:rect l="l" t="t" r="r" b="b"/>
            <a:pathLst>
              <a:path w="651522" h="651522">
                <a:moveTo>
                  <a:pt x="651522" y="651522"/>
                </a:moveTo>
                <a:lnTo>
                  <a:pt x="651522" y="0"/>
                </a:lnTo>
                <a:lnTo>
                  <a:pt x="0" y="651522"/>
                </a:lnTo>
                <a:lnTo>
                  <a:pt x="651522" y="651522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38763" y="1431582"/>
            <a:ext cx="303364" cy="303377"/>
          </a:xfrm>
          <a:custGeom>
            <a:avLst/>
            <a:gdLst/>
            <a:ahLst/>
            <a:cxnLst/>
            <a:rect l="l" t="t" r="r" b="b"/>
            <a:pathLst>
              <a:path w="303364" h="303377">
                <a:moveTo>
                  <a:pt x="303364" y="0"/>
                </a:moveTo>
                <a:lnTo>
                  <a:pt x="0" y="0"/>
                </a:lnTo>
                <a:lnTo>
                  <a:pt x="0" y="303377"/>
                </a:lnTo>
                <a:lnTo>
                  <a:pt x="303364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390618" y="1904822"/>
            <a:ext cx="4753381" cy="541820"/>
          </a:xfrm>
          <a:custGeom>
            <a:avLst/>
            <a:gdLst/>
            <a:ahLst/>
            <a:cxnLst/>
            <a:rect l="l" t="t" r="r" b="b"/>
            <a:pathLst>
              <a:path w="4753381" h="541820">
                <a:moveTo>
                  <a:pt x="4753381" y="541820"/>
                </a:moveTo>
                <a:lnTo>
                  <a:pt x="4753381" y="0"/>
                </a:lnTo>
                <a:lnTo>
                  <a:pt x="541820" y="0"/>
                </a:lnTo>
                <a:lnTo>
                  <a:pt x="0" y="541820"/>
                </a:lnTo>
                <a:lnTo>
                  <a:pt x="4753381" y="541820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785341" y="1904822"/>
            <a:ext cx="1358658" cy="541820"/>
          </a:xfrm>
          <a:custGeom>
            <a:avLst/>
            <a:gdLst/>
            <a:ahLst/>
            <a:cxnLst/>
            <a:rect l="l" t="t" r="r" b="b"/>
            <a:pathLst>
              <a:path w="1358658" h="541820">
                <a:moveTo>
                  <a:pt x="1358658" y="541820"/>
                </a:moveTo>
                <a:lnTo>
                  <a:pt x="1358658" y="0"/>
                </a:lnTo>
                <a:lnTo>
                  <a:pt x="541820" y="0"/>
                </a:lnTo>
                <a:lnTo>
                  <a:pt x="0" y="541820"/>
                </a:lnTo>
                <a:lnTo>
                  <a:pt x="1358658" y="541820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306544" y="2063788"/>
            <a:ext cx="303377" cy="303377"/>
          </a:xfrm>
          <a:custGeom>
            <a:avLst/>
            <a:gdLst/>
            <a:ahLst/>
            <a:cxnLst/>
            <a:rect l="l" t="t" r="r" b="b"/>
            <a:pathLst>
              <a:path w="303377" h="303377">
                <a:moveTo>
                  <a:pt x="303377" y="0"/>
                </a:moveTo>
                <a:lnTo>
                  <a:pt x="0" y="0"/>
                </a:lnTo>
                <a:lnTo>
                  <a:pt x="0" y="303377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704082" y="2591358"/>
            <a:ext cx="5439918" cy="541820"/>
          </a:xfrm>
          <a:custGeom>
            <a:avLst/>
            <a:gdLst/>
            <a:ahLst/>
            <a:cxnLst/>
            <a:rect l="l" t="t" r="r" b="b"/>
            <a:pathLst>
              <a:path w="5439918" h="541820">
                <a:moveTo>
                  <a:pt x="5439918" y="541820"/>
                </a:moveTo>
                <a:lnTo>
                  <a:pt x="5439918" y="0"/>
                </a:lnTo>
                <a:lnTo>
                  <a:pt x="541820" y="0"/>
                </a:lnTo>
                <a:lnTo>
                  <a:pt x="0" y="541820"/>
                </a:lnTo>
                <a:lnTo>
                  <a:pt x="5439918" y="541820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995922" y="2591358"/>
            <a:ext cx="2148078" cy="541820"/>
          </a:xfrm>
          <a:custGeom>
            <a:avLst/>
            <a:gdLst/>
            <a:ahLst/>
            <a:cxnLst/>
            <a:rect l="l" t="t" r="r" b="b"/>
            <a:pathLst>
              <a:path w="2148078" h="541820">
                <a:moveTo>
                  <a:pt x="2148078" y="541820"/>
                </a:moveTo>
                <a:lnTo>
                  <a:pt x="2148078" y="0"/>
                </a:lnTo>
                <a:lnTo>
                  <a:pt x="541820" y="0"/>
                </a:lnTo>
                <a:lnTo>
                  <a:pt x="0" y="541820"/>
                </a:lnTo>
                <a:lnTo>
                  <a:pt x="2148078" y="541820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589832" y="2780512"/>
            <a:ext cx="303377" cy="303364"/>
          </a:xfrm>
          <a:custGeom>
            <a:avLst/>
            <a:gdLst/>
            <a:ahLst/>
            <a:cxnLst/>
            <a:rect l="l" t="t" r="r" b="b"/>
            <a:pathLst>
              <a:path w="303377" h="303364">
                <a:moveTo>
                  <a:pt x="303377" y="0"/>
                </a:moveTo>
                <a:lnTo>
                  <a:pt x="0" y="0"/>
                </a:lnTo>
                <a:lnTo>
                  <a:pt x="0" y="303364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43201" y="4195521"/>
            <a:ext cx="7200798" cy="698538"/>
          </a:xfrm>
          <a:custGeom>
            <a:avLst/>
            <a:gdLst/>
            <a:ahLst/>
            <a:cxnLst/>
            <a:rect l="l" t="t" r="r" b="b"/>
            <a:pathLst>
              <a:path w="7200798" h="698538">
                <a:moveTo>
                  <a:pt x="7200798" y="698538"/>
                </a:moveTo>
                <a:lnTo>
                  <a:pt x="7200798" y="0"/>
                </a:lnTo>
                <a:lnTo>
                  <a:pt x="698538" y="0"/>
                </a:lnTo>
                <a:lnTo>
                  <a:pt x="0" y="698538"/>
                </a:lnTo>
                <a:lnTo>
                  <a:pt x="7200798" y="698538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327288" y="4195521"/>
            <a:ext cx="816711" cy="698538"/>
          </a:xfrm>
          <a:custGeom>
            <a:avLst/>
            <a:gdLst/>
            <a:ahLst/>
            <a:cxnLst/>
            <a:rect l="l" t="t" r="r" b="b"/>
            <a:pathLst>
              <a:path w="816711" h="698538">
                <a:moveTo>
                  <a:pt x="816711" y="698538"/>
                </a:moveTo>
                <a:lnTo>
                  <a:pt x="816711" y="0"/>
                </a:lnTo>
                <a:lnTo>
                  <a:pt x="698538" y="0"/>
                </a:lnTo>
                <a:lnTo>
                  <a:pt x="0" y="698538"/>
                </a:lnTo>
                <a:lnTo>
                  <a:pt x="816711" y="698538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57195" y="3277882"/>
            <a:ext cx="6386804" cy="802182"/>
          </a:xfrm>
          <a:custGeom>
            <a:avLst/>
            <a:gdLst/>
            <a:ahLst/>
            <a:cxnLst/>
            <a:rect l="l" t="t" r="r" b="b"/>
            <a:pathLst>
              <a:path w="6386804" h="802182">
                <a:moveTo>
                  <a:pt x="6386804" y="802182"/>
                </a:moveTo>
                <a:lnTo>
                  <a:pt x="6386804" y="0"/>
                </a:lnTo>
                <a:lnTo>
                  <a:pt x="802182" y="0"/>
                </a:lnTo>
                <a:lnTo>
                  <a:pt x="0" y="802182"/>
                </a:lnTo>
                <a:lnTo>
                  <a:pt x="6386804" y="802182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384249" y="3277882"/>
            <a:ext cx="1759750" cy="802182"/>
          </a:xfrm>
          <a:custGeom>
            <a:avLst/>
            <a:gdLst/>
            <a:ahLst/>
            <a:cxnLst/>
            <a:rect l="l" t="t" r="r" b="b"/>
            <a:pathLst>
              <a:path w="1759750" h="802182">
                <a:moveTo>
                  <a:pt x="1759750" y="802182"/>
                </a:moveTo>
                <a:lnTo>
                  <a:pt x="1759750" y="0"/>
                </a:lnTo>
                <a:lnTo>
                  <a:pt x="802170" y="0"/>
                </a:lnTo>
                <a:lnTo>
                  <a:pt x="0" y="802182"/>
                </a:lnTo>
                <a:lnTo>
                  <a:pt x="1759750" y="802182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733471" y="3636873"/>
            <a:ext cx="303377" cy="303364"/>
          </a:xfrm>
          <a:custGeom>
            <a:avLst/>
            <a:gdLst/>
            <a:ahLst/>
            <a:cxnLst/>
            <a:rect l="l" t="t" r="r" b="b"/>
            <a:pathLst>
              <a:path w="303377" h="303364">
                <a:moveTo>
                  <a:pt x="303377" y="0"/>
                </a:moveTo>
                <a:lnTo>
                  <a:pt x="0" y="0"/>
                </a:lnTo>
                <a:lnTo>
                  <a:pt x="0" y="303364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06788" y="4977892"/>
            <a:ext cx="8237211" cy="952580"/>
          </a:xfrm>
          <a:custGeom>
            <a:avLst/>
            <a:gdLst/>
            <a:ahLst/>
            <a:cxnLst/>
            <a:rect l="l" t="t" r="r" b="b"/>
            <a:pathLst>
              <a:path w="8237211" h="952580">
                <a:moveTo>
                  <a:pt x="8237211" y="952580"/>
                </a:moveTo>
                <a:lnTo>
                  <a:pt x="8237211" y="0"/>
                </a:lnTo>
                <a:lnTo>
                  <a:pt x="952567" y="0"/>
                </a:lnTo>
                <a:lnTo>
                  <a:pt x="0" y="952580"/>
                </a:lnTo>
                <a:lnTo>
                  <a:pt x="8237211" y="952580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008304" y="4977892"/>
            <a:ext cx="2135695" cy="952580"/>
          </a:xfrm>
          <a:custGeom>
            <a:avLst/>
            <a:gdLst/>
            <a:ahLst/>
            <a:cxnLst/>
            <a:rect l="l" t="t" r="r" b="b"/>
            <a:pathLst>
              <a:path w="2135695" h="952580">
                <a:moveTo>
                  <a:pt x="2135695" y="952580"/>
                </a:moveTo>
                <a:lnTo>
                  <a:pt x="2135695" y="0"/>
                </a:lnTo>
                <a:lnTo>
                  <a:pt x="952563" y="0"/>
                </a:lnTo>
                <a:lnTo>
                  <a:pt x="0" y="952580"/>
                </a:lnTo>
                <a:lnTo>
                  <a:pt x="2135695" y="952580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33984" y="1055954"/>
            <a:ext cx="4046220" cy="4046220"/>
          </a:xfrm>
          <a:custGeom>
            <a:avLst/>
            <a:gdLst/>
            <a:ahLst/>
            <a:cxnLst/>
            <a:rect l="l" t="t" r="r" b="b"/>
            <a:pathLst>
              <a:path w="4046220" h="4046220">
                <a:moveTo>
                  <a:pt x="4046220" y="0"/>
                </a:moveTo>
                <a:lnTo>
                  <a:pt x="0" y="0"/>
                </a:lnTo>
                <a:lnTo>
                  <a:pt x="3" y="4046220"/>
                </a:lnTo>
                <a:lnTo>
                  <a:pt x="404622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33984" y="1055955"/>
            <a:ext cx="4046218" cy="50468"/>
          </a:xfrm>
          <a:custGeom>
            <a:avLst/>
            <a:gdLst/>
            <a:ahLst/>
            <a:cxnLst/>
            <a:rect l="l" t="t" r="r" b="b"/>
            <a:pathLst>
              <a:path w="4046218" h="50468">
                <a:moveTo>
                  <a:pt x="3995750" y="50468"/>
                </a:moveTo>
                <a:lnTo>
                  <a:pt x="4046218" y="0"/>
                </a:lnTo>
                <a:lnTo>
                  <a:pt x="0" y="0"/>
                </a:lnTo>
                <a:lnTo>
                  <a:pt x="0" y="50468"/>
                </a:lnTo>
                <a:lnTo>
                  <a:pt x="3995750" y="504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59686" y="4418545"/>
            <a:ext cx="303364" cy="303377"/>
          </a:xfrm>
          <a:custGeom>
            <a:avLst/>
            <a:gdLst/>
            <a:ahLst/>
            <a:cxnLst/>
            <a:rect l="l" t="t" r="r" b="b"/>
            <a:pathLst>
              <a:path w="303364" h="303377">
                <a:moveTo>
                  <a:pt x="303364" y="0"/>
                </a:moveTo>
                <a:lnTo>
                  <a:pt x="0" y="0"/>
                </a:lnTo>
                <a:lnTo>
                  <a:pt x="0" y="303377"/>
                </a:lnTo>
                <a:lnTo>
                  <a:pt x="303364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05336" y="5487479"/>
            <a:ext cx="303373" cy="303369"/>
          </a:xfrm>
          <a:custGeom>
            <a:avLst/>
            <a:gdLst/>
            <a:ahLst/>
            <a:cxnLst/>
            <a:rect l="l" t="t" r="r" b="b"/>
            <a:pathLst>
              <a:path w="303373" h="303369">
                <a:moveTo>
                  <a:pt x="303373" y="0"/>
                </a:moveTo>
                <a:lnTo>
                  <a:pt x="0" y="0"/>
                </a:lnTo>
                <a:lnTo>
                  <a:pt x="1" y="303369"/>
                </a:lnTo>
                <a:lnTo>
                  <a:pt x="303373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010893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3"/>
                </a:lnTo>
                <a:lnTo>
                  <a:pt x="53936" y="27940"/>
                </a:lnTo>
                <a:lnTo>
                  <a:pt x="53929" y="27260"/>
                </a:lnTo>
                <a:lnTo>
                  <a:pt x="51690" y="15664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6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078800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56" y="8536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144002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7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0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5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206473" y="6461044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5"/>
                </a:lnTo>
                <a:lnTo>
                  <a:pt x="11252" y="1940"/>
                </a:lnTo>
                <a:lnTo>
                  <a:pt x="0" y="1940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5"/>
                </a:lnTo>
                <a:lnTo>
                  <a:pt x="16306" y="47731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5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2" y="51386"/>
                </a:lnTo>
                <a:lnTo>
                  <a:pt x="51673" y="40042"/>
                </a:lnTo>
                <a:lnTo>
                  <a:pt x="53555" y="27552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5"/>
                </a:lnTo>
                <a:lnTo>
                  <a:pt x="11252" y="6985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9"/>
                </a:lnTo>
                <a:lnTo>
                  <a:pt x="33375" y="8149"/>
                </a:lnTo>
                <a:lnTo>
                  <a:pt x="40360" y="13581"/>
                </a:lnTo>
                <a:lnTo>
                  <a:pt x="40360" y="45015"/>
                </a:lnTo>
                <a:lnTo>
                  <a:pt x="31051" y="47731"/>
                </a:lnTo>
                <a:lnTo>
                  <a:pt x="16306" y="47731"/>
                </a:lnTo>
                <a:lnTo>
                  <a:pt x="12420" y="4889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280209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53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0"/>
                </a:lnTo>
                <a:lnTo>
                  <a:pt x="12420" y="43850"/>
                </a:lnTo>
                <a:lnTo>
                  <a:pt x="12420" y="28715"/>
                </a:lnTo>
                <a:lnTo>
                  <a:pt x="25996" y="28715"/>
                </a:lnTo>
                <a:lnTo>
                  <a:pt x="33375" y="28327"/>
                </a:lnTo>
                <a:lnTo>
                  <a:pt x="33375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714" y="34040"/>
                </a:lnTo>
                <a:lnTo>
                  <a:pt x="37576" y="22043"/>
                </a:lnTo>
                <a:lnTo>
                  <a:pt x="24447" y="20179"/>
                </a:lnTo>
                <a:lnTo>
                  <a:pt x="12420" y="20179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361705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43" y="8536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426894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66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0"/>
                </a:lnTo>
                <a:lnTo>
                  <a:pt x="12026" y="43850"/>
                </a:lnTo>
                <a:lnTo>
                  <a:pt x="12026" y="28715"/>
                </a:lnTo>
                <a:lnTo>
                  <a:pt x="25996" y="28715"/>
                </a:lnTo>
                <a:lnTo>
                  <a:pt x="32981" y="28327"/>
                </a:lnTo>
                <a:lnTo>
                  <a:pt x="32981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671" y="33584"/>
                </a:lnTo>
                <a:lnTo>
                  <a:pt x="37376" y="21983"/>
                </a:lnTo>
                <a:lnTo>
                  <a:pt x="24066" y="20179"/>
                </a:lnTo>
                <a:lnTo>
                  <a:pt x="12026" y="20179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514207" y="6443193"/>
            <a:ext cx="50444" cy="71791"/>
          </a:xfrm>
          <a:custGeom>
            <a:avLst/>
            <a:gdLst/>
            <a:ahLst/>
            <a:cxnLst/>
            <a:rect l="l" t="t" r="r" b="b"/>
            <a:pathLst>
              <a:path w="50444" h="71791">
                <a:moveTo>
                  <a:pt x="12420" y="19791"/>
                </a:moveTo>
                <a:lnTo>
                  <a:pt x="0" y="19791"/>
                </a:lnTo>
                <a:lnTo>
                  <a:pt x="0" y="71791"/>
                </a:lnTo>
                <a:lnTo>
                  <a:pt x="13589" y="71791"/>
                </a:lnTo>
                <a:lnTo>
                  <a:pt x="38036" y="34537"/>
                </a:lnTo>
                <a:lnTo>
                  <a:pt x="38036" y="71791"/>
                </a:lnTo>
                <a:lnTo>
                  <a:pt x="50444" y="71791"/>
                </a:lnTo>
                <a:lnTo>
                  <a:pt x="50444" y="19791"/>
                </a:lnTo>
                <a:lnTo>
                  <a:pt x="36868" y="19791"/>
                </a:lnTo>
                <a:lnTo>
                  <a:pt x="12420" y="57433"/>
                </a:lnTo>
                <a:lnTo>
                  <a:pt x="12420" y="19791"/>
                </a:lnTo>
                <a:close/>
              </a:path>
              <a:path w="50444" h="71791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1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1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619756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7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0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5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79522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400"/>
                </a:lnTo>
                <a:lnTo>
                  <a:pt x="53936" y="27940"/>
                </a:lnTo>
                <a:lnTo>
                  <a:pt x="53929" y="27253"/>
                </a:lnTo>
                <a:lnTo>
                  <a:pt x="51688" y="15659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33"/>
                </a:lnTo>
                <a:lnTo>
                  <a:pt x="2237" y="40335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746274" y="6462985"/>
            <a:ext cx="55879" cy="65581"/>
          </a:xfrm>
          <a:custGeom>
            <a:avLst/>
            <a:gdLst/>
            <a:ahLst/>
            <a:cxnLst/>
            <a:rect l="l" t="t" r="r" b="b"/>
            <a:pathLst>
              <a:path w="55879" h="65581">
                <a:moveTo>
                  <a:pt x="26771" y="8536"/>
                </a:moveTo>
                <a:lnTo>
                  <a:pt x="43840" y="8536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0"/>
                </a:lnTo>
                <a:lnTo>
                  <a:pt x="22071" y="39419"/>
                </a:lnTo>
                <a:lnTo>
                  <a:pt x="25656" y="28033"/>
                </a:lnTo>
                <a:lnTo>
                  <a:pt x="26771" y="14745"/>
                </a:lnTo>
                <a:lnTo>
                  <a:pt x="26771" y="8536"/>
                </a:lnTo>
                <a:close/>
              </a:path>
              <a:path w="55879" h="65581">
                <a:moveTo>
                  <a:pt x="6984" y="43850"/>
                </a:moveTo>
                <a:lnTo>
                  <a:pt x="0" y="43850"/>
                </a:lnTo>
                <a:lnTo>
                  <a:pt x="774" y="65581"/>
                </a:lnTo>
                <a:lnTo>
                  <a:pt x="11252" y="65581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1"/>
                </a:lnTo>
                <a:lnTo>
                  <a:pt x="64020" y="65581"/>
                </a:lnTo>
                <a:lnTo>
                  <a:pt x="65189" y="43850"/>
                </a:lnTo>
                <a:lnTo>
                  <a:pt x="55879" y="43850"/>
                </a:lnTo>
                <a:lnTo>
                  <a:pt x="55879" y="0"/>
                </a:lnTo>
                <a:lnTo>
                  <a:pt x="43840" y="8536"/>
                </a:lnTo>
                <a:lnTo>
                  <a:pt x="43840" y="43850"/>
                </a:lnTo>
                <a:lnTo>
                  <a:pt x="20167" y="43850"/>
                </a:lnTo>
                <a:lnTo>
                  <a:pt x="15125" y="0"/>
                </a:lnTo>
                <a:lnTo>
                  <a:pt x="15125" y="8924"/>
                </a:lnTo>
                <a:lnTo>
                  <a:pt x="14923" y="17028"/>
                </a:lnTo>
                <a:lnTo>
                  <a:pt x="12932" y="29928"/>
                </a:lnTo>
                <a:lnTo>
                  <a:pt x="6984" y="4385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006626" y="6525463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831313" y="0"/>
            <a:ext cx="312686" cy="6858000"/>
          </a:xfrm>
          <a:custGeom>
            <a:avLst/>
            <a:gdLst/>
            <a:ahLst/>
            <a:cxnLst/>
            <a:rect l="l" t="t" r="r" b="b"/>
            <a:pathLst>
              <a:path w="312686" h="6858000">
                <a:moveTo>
                  <a:pt x="312686" y="6858000"/>
                </a:moveTo>
                <a:lnTo>
                  <a:pt x="312686" y="0"/>
                </a:lnTo>
                <a:lnTo>
                  <a:pt x="0" y="0"/>
                </a:lnTo>
                <a:lnTo>
                  <a:pt x="0" y="6858000"/>
                </a:lnTo>
                <a:lnTo>
                  <a:pt x="312686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230194" y="1662620"/>
            <a:ext cx="1003" cy="165"/>
          </a:xfrm>
          <a:custGeom>
            <a:avLst/>
            <a:gdLst/>
            <a:ahLst/>
            <a:cxnLst/>
            <a:rect l="l" t="t" r="r" b="b"/>
            <a:pathLst>
              <a:path w="1003" h="165">
                <a:moveTo>
                  <a:pt x="1003" y="0"/>
                </a:moveTo>
                <a:lnTo>
                  <a:pt x="669" y="165"/>
                </a:lnTo>
                <a:lnTo>
                  <a:pt x="0" y="165"/>
                </a:lnTo>
                <a:lnTo>
                  <a:pt x="669" y="165"/>
                </a:lnTo>
                <a:lnTo>
                  <a:pt x="100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233210" y="1662277"/>
            <a:ext cx="670" cy="177"/>
          </a:xfrm>
          <a:custGeom>
            <a:avLst/>
            <a:gdLst/>
            <a:ahLst/>
            <a:cxnLst/>
            <a:rect l="l" t="t" r="r" b="b"/>
            <a:pathLst>
              <a:path w="670" h="177">
                <a:moveTo>
                  <a:pt x="670" y="0"/>
                </a:moveTo>
                <a:lnTo>
                  <a:pt x="167" y="0"/>
                </a:lnTo>
                <a:lnTo>
                  <a:pt x="0" y="177"/>
                </a:lnTo>
                <a:lnTo>
                  <a:pt x="167" y="0"/>
                </a:lnTo>
                <a:lnTo>
                  <a:pt x="67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234047" y="1662112"/>
            <a:ext cx="335" cy="165"/>
          </a:xfrm>
          <a:custGeom>
            <a:avLst/>
            <a:gdLst/>
            <a:ahLst/>
            <a:cxnLst/>
            <a:rect l="l" t="t" r="r" b="b"/>
            <a:pathLst>
              <a:path w="335" h="165">
                <a:moveTo>
                  <a:pt x="335" y="0"/>
                </a:moveTo>
                <a:lnTo>
                  <a:pt x="166" y="165"/>
                </a:lnTo>
                <a:lnTo>
                  <a:pt x="0" y="165"/>
                </a:lnTo>
                <a:lnTo>
                  <a:pt x="166" y="165"/>
                </a:lnTo>
                <a:lnTo>
                  <a:pt x="33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235215" y="1662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35">
            <a:solidFill>
              <a:srgbClr val="74C4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235891" y="1661782"/>
            <a:ext cx="501" cy="165"/>
          </a:xfrm>
          <a:custGeom>
            <a:avLst/>
            <a:gdLst/>
            <a:ahLst/>
            <a:cxnLst/>
            <a:rect l="l" t="t" r="r" b="b"/>
            <a:pathLst>
              <a:path w="501" h="165">
                <a:moveTo>
                  <a:pt x="501" y="0"/>
                </a:moveTo>
                <a:lnTo>
                  <a:pt x="167" y="0"/>
                </a:lnTo>
                <a:lnTo>
                  <a:pt x="0" y="165"/>
                </a:lnTo>
                <a:lnTo>
                  <a:pt x="167" y="0"/>
                </a:lnTo>
                <a:lnTo>
                  <a:pt x="501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236726" y="1661617"/>
            <a:ext cx="167" cy="165"/>
          </a:xfrm>
          <a:custGeom>
            <a:avLst/>
            <a:gdLst/>
            <a:ahLst/>
            <a:cxnLst/>
            <a:rect l="l" t="t" r="r" b="b"/>
            <a:pathLst>
              <a:path w="167" h="165">
                <a:moveTo>
                  <a:pt x="167" y="0"/>
                </a:moveTo>
                <a:lnTo>
                  <a:pt x="0" y="0"/>
                </a:lnTo>
                <a:lnTo>
                  <a:pt x="0" y="165"/>
                </a:lnTo>
                <a:lnTo>
                  <a:pt x="0" y="0"/>
                </a:lnTo>
                <a:lnTo>
                  <a:pt x="167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28276" y="1472271"/>
            <a:ext cx="330217" cy="203747"/>
          </a:xfrm>
          <a:custGeom>
            <a:avLst/>
            <a:gdLst/>
            <a:ahLst/>
            <a:cxnLst/>
            <a:rect l="l" t="t" r="r" b="b"/>
            <a:pathLst>
              <a:path w="330217" h="203747">
                <a:moveTo>
                  <a:pt x="280314" y="154509"/>
                </a:moveTo>
                <a:lnTo>
                  <a:pt x="294230" y="151301"/>
                </a:lnTo>
                <a:lnTo>
                  <a:pt x="300852" y="139819"/>
                </a:lnTo>
                <a:lnTo>
                  <a:pt x="301079" y="139269"/>
                </a:lnTo>
                <a:lnTo>
                  <a:pt x="308446" y="137428"/>
                </a:lnTo>
                <a:lnTo>
                  <a:pt x="312633" y="125540"/>
                </a:lnTo>
                <a:lnTo>
                  <a:pt x="318996" y="123369"/>
                </a:lnTo>
                <a:lnTo>
                  <a:pt x="324356" y="115660"/>
                </a:lnTo>
                <a:lnTo>
                  <a:pt x="322848" y="113488"/>
                </a:lnTo>
                <a:lnTo>
                  <a:pt x="318494" y="112815"/>
                </a:lnTo>
                <a:lnTo>
                  <a:pt x="322514" y="111304"/>
                </a:lnTo>
                <a:lnTo>
                  <a:pt x="327703" y="95226"/>
                </a:lnTo>
                <a:lnTo>
                  <a:pt x="329712" y="92051"/>
                </a:lnTo>
                <a:lnTo>
                  <a:pt x="330217" y="86361"/>
                </a:lnTo>
                <a:lnTo>
                  <a:pt x="330217" y="81497"/>
                </a:lnTo>
                <a:lnTo>
                  <a:pt x="328328" y="72874"/>
                </a:lnTo>
                <a:lnTo>
                  <a:pt x="323308" y="62629"/>
                </a:lnTo>
                <a:lnTo>
                  <a:pt x="314083" y="50983"/>
                </a:lnTo>
                <a:lnTo>
                  <a:pt x="304596" y="42152"/>
                </a:lnTo>
                <a:lnTo>
                  <a:pt x="303759" y="38126"/>
                </a:lnTo>
                <a:lnTo>
                  <a:pt x="293544" y="34951"/>
                </a:lnTo>
                <a:lnTo>
                  <a:pt x="288185" y="28081"/>
                </a:lnTo>
                <a:lnTo>
                  <a:pt x="268594" y="20042"/>
                </a:lnTo>
                <a:lnTo>
                  <a:pt x="265580" y="15025"/>
                </a:lnTo>
                <a:lnTo>
                  <a:pt x="251512" y="10339"/>
                </a:lnTo>
                <a:lnTo>
                  <a:pt x="238835" y="8257"/>
                </a:lnTo>
                <a:lnTo>
                  <a:pt x="227973" y="5783"/>
                </a:lnTo>
                <a:lnTo>
                  <a:pt x="222711" y="4471"/>
                </a:lnTo>
                <a:lnTo>
                  <a:pt x="211815" y="0"/>
                </a:lnTo>
                <a:lnTo>
                  <a:pt x="203903" y="2102"/>
                </a:lnTo>
                <a:lnTo>
                  <a:pt x="192296" y="12631"/>
                </a:lnTo>
                <a:lnTo>
                  <a:pt x="192737" y="14860"/>
                </a:lnTo>
                <a:lnTo>
                  <a:pt x="193072" y="17870"/>
                </a:lnTo>
                <a:lnTo>
                  <a:pt x="189388" y="17870"/>
                </a:lnTo>
                <a:lnTo>
                  <a:pt x="179876" y="26398"/>
                </a:lnTo>
                <a:lnTo>
                  <a:pt x="167010" y="29908"/>
                </a:lnTo>
                <a:lnTo>
                  <a:pt x="166114" y="29922"/>
                </a:lnTo>
                <a:lnTo>
                  <a:pt x="153034" y="26755"/>
                </a:lnTo>
                <a:lnTo>
                  <a:pt x="143234" y="18327"/>
                </a:lnTo>
                <a:lnTo>
                  <a:pt x="141498" y="16193"/>
                </a:lnTo>
                <a:lnTo>
                  <a:pt x="127351" y="4943"/>
                </a:lnTo>
                <a:lnTo>
                  <a:pt x="115647" y="2611"/>
                </a:lnTo>
                <a:lnTo>
                  <a:pt x="108750" y="3927"/>
                </a:lnTo>
                <a:lnTo>
                  <a:pt x="107841" y="4306"/>
                </a:lnTo>
                <a:lnTo>
                  <a:pt x="90142" y="8164"/>
                </a:lnTo>
                <a:lnTo>
                  <a:pt x="79668" y="10034"/>
                </a:lnTo>
                <a:lnTo>
                  <a:pt x="78871" y="10161"/>
                </a:lnTo>
                <a:lnTo>
                  <a:pt x="64972" y="14860"/>
                </a:lnTo>
                <a:lnTo>
                  <a:pt x="61792" y="19876"/>
                </a:lnTo>
                <a:lnTo>
                  <a:pt x="42367" y="27916"/>
                </a:lnTo>
                <a:lnTo>
                  <a:pt x="36842" y="34786"/>
                </a:lnTo>
                <a:lnTo>
                  <a:pt x="26793" y="37961"/>
                </a:lnTo>
                <a:lnTo>
                  <a:pt x="25956" y="41987"/>
                </a:lnTo>
                <a:lnTo>
                  <a:pt x="10364" y="56657"/>
                </a:lnTo>
                <a:lnTo>
                  <a:pt x="2523" y="69470"/>
                </a:lnTo>
                <a:lnTo>
                  <a:pt x="0" y="79684"/>
                </a:lnTo>
                <a:lnTo>
                  <a:pt x="358" y="86556"/>
                </a:lnTo>
                <a:lnTo>
                  <a:pt x="1175" y="89371"/>
                </a:lnTo>
                <a:lnTo>
                  <a:pt x="8425" y="106938"/>
                </a:lnTo>
                <a:lnTo>
                  <a:pt x="11891" y="112650"/>
                </a:lnTo>
                <a:lnTo>
                  <a:pt x="7538" y="113323"/>
                </a:lnTo>
                <a:lnTo>
                  <a:pt x="6030" y="115495"/>
                </a:lnTo>
                <a:lnTo>
                  <a:pt x="11556" y="123204"/>
                </a:lnTo>
                <a:lnTo>
                  <a:pt x="17752" y="125375"/>
                </a:lnTo>
                <a:lnTo>
                  <a:pt x="22106" y="137263"/>
                </a:lnTo>
                <a:lnTo>
                  <a:pt x="29474" y="139104"/>
                </a:lnTo>
                <a:lnTo>
                  <a:pt x="41665" y="151693"/>
                </a:lnTo>
                <a:lnTo>
                  <a:pt x="50070" y="154344"/>
                </a:lnTo>
                <a:lnTo>
                  <a:pt x="50070" y="161215"/>
                </a:lnTo>
                <a:lnTo>
                  <a:pt x="53920" y="164390"/>
                </a:lnTo>
                <a:lnTo>
                  <a:pt x="55596" y="178626"/>
                </a:lnTo>
                <a:lnTo>
                  <a:pt x="58611" y="184989"/>
                </a:lnTo>
                <a:lnTo>
                  <a:pt x="64470" y="193358"/>
                </a:lnTo>
                <a:lnTo>
                  <a:pt x="63800" y="197715"/>
                </a:lnTo>
                <a:lnTo>
                  <a:pt x="68490" y="203569"/>
                </a:lnTo>
                <a:lnTo>
                  <a:pt x="68490" y="201067"/>
                </a:lnTo>
                <a:lnTo>
                  <a:pt x="93015" y="195053"/>
                </a:lnTo>
                <a:lnTo>
                  <a:pt x="113394" y="190783"/>
                </a:lnTo>
                <a:lnTo>
                  <a:pt x="129922" y="187973"/>
                </a:lnTo>
                <a:lnTo>
                  <a:pt x="142895" y="186339"/>
                </a:lnTo>
                <a:lnTo>
                  <a:pt x="152607" y="185595"/>
                </a:lnTo>
                <a:lnTo>
                  <a:pt x="159355" y="185458"/>
                </a:lnTo>
                <a:lnTo>
                  <a:pt x="163433" y="185644"/>
                </a:lnTo>
                <a:lnTo>
                  <a:pt x="164941" y="185992"/>
                </a:lnTo>
                <a:lnTo>
                  <a:pt x="171639" y="184824"/>
                </a:lnTo>
                <a:lnTo>
                  <a:pt x="189556" y="186831"/>
                </a:lnTo>
                <a:lnTo>
                  <a:pt x="198064" y="187901"/>
                </a:lnTo>
                <a:lnTo>
                  <a:pt x="208106" y="189444"/>
                </a:lnTo>
                <a:lnTo>
                  <a:pt x="219764" y="191545"/>
                </a:lnTo>
                <a:lnTo>
                  <a:pt x="233120" y="194291"/>
                </a:lnTo>
                <a:lnTo>
                  <a:pt x="248255" y="197769"/>
                </a:lnTo>
                <a:lnTo>
                  <a:pt x="262063" y="201232"/>
                </a:lnTo>
                <a:lnTo>
                  <a:pt x="262063" y="203747"/>
                </a:lnTo>
                <a:lnTo>
                  <a:pt x="266751" y="197880"/>
                </a:lnTo>
                <a:lnTo>
                  <a:pt x="265915" y="193524"/>
                </a:lnTo>
                <a:lnTo>
                  <a:pt x="271775" y="185319"/>
                </a:lnTo>
                <a:lnTo>
                  <a:pt x="274956" y="178792"/>
                </a:lnTo>
                <a:lnTo>
                  <a:pt x="276463" y="164555"/>
                </a:lnTo>
                <a:lnTo>
                  <a:pt x="280314" y="161380"/>
                </a:lnTo>
                <a:lnTo>
                  <a:pt x="280314" y="1545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98777" y="1542389"/>
            <a:ext cx="28802" cy="37846"/>
          </a:xfrm>
          <a:custGeom>
            <a:avLst/>
            <a:gdLst/>
            <a:ahLst/>
            <a:cxnLst/>
            <a:rect l="l" t="t" r="r" b="b"/>
            <a:pathLst>
              <a:path w="28802" h="37846">
                <a:moveTo>
                  <a:pt x="15574" y="37846"/>
                </a:moveTo>
                <a:lnTo>
                  <a:pt x="17581" y="37503"/>
                </a:lnTo>
                <a:lnTo>
                  <a:pt x="23442" y="31978"/>
                </a:lnTo>
                <a:lnTo>
                  <a:pt x="27797" y="22606"/>
                </a:lnTo>
                <a:lnTo>
                  <a:pt x="25118" y="20599"/>
                </a:lnTo>
                <a:lnTo>
                  <a:pt x="21936" y="19088"/>
                </a:lnTo>
                <a:lnTo>
                  <a:pt x="18587" y="18084"/>
                </a:lnTo>
                <a:lnTo>
                  <a:pt x="23276" y="18415"/>
                </a:lnTo>
                <a:lnTo>
                  <a:pt x="26791" y="18580"/>
                </a:lnTo>
                <a:lnTo>
                  <a:pt x="28802" y="18580"/>
                </a:lnTo>
                <a:lnTo>
                  <a:pt x="25956" y="13893"/>
                </a:lnTo>
                <a:lnTo>
                  <a:pt x="23442" y="8877"/>
                </a:lnTo>
                <a:lnTo>
                  <a:pt x="21099" y="3340"/>
                </a:lnTo>
                <a:lnTo>
                  <a:pt x="18252" y="3175"/>
                </a:lnTo>
                <a:lnTo>
                  <a:pt x="10549" y="2336"/>
                </a:lnTo>
                <a:lnTo>
                  <a:pt x="0" y="0"/>
                </a:lnTo>
                <a:lnTo>
                  <a:pt x="2344" y="7366"/>
                </a:lnTo>
                <a:lnTo>
                  <a:pt x="4688" y="13055"/>
                </a:lnTo>
                <a:lnTo>
                  <a:pt x="6196" y="16408"/>
                </a:lnTo>
                <a:lnTo>
                  <a:pt x="8876" y="16903"/>
                </a:lnTo>
                <a:lnTo>
                  <a:pt x="12391" y="17411"/>
                </a:lnTo>
                <a:lnTo>
                  <a:pt x="11220" y="22098"/>
                </a:lnTo>
                <a:lnTo>
                  <a:pt x="8876" y="28803"/>
                </a:lnTo>
                <a:lnTo>
                  <a:pt x="5024" y="33147"/>
                </a:lnTo>
                <a:lnTo>
                  <a:pt x="8205" y="33489"/>
                </a:lnTo>
                <a:lnTo>
                  <a:pt x="9545" y="33985"/>
                </a:lnTo>
                <a:lnTo>
                  <a:pt x="14903" y="28803"/>
                </a:lnTo>
                <a:lnTo>
                  <a:pt x="16244" y="23609"/>
                </a:lnTo>
                <a:lnTo>
                  <a:pt x="20932" y="24612"/>
                </a:lnTo>
                <a:lnTo>
                  <a:pt x="20262" y="26123"/>
                </a:lnTo>
                <a:lnTo>
                  <a:pt x="19424" y="29133"/>
                </a:lnTo>
                <a:lnTo>
                  <a:pt x="15405" y="34493"/>
                </a:lnTo>
                <a:lnTo>
                  <a:pt x="15574" y="378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993085" y="1485112"/>
            <a:ext cx="22438" cy="17589"/>
          </a:xfrm>
          <a:custGeom>
            <a:avLst/>
            <a:gdLst/>
            <a:ahLst/>
            <a:cxnLst/>
            <a:rect l="l" t="t" r="r" b="b"/>
            <a:pathLst>
              <a:path w="22438" h="17589">
                <a:moveTo>
                  <a:pt x="0" y="10883"/>
                </a:moveTo>
                <a:lnTo>
                  <a:pt x="8036" y="14579"/>
                </a:lnTo>
                <a:lnTo>
                  <a:pt x="15405" y="16751"/>
                </a:lnTo>
                <a:lnTo>
                  <a:pt x="19423" y="17589"/>
                </a:lnTo>
                <a:lnTo>
                  <a:pt x="19758" y="11899"/>
                </a:lnTo>
                <a:lnTo>
                  <a:pt x="20763" y="6032"/>
                </a:lnTo>
                <a:lnTo>
                  <a:pt x="22438" y="0"/>
                </a:lnTo>
                <a:lnTo>
                  <a:pt x="9208" y="4190"/>
                </a:lnTo>
                <a:lnTo>
                  <a:pt x="2510" y="8712"/>
                </a:lnTo>
                <a:lnTo>
                  <a:pt x="0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92583" y="1499857"/>
            <a:ext cx="21264" cy="25107"/>
          </a:xfrm>
          <a:custGeom>
            <a:avLst/>
            <a:gdLst/>
            <a:ahLst/>
            <a:cxnLst/>
            <a:rect l="l" t="t" r="r" b="b"/>
            <a:pathLst>
              <a:path w="21264" h="25107">
                <a:moveTo>
                  <a:pt x="501" y="13563"/>
                </a:moveTo>
                <a:lnTo>
                  <a:pt x="1337" y="19761"/>
                </a:lnTo>
                <a:lnTo>
                  <a:pt x="9542" y="22428"/>
                </a:lnTo>
                <a:lnTo>
                  <a:pt x="17246" y="24282"/>
                </a:lnTo>
                <a:lnTo>
                  <a:pt x="21264" y="25107"/>
                </a:lnTo>
                <a:lnTo>
                  <a:pt x="20092" y="19088"/>
                </a:lnTo>
                <a:lnTo>
                  <a:pt x="19591" y="12890"/>
                </a:lnTo>
                <a:lnTo>
                  <a:pt x="19757" y="6527"/>
                </a:lnTo>
                <a:lnTo>
                  <a:pt x="12893" y="4686"/>
                </a:lnTo>
                <a:lnTo>
                  <a:pt x="7031" y="3175"/>
                </a:lnTo>
                <a:lnTo>
                  <a:pt x="0" y="0"/>
                </a:lnTo>
                <a:lnTo>
                  <a:pt x="0" y="7023"/>
                </a:lnTo>
                <a:lnTo>
                  <a:pt x="501" y="13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70311" y="1533182"/>
            <a:ext cx="29973" cy="24447"/>
          </a:xfrm>
          <a:custGeom>
            <a:avLst/>
            <a:gdLst/>
            <a:ahLst/>
            <a:cxnLst/>
            <a:rect l="l" t="t" r="r" b="b"/>
            <a:pathLst>
              <a:path w="29973" h="24447">
                <a:moveTo>
                  <a:pt x="6530" y="18084"/>
                </a:moveTo>
                <a:lnTo>
                  <a:pt x="11217" y="20091"/>
                </a:lnTo>
                <a:lnTo>
                  <a:pt x="16912" y="21932"/>
                </a:lnTo>
                <a:lnTo>
                  <a:pt x="22271" y="23266"/>
                </a:lnTo>
                <a:lnTo>
                  <a:pt x="27293" y="24447"/>
                </a:lnTo>
                <a:lnTo>
                  <a:pt x="29973" y="24269"/>
                </a:lnTo>
                <a:lnTo>
                  <a:pt x="28299" y="20421"/>
                </a:lnTo>
                <a:lnTo>
                  <a:pt x="26122" y="14897"/>
                </a:lnTo>
                <a:lnTo>
                  <a:pt x="24113" y="8026"/>
                </a:lnTo>
                <a:lnTo>
                  <a:pt x="12691" y="4705"/>
                </a:lnTo>
                <a:lnTo>
                  <a:pt x="0" y="0"/>
                </a:lnTo>
                <a:lnTo>
                  <a:pt x="1841" y="6362"/>
                </a:lnTo>
                <a:lnTo>
                  <a:pt x="4185" y="12547"/>
                </a:lnTo>
                <a:lnTo>
                  <a:pt x="6530" y="180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42513" y="1522793"/>
            <a:ext cx="29471" cy="27127"/>
          </a:xfrm>
          <a:custGeom>
            <a:avLst/>
            <a:gdLst/>
            <a:ahLst/>
            <a:cxnLst/>
            <a:rect l="l" t="t" r="r" b="b"/>
            <a:pathLst>
              <a:path w="29471" h="27127">
                <a:moveTo>
                  <a:pt x="3684" y="2349"/>
                </a:moveTo>
                <a:lnTo>
                  <a:pt x="0" y="7035"/>
                </a:lnTo>
                <a:lnTo>
                  <a:pt x="335" y="8712"/>
                </a:lnTo>
                <a:lnTo>
                  <a:pt x="2345" y="11722"/>
                </a:lnTo>
                <a:lnTo>
                  <a:pt x="2847" y="13233"/>
                </a:lnTo>
                <a:lnTo>
                  <a:pt x="14088" y="20021"/>
                </a:lnTo>
                <a:lnTo>
                  <a:pt x="25411" y="25481"/>
                </a:lnTo>
                <a:lnTo>
                  <a:pt x="29471" y="27127"/>
                </a:lnTo>
                <a:lnTo>
                  <a:pt x="27127" y="21437"/>
                </a:lnTo>
                <a:lnTo>
                  <a:pt x="24950" y="14909"/>
                </a:lnTo>
                <a:lnTo>
                  <a:pt x="23107" y="8369"/>
                </a:lnTo>
                <a:lnTo>
                  <a:pt x="18420" y="6197"/>
                </a:lnTo>
                <a:lnTo>
                  <a:pt x="11219" y="2679"/>
                </a:lnTo>
                <a:lnTo>
                  <a:pt x="6531" y="0"/>
                </a:lnTo>
                <a:lnTo>
                  <a:pt x="3684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64450" y="1577886"/>
            <a:ext cx="7200" cy="7531"/>
          </a:xfrm>
          <a:custGeom>
            <a:avLst/>
            <a:gdLst/>
            <a:ahLst/>
            <a:cxnLst/>
            <a:rect l="l" t="t" r="r" b="b"/>
            <a:pathLst>
              <a:path w="7200" h="7531">
                <a:moveTo>
                  <a:pt x="0" y="0"/>
                </a:moveTo>
                <a:lnTo>
                  <a:pt x="1841" y="3009"/>
                </a:lnTo>
                <a:lnTo>
                  <a:pt x="4855" y="7531"/>
                </a:lnTo>
                <a:lnTo>
                  <a:pt x="7200" y="4013"/>
                </a:lnTo>
                <a:lnTo>
                  <a:pt x="2512" y="100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94425" y="1523631"/>
            <a:ext cx="24112" cy="18249"/>
          </a:xfrm>
          <a:custGeom>
            <a:avLst/>
            <a:gdLst/>
            <a:ahLst/>
            <a:cxnLst/>
            <a:rect l="l" t="t" r="r" b="b"/>
            <a:pathLst>
              <a:path w="24112" h="18249">
                <a:moveTo>
                  <a:pt x="20260" y="17919"/>
                </a:moveTo>
                <a:lnTo>
                  <a:pt x="24112" y="18249"/>
                </a:lnTo>
                <a:lnTo>
                  <a:pt x="22438" y="14071"/>
                </a:lnTo>
                <a:lnTo>
                  <a:pt x="21264" y="9715"/>
                </a:lnTo>
                <a:lnTo>
                  <a:pt x="20092" y="5194"/>
                </a:lnTo>
                <a:lnTo>
                  <a:pt x="17247" y="4521"/>
                </a:lnTo>
                <a:lnTo>
                  <a:pt x="9210" y="2844"/>
                </a:lnTo>
                <a:lnTo>
                  <a:pt x="0" y="0"/>
                </a:lnTo>
                <a:lnTo>
                  <a:pt x="1003" y="5359"/>
                </a:lnTo>
                <a:lnTo>
                  <a:pt x="2009" y="10210"/>
                </a:lnTo>
                <a:lnTo>
                  <a:pt x="3180" y="14566"/>
                </a:lnTo>
                <a:lnTo>
                  <a:pt x="12894" y="16916"/>
                </a:lnTo>
                <a:lnTo>
                  <a:pt x="20260" y="179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53399" y="1512582"/>
            <a:ext cx="11051" cy="13893"/>
          </a:xfrm>
          <a:custGeom>
            <a:avLst/>
            <a:gdLst/>
            <a:ahLst/>
            <a:cxnLst/>
            <a:rect l="l" t="t" r="r" b="b"/>
            <a:pathLst>
              <a:path w="11051" h="13893">
                <a:moveTo>
                  <a:pt x="7367" y="12217"/>
                </a:moveTo>
                <a:lnTo>
                  <a:pt x="11051" y="13893"/>
                </a:lnTo>
                <a:lnTo>
                  <a:pt x="9879" y="9207"/>
                </a:lnTo>
                <a:lnTo>
                  <a:pt x="9210" y="4356"/>
                </a:lnTo>
                <a:lnTo>
                  <a:pt x="9041" y="0"/>
                </a:lnTo>
                <a:lnTo>
                  <a:pt x="3515" y="4013"/>
                </a:lnTo>
                <a:lnTo>
                  <a:pt x="1004" y="6692"/>
                </a:lnTo>
                <a:lnTo>
                  <a:pt x="0" y="8369"/>
                </a:lnTo>
                <a:lnTo>
                  <a:pt x="3682" y="10375"/>
                </a:lnTo>
                <a:lnTo>
                  <a:pt x="7367" y="122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31462" y="1535353"/>
            <a:ext cx="24113" cy="34493"/>
          </a:xfrm>
          <a:custGeom>
            <a:avLst/>
            <a:gdLst/>
            <a:ahLst/>
            <a:cxnLst/>
            <a:rect l="l" t="t" r="r" b="b"/>
            <a:pathLst>
              <a:path w="24113" h="34493">
                <a:moveTo>
                  <a:pt x="20165" y="32389"/>
                </a:moveTo>
                <a:lnTo>
                  <a:pt x="24113" y="34493"/>
                </a:lnTo>
                <a:lnTo>
                  <a:pt x="18704" y="23859"/>
                </a:lnTo>
                <a:lnTo>
                  <a:pt x="13626" y="11903"/>
                </a:lnTo>
                <a:lnTo>
                  <a:pt x="10549" y="2844"/>
                </a:lnTo>
                <a:lnTo>
                  <a:pt x="9879" y="2349"/>
                </a:lnTo>
                <a:lnTo>
                  <a:pt x="7200" y="495"/>
                </a:lnTo>
                <a:lnTo>
                  <a:pt x="6530" y="0"/>
                </a:lnTo>
                <a:lnTo>
                  <a:pt x="1841" y="6527"/>
                </a:lnTo>
                <a:lnTo>
                  <a:pt x="1172" y="13728"/>
                </a:lnTo>
                <a:lnTo>
                  <a:pt x="0" y="16408"/>
                </a:lnTo>
                <a:lnTo>
                  <a:pt x="9772" y="25445"/>
                </a:lnTo>
                <a:lnTo>
                  <a:pt x="20165" y="323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66292" y="1510741"/>
            <a:ext cx="27127" cy="26288"/>
          </a:xfrm>
          <a:custGeom>
            <a:avLst/>
            <a:gdLst/>
            <a:ahLst/>
            <a:cxnLst/>
            <a:rect l="l" t="t" r="r" b="b"/>
            <a:pathLst>
              <a:path w="27127" h="26288">
                <a:moveTo>
                  <a:pt x="2678" y="17906"/>
                </a:moveTo>
                <a:lnTo>
                  <a:pt x="15257" y="22720"/>
                </a:lnTo>
                <a:lnTo>
                  <a:pt x="26745" y="26192"/>
                </a:lnTo>
                <a:lnTo>
                  <a:pt x="27127" y="26288"/>
                </a:lnTo>
                <a:lnTo>
                  <a:pt x="25956" y="21932"/>
                </a:lnTo>
                <a:lnTo>
                  <a:pt x="24782" y="16903"/>
                </a:lnTo>
                <a:lnTo>
                  <a:pt x="24113" y="11544"/>
                </a:lnTo>
                <a:lnTo>
                  <a:pt x="11800" y="6810"/>
                </a:lnTo>
                <a:lnTo>
                  <a:pt x="972" y="718"/>
                </a:lnTo>
                <a:lnTo>
                  <a:pt x="0" y="0"/>
                </a:lnTo>
                <a:lnTo>
                  <a:pt x="0" y="5524"/>
                </a:lnTo>
                <a:lnTo>
                  <a:pt x="1005" y="11722"/>
                </a:lnTo>
                <a:lnTo>
                  <a:pt x="2678" y="179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68970" y="1497672"/>
            <a:ext cx="20765" cy="20599"/>
          </a:xfrm>
          <a:custGeom>
            <a:avLst/>
            <a:gdLst/>
            <a:ahLst/>
            <a:cxnLst/>
            <a:rect l="l" t="t" r="r" b="b"/>
            <a:pathLst>
              <a:path w="20765" h="20599">
                <a:moveTo>
                  <a:pt x="19258" y="0"/>
                </a:moveTo>
                <a:lnTo>
                  <a:pt x="5359" y="2679"/>
                </a:lnTo>
                <a:lnTo>
                  <a:pt x="0" y="10388"/>
                </a:lnTo>
                <a:lnTo>
                  <a:pt x="5527" y="14566"/>
                </a:lnTo>
                <a:lnTo>
                  <a:pt x="13229" y="17919"/>
                </a:lnTo>
                <a:lnTo>
                  <a:pt x="20765" y="20599"/>
                </a:lnTo>
                <a:lnTo>
                  <a:pt x="19928" y="14236"/>
                </a:lnTo>
                <a:lnTo>
                  <a:pt x="19593" y="7543"/>
                </a:lnTo>
                <a:lnTo>
                  <a:pt x="19759" y="342"/>
                </a:lnTo>
                <a:lnTo>
                  <a:pt x="1925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47036" y="1541551"/>
            <a:ext cx="31648" cy="35166"/>
          </a:xfrm>
          <a:custGeom>
            <a:avLst/>
            <a:gdLst/>
            <a:ahLst/>
            <a:cxnLst/>
            <a:rect l="l" t="t" r="r" b="b"/>
            <a:pathLst>
              <a:path w="31648" h="35166">
                <a:moveTo>
                  <a:pt x="15592" y="8381"/>
                </a:moveTo>
                <a:lnTo>
                  <a:pt x="4122" y="2438"/>
                </a:lnTo>
                <a:lnTo>
                  <a:pt x="0" y="0"/>
                </a:lnTo>
                <a:lnTo>
                  <a:pt x="5045" y="12711"/>
                </a:lnTo>
                <a:lnTo>
                  <a:pt x="10544" y="24138"/>
                </a:lnTo>
                <a:lnTo>
                  <a:pt x="14400" y="31140"/>
                </a:lnTo>
                <a:lnTo>
                  <a:pt x="18083" y="32816"/>
                </a:lnTo>
                <a:lnTo>
                  <a:pt x="21600" y="33985"/>
                </a:lnTo>
                <a:lnTo>
                  <a:pt x="24949" y="35166"/>
                </a:lnTo>
                <a:lnTo>
                  <a:pt x="26122" y="26288"/>
                </a:lnTo>
                <a:lnTo>
                  <a:pt x="29637" y="23939"/>
                </a:lnTo>
                <a:lnTo>
                  <a:pt x="31648" y="23279"/>
                </a:lnTo>
                <a:lnTo>
                  <a:pt x="30308" y="20599"/>
                </a:lnTo>
                <a:lnTo>
                  <a:pt x="28632" y="17081"/>
                </a:lnTo>
                <a:lnTo>
                  <a:pt x="26958" y="13055"/>
                </a:lnTo>
                <a:lnTo>
                  <a:pt x="15592" y="838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58693" y="1542389"/>
            <a:ext cx="28634" cy="18580"/>
          </a:xfrm>
          <a:custGeom>
            <a:avLst/>
            <a:gdLst/>
            <a:ahLst/>
            <a:cxnLst/>
            <a:rect l="l" t="t" r="r" b="b"/>
            <a:pathLst>
              <a:path w="28634" h="18580">
                <a:moveTo>
                  <a:pt x="2678" y="13893"/>
                </a:moveTo>
                <a:lnTo>
                  <a:pt x="0" y="18580"/>
                </a:lnTo>
                <a:lnTo>
                  <a:pt x="3348" y="18580"/>
                </a:lnTo>
                <a:lnTo>
                  <a:pt x="11219" y="18249"/>
                </a:lnTo>
                <a:lnTo>
                  <a:pt x="21767" y="16573"/>
                </a:lnTo>
                <a:lnTo>
                  <a:pt x="23945" y="13055"/>
                </a:lnTo>
                <a:lnTo>
                  <a:pt x="26457" y="7366"/>
                </a:lnTo>
                <a:lnTo>
                  <a:pt x="28634" y="0"/>
                </a:lnTo>
                <a:lnTo>
                  <a:pt x="18084" y="2336"/>
                </a:lnTo>
                <a:lnTo>
                  <a:pt x="10380" y="3175"/>
                </a:lnTo>
                <a:lnTo>
                  <a:pt x="7534" y="3340"/>
                </a:lnTo>
                <a:lnTo>
                  <a:pt x="5358" y="8877"/>
                </a:lnTo>
                <a:lnTo>
                  <a:pt x="2678" y="138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170753" y="1485112"/>
            <a:ext cx="22438" cy="17589"/>
          </a:xfrm>
          <a:custGeom>
            <a:avLst/>
            <a:gdLst/>
            <a:ahLst/>
            <a:cxnLst/>
            <a:rect l="l" t="t" r="r" b="b"/>
            <a:pathLst>
              <a:path w="22438" h="17589">
                <a:moveTo>
                  <a:pt x="22438" y="10883"/>
                </a:moveTo>
                <a:lnTo>
                  <a:pt x="19758" y="8712"/>
                </a:lnTo>
                <a:lnTo>
                  <a:pt x="13060" y="4190"/>
                </a:lnTo>
                <a:lnTo>
                  <a:pt x="0" y="0"/>
                </a:lnTo>
                <a:lnTo>
                  <a:pt x="1673" y="6032"/>
                </a:lnTo>
                <a:lnTo>
                  <a:pt x="2512" y="11899"/>
                </a:lnTo>
                <a:lnTo>
                  <a:pt x="3013" y="17589"/>
                </a:lnTo>
                <a:lnTo>
                  <a:pt x="7033" y="16751"/>
                </a:lnTo>
                <a:lnTo>
                  <a:pt x="14232" y="14579"/>
                </a:lnTo>
                <a:lnTo>
                  <a:pt x="22438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172420" y="1499857"/>
            <a:ext cx="21267" cy="25107"/>
          </a:xfrm>
          <a:custGeom>
            <a:avLst/>
            <a:gdLst/>
            <a:ahLst/>
            <a:cxnLst/>
            <a:rect l="l" t="t" r="r" b="b"/>
            <a:pathLst>
              <a:path w="21267" h="25107">
                <a:moveTo>
                  <a:pt x="1675" y="12890"/>
                </a:moveTo>
                <a:lnTo>
                  <a:pt x="1005" y="19088"/>
                </a:lnTo>
                <a:lnTo>
                  <a:pt x="0" y="25107"/>
                </a:lnTo>
                <a:lnTo>
                  <a:pt x="3851" y="24282"/>
                </a:lnTo>
                <a:lnTo>
                  <a:pt x="11555" y="22428"/>
                </a:lnTo>
                <a:lnTo>
                  <a:pt x="19927" y="19761"/>
                </a:lnTo>
                <a:lnTo>
                  <a:pt x="20764" y="13563"/>
                </a:lnTo>
                <a:lnTo>
                  <a:pt x="21267" y="7023"/>
                </a:lnTo>
                <a:lnTo>
                  <a:pt x="21267" y="0"/>
                </a:lnTo>
                <a:lnTo>
                  <a:pt x="14234" y="3175"/>
                </a:lnTo>
                <a:lnTo>
                  <a:pt x="8373" y="4686"/>
                </a:lnTo>
                <a:lnTo>
                  <a:pt x="1507" y="6527"/>
                </a:lnTo>
                <a:lnTo>
                  <a:pt x="1675" y="128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185985" y="1533182"/>
            <a:ext cx="29974" cy="24447"/>
          </a:xfrm>
          <a:custGeom>
            <a:avLst/>
            <a:gdLst/>
            <a:ahLst/>
            <a:cxnLst/>
            <a:rect l="l" t="t" r="r" b="b"/>
            <a:pathLst>
              <a:path w="29974" h="24447">
                <a:moveTo>
                  <a:pt x="23444" y="18084"/>
                </a:moveTo>
                <a:lnTo>
                  <a:pt x="25787" y="12547"/>
                </a:lnTo>
                <a:lnTo>
                  <a:pt x="28133" y="6362"/>
                </a:lnTo>
                <a:lnTo>
                  <a:pt x="29974" y="0"/>
                </a:lnTo>
                <a:lnTo>
                  <a:pt x="29794" y="74"/>
                </a:lnTo>
                <a:lnTo>
                  <a:pt x="17123" y="4730"/>
                </a:lnTo>
                <a:lnTo>
                  <a:pt x="5693" y="8026"/>
                </a:lnTo>
                <a:lnTo>
                  <a:pt x="3684" y="14897"/>
                </a:lnTo>
                <a:lnTo>
                  <a:pt x="1675" y="20421"/>
                </a:lnTo>
                <a:lnTo>
                  <a:pt x="0" y="24269"/>
                </a:lnTo>
                <a:lnTo>
                  <a:pt x="2512" y="24447"/>
                </a:lnTo>
                <a:lnTo>
                  <a:pt x="7536" y="23266"/>
                </a:lnTo>
                <a:lnTo>
                  <a:pt x="13061" y="21932"/>
                </a:lnTo>
                <a:lnTo>
                  <a:pt x="18587" y="20091"/>
                </a:lnTo>
                <a:lnTo>
                  <a:pt x="23444" y="180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214118" y="1523961"/>
            <a:ext cx="29471" cy="25958"/>
          </a:xfrm>
          <a:custGeom>
            <a:avLst/>
            <a:gdLst/>
            <a:ahLst/>
            <a:cxnLst/>
            <a:rect l="l" t="t" r="r" b="b"/>
            <a:pathLst>
              <a:path w="29471" h="25958">
                <a:moveTo>
                  <a:pt x="2343" y="20269"/>
                </a:moveTo>
                <a:lnTo>
                  <a:pt x="0" y="25958"/>
                </a:lnTo>
                <a:lnTo>
                  <a:pt x="5996" y="23515"/>
                </a:lnTo>
                <a:lnTo>
                  <a:pt x="17678" y="17858"/>
                </a:lnTo>
                <a:lnTo>
                  <a:pt x="28801" y="11226"/>
                </a:lnTo>
                <a:lnTo>
                  <a:pt x="29471" y="9220"/>
                </a:lnTo>
                <a:lnTo>
                  <a:pt x="25787" y="5029"/>
                </a:lnTo>
                <a:lnTo>
                  <a:pt x="28131" y="673"/>
                </a:lnTo>
                <a:lnTo>
                  <a:pt x="20596" y="0"/>
                </a:lnTo>
                <a:lnTo>
                  <a:pt x="15906" y="2679"/>
                </a:lnTo>
                <a:lnTo>
                  <a:pt x="11051" y="5029"/>
                </a:lnTo>
                <a:lnTo>
                  <a:pt x="6531" y="7200"/>
                </a:lnTo>
                <a:lnTo>
                  <a:pt x="4688" y="13741"/>
                </a:lnTo>
                <a:lnTo>
                  <a:pt x="2343" y="202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214452" y="1577886"/>
            <a:ext cx="7199" cy="7531"/>
          </a:xfrm>
          <a:custGeom>
            <a:avLst/>
            <a:gdLst/>
            <a:ahLst/>
            <a:cxnLst/>
            <a:rect l="l" t="t" r="r" b="b"/>
            <a:pathLst>
              <a:path w="7199" h="7531">
                <a:moveTo>
                  <a:pt x="4855" y="1003"/>
                </a:moveTo>
                <a:lnTo>
                  <a:pt x="0" y="2514"/>
                </a:lnTo>
                <a:lnTo>
                  <a:pt x="0" y="7365"/>
                </a:lnTo>
                <a:lnTo>
                  <a:pt x="2512" y="7531"/>
                </a:lnTo>
                <a:lnTo>
                  <a:pt x="5356" y="3009"/>
                </a:lnTo>
                <a:lnTo>
                  <a:pt x="7199" y="0"/>
                </a:lnTo>
                <a:lnTo>
                  <a:pt x="4855" y="10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167735" y="1523631"/>
            <a:ext cx="23945" cy="18249"/>
          </a:xfrm>
          <a:custGeom>
            <a:avLst/>
            <a:gdLst/>
            <a:ahLst/>
            <a:cxnLst/>
            <a:rect l="l" t="t" r="r" b="b"/>
            <a:pathLst>
              <a:path w="23945" h="18249">
                <a:moveTo>
                  <a:pt x="1508" y="14071"/>
                </a:moveTo>
                <a:lnTo>
                  <a:pt x="0" y="18249"/>
                </a:lnTo>
                <a:lnTo>
                  <a:pt x="3851" y="17919"/>
                </a:lnTo>
                <a:lnTo>
                  <a:pt x="11220" y="16916"/>
                </a:lnTo>
                <a:lnTo>
                  <a:pt x="20764" y="14566"/>
                </a:lnTo>
                <a:lnTo>
                  <a:pt x="21936" y="10210"/>
                </a:lnTo>
                <a:lnTo>
                  <a:pt x="23108" y="5359"/>
                </a:lnTo>
                <a:lnTo>
                  <a:pt x="23945" y="0"/>
                </a:lnTo>
                <a:lnTo>
                  <a:pt x="14903" y="2844"/>
                </a:lnTo>
                <a:lnTo>
                  <a:pt x="6865" y="4521"/>
                </a:lnTo>
                <a:lnTo>
                  <a:pt x="3851" y="5194"/>
                </a:lnTo>
                <a:lnTo>
                  <a:pt x="2847" y="9715"/>
                </a:lnTo>
                <a:lnTo>
                  <a:pt x="1508" y="1407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241750" y="1557121"/>
            <a:ext cx="13228" cy="25958"/>
          </a:xfrm>
          <a:custGeom>
            <a:avLst/>
            <a:gdLst/>
            <a:ahLst/>
            <a:cxnLst/>
            <a:rect l="l" t="t" r="r" b="b"/>
            <a:pathLst>
              <a:path w="13228" h="25958">
                <a:moveTo>
                  <a:pt x="6485" y="20184"/>
                </a:moveTo>
                <a:lnTo>
                  <a:pt x="13228" y="0"/>
                </a:lnTo>
                <a:lnTo>
                  <a:pt x="10548" y="2514"/>
                </a:lnTo>
                <a:lnTo>
                  <a:pt x="7702" y="4851"/>
                </a:lnTo>
                <a:lnTo>
                  <a:pt x="4855" y="7035"/>
                </a:lnTo>
                <a:lnTo>
                  <a:pt x="5022" y="9207"/>
                </a:lnTo>
                <a:lnTo>
                  <a:pt x="4353" y="14236"/>
                </a:lnTo>
                <a:lnTo>
                  <a:pt x="0" y="25958"/>
                </a:lnTo>
                <a:lnTo>
                  <a:pt x="452" y="25788"/>
                </a:lnTo>
                <a:lnTo>
                  <a:pt x="6485" y="201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221652" y="1564995"/>
            <a:ext cx="23947" cy="20256"/>
          </a:xfrm>
          <a:custGeom>
            <a:avLst/>
            <a:gdLst/>
            <a:ahLst/>
            <a:cxnLst/>
            <a:rect l="l" t="t" r="r" b="b"/>
            <a:pathLst>
              <a:path w="23947" h="20256">
                <a:moveTo>
                  <a:pt x="23947" y="0"/>
                </a:moveTo>
                <a:lnTo>
                  <a:pt x="18086" y="4356"/>
                </a:lnTo>
                <a:lnTo>
                  <a:pt x="11889" y="7696"/>
                </a:lnTo>
                <a:lnTo>
                  <a:pt x="5861" y="10540"/>
                </a:lnTo>
                <a:lnTo>
                  <a:pt x="3684" y="14401"/>
                </a:lnTo>
                <a:lnTo>
                  <a:pt x="1675" y="17576"/>
                </a:lnTo>
                <a:lnTo>
                  <a:pt x="0" y="20256"/>
                </a:lnTo>
                <a:lnTo>
                  <a:pt x="2679" y="19926"/>
                </a:lnTo>
                <a:lnTo>
                  <a:pt x="5861" y="19253"/>
                </a:lnTo>
                <a:lnTo>
                  <a:pt x="9544" y="18084"/>
                </a:lnTo>
                <a:lnTo>
                  <a:pt x="18922" y="11722"/>
                </a:lnTo>
                <a:lnTo>
                  <a:pt x="2394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221823" y="1512582"/>
            <a:ext cx="10883" cy="13893"/>
          </a:xfrm>
          <a:custGeom>
            <a:avLst/>
            <a:gdLst/>
            <a:ahLst/>
            <a:cxnLst/>
            <a:rect l="l" t="t" r="r" b="b"/>
            <a:pathLst>
              <a:path w="10883" h="13893">
                <a:moveTo>
                  <a:pt x="7534" y="4013"/>
                </a:moveTo>
                <a:lnTo>
                  <a:pt x="2007" y="0"/>
                </a:lnTo>
                <a:lnTo>
                  <a:pt x="1841" y="4356"/>
                </a:lnTo>
                <a:lnTo>
                  <a:pt x="1004" y="9207"/>
                </a:lnTo>
                <a:lnTo>
                  <a:pt x="0" y="13893"/>
                </a:lnTo>
                <a:lnTo>
                  <a:pt x="3515" y="12217"/>
                </a:lnTo>
                <a:lnTo>
                  <a:pt x="7199" y="10375"/>
                </a:lnTo>
                <a:lnTo>
                  <a:pt x="10883" y="8369"/>
                </a:lnTo>
                <a:lnTo>
                  <a:pt x="9880" y="6692"/>
                </a:lnTo>
                <a:lnTo>
                  <a:pt x="7534" y="40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230697" y="1536865"/>
            <a:ext cx="24113" cy="32981"/>
          </a:xfrm>
          <a:custGeom>
            <a:avLst/>
            <a:gdLst/>
            <a:ahLst/>
            <a:cxnLst/>
            <a:rect l="l" t="t" r="r" b="b"/>
            <a:pathLst>
              <a:path w="24113" h="32981">
                <a:moveTo>
                  <a:pt x="15572" y="0"/>
                </a:moveTo>
                <a:lnTo>
                  <a:pt x="13563" y="1333"/>
                </a:lnTo>
                <a:lnTo>
                  <a:pt x="10486" y="10392"/>
                </a:lnTo>
                <a:lnTo>
                  <a:pt x="5408" y="22347"/>
                </a:lnTo>
                <a:lnTo>
                  <a:pt x="0" y="32981"/>
                </a:lnTo>
                <a:lnTo>
                  <a:pt x="3936" y="30878"/>
                </a:lnTo>
                <a:lnTo>
                  <a:pt x="14268" y="23934"/>
                </a:lnTo>
                <a:lnTo>
                  <a:pt x="24113" y="14897"/>
                </a:lnTo>
                <a:lnTo>
                  <a:pt x="22940" y="12217"/>
                </a:lnTo>
                <a:lnTo>
                  <a:pt x="23275" y="2844"/>
                </a:lnTo>
                <a:lnTo>
                  <a:pt x="1557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192852" y="1510741"/>
            <a:ext cx="27127" cy="26288"/>
          </a:xfrm>
          <a:custGeom>
            <a:avLst/>
            <a:gdLst/>
            <a:ahLst/>
            <a:cxnLst/>
            <a:rect l="l" t="t" r="r" b="b"/>
            <a:pathLst>
              <a:path w="27127" h="26288">
                <a:moveTo>
                  <a:pt x="24448" y="17906"/>
                </a:moveTo>
                <a:lnTo>
                  <a:pt x="25954" y="11722"/>
                </a:lnTo>
                <a:lnTo>
                  <a:pt x="26958" y="5524"/>
                </a:lnTo>
                <a:lnTo>
                  <a:pt x="27127" y="0"/>
                </a:lnTo>
                <a:lnTo>
                  <a:pt x="26130" y="718"/>
                </a:lnTo>
                <a:lnTo>
                  <a:pt x="15201" y="6810"/>
                </a:lnTo>
                <a:lnTo>
                  <a:pt x="3013" y="11544"/>
                </a:lnTo>
                <a:lnTo>
                  <a:pt x="2176" y="16903"/>
                </a:lnTo>
                <a:lnTo>
                  <a:pt x="1172" y="21932"/>
                </a:lnTo>
                <a:lnTo>
                  <a:pt x="0" y="26288"/>
                </a:lnTo>
                <a:lnTo>
                  <a:pt x="381" y="26192"/>
                </a:lnTo>
                <a:lnTo>
                  <a:pt x="11869" y="22720"/>
                </a:lnTo>
                <a:lnTo>
                  <a:pt x="24448" y="179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196369" y="1497672"/>
            <a:ext cx="20932" cy="20599"/>
          </a:xfrm>
          <a:custGeom>
            <a:avLst/>
            <a:gdLst/>
            <a:ahLst/>
            <a:cxnLst/>
            <a:rect l="l" t="t" r="r" b="b"/>
            <a:pathLst>
              <a:path w="20932" h="20599">
                <a:moveTo>
                  <a:pt x="20932" y="10388"/>
                </a:moveTo>
                <a:lnTo>
                  <a:pt x="20763" y="10388"/>
                </a:lnTo>
                <a:lnTo>
                  <a:pt x="15405" y="2679"/>
                </a:lnTo>
                <a:lnTo>
                  <a:pt x="1673" y="0"/>
                </a:lnTo>
                <a:lnTo>
                  <a:pt x="1172" y="342"/>
                </a:lnTo>
                <a:lnTo>
                  <a:pt x="1338" y="7543"/>
                </a:lnTo>
                <a:lnTo>
                  <a:pt x="836" y="14236"/>
                </a:lnTo>
                <a:lnTo>
                  <a:pt x="0" y="20599"/>
                </a:lnTo>
                <a:lnTo>
                  <a:pt x="7701" y="17919"/>
                </a:lnTo>
                <a:lnTo>
                  <a:pt x="15405" y="14566"/>
                </a:lnTo>
                <a:lnTo>
                  <a:pt x="20932" y="1038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07592" y="1541551"/>
            <a:ext cx="31482" cy="35166"/>
          </a:xfrm>
          <a:custGeom>
            <a:avLst/>
            <a:gdLst/>
            <a:ahLst/>
            <a:cxnLst/>
            <a:rect l="l" t="t" r="r" b="b"/>
            <a:pathLst>
              <a:path w="31482" h="35166">
                <a:moveTo>
                  <a:pt x="2847" y="17081"/>
                </a:moveTo>
                <a:lnTo>
                  <a:pt x="1341" y="20599"/>
                </a:lnTo>
                <a:lnTo>
                  <a:pt x="0" y="23279"/>
                </a:lnTo>
                <a:lnTo>
                  <a:pt x="1842" y="23939"/>
                </a:lnTo>
                <a:lnTo>
                  <a:pt x="5527" y="26288"/>
                </a:lnTo>
                <a:lnTo>
                  <a:pt x="6531" y="35166"/>
                </a:lnTo>
                <a:lnTo>
                  <a:pt x="10046" y="33985"/>
                </a:lnTo>
                <a:lnTo>
                  <a:pt x="13563" y="32816"/>
                </a:lnTo>
                <a:lnTo>
                  <a:pt x="17081" y="31140"/>
                </a:lnTo>
                <a:lnTo>
                  <a:pt x="20961" y="24138"/>
                </a:lnTo>
                <a:lnTo>
                  <a:pt x="26509" y="12711"/>
                </a:lnTo>
                <a:lnTo>
                  <a:pt x="31482" y="0"/>
                </a:lnTo>
                <a:lnTo>
                  <a:pt x="27528" y="2372"/>
                </a:lnTo>
                <a:lnTo>
                  <a:pt x="16029" y="8354"/>
                </a:lnTo>
                <a:lnTo>
                  <a:pt x="4688" y="13055"/>
                </a:lnTo>
                <a:lnTo>
                  <a:pt x="2847" y="1708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84712" y="1559636"/>
            <a:ext cx="18418" cy="19761"/>
          </a:xfrm>
          <a:custGeom>
            <a:avLst/>
            <a:gdLst/>
            <a:ahLst/>
            <a:cxnLst/>
            <a:rect l="l" t="t" r="r" b="b"/>
            <a:pathLst>
              <a:path w="18418" h="19761">
                <a:moveTo>
                  <a:pt x="2678" y="9715"/>
                </a:moveTo>
                <a:lnTo>
                  <a:pt x="6530" y="14401"/>
                </a:lnTo>
                <a:lnTo>
                  <a:pt x="9208" y="19761"/>
                </a:lnTo>
                <a:lnTo>
                  <a:pt x="10883" y="17576"/>
                </a:lnTo>
                <a:lnTo>
                  <a:pt x="9712" y="12395"/>
                </a:lnTo>
                <a:lnTo>
                  <a:pt x="6028" y="7861"/>
                </a:lnTo>
                <a:lnTo>
                  <a:pt x="7871" y="5359"/>
                </a:lnTo>
                <a:lnTo>
                  <a:pt x="12056" y="6019"/>
                </a:lnTo>
                <a:lnTo>
                  <a:pt x="14400" y="9880"/>
                </a:lnTo>
                <a:lnTo>
                  <a:pt x="15740" y="16243"/>
                </a:lnTo>
                <a:lnTo>
                  <a:pt x="18418" y="15900"/>
                </a:lnTo>
                <a:lnTo>
                  <a:pt x="18418" y="13893"/>
                </a:lnTo>
                <a:lnTo>
                  <a:pt x="18252" y="8039"/>
                </a:lnTo>
                <a:lnTo>
                  <a:pt x="15405" y="0"/>
                </a:lnTo>
                <a:lnTo>
                  <a:pt x="12056" y="838"/>
                </a:lnTo>
                <a:lnTo>
                  <a:pt x="10214" y="1333"/>
                </a:lnTo>
                <a:lnTo>
                  <a:pt x="6362" y="2679"/>
                </a:lnTo>
                <a:lnTo>
                  <a:pt x="3013" y="4356"/>
                </a:lnTo>
                <a:lnTo>
                  <a:pt x="0" y="6527"/>
                </a:lnTo>
                <a:lnTo>
                  <a:pt x="2678" y="97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015356" y="1580235"/>
            <a:ext cx="22103" cy="15062"/>
          </a:xfrm>
          <a:custGeom>
            <a:avLst/>
            <a:gdLst/>
            <a:ahLst/>
            <a:cxnLst/>
            <a:rect l="l" t="t" r="r" b="b"/>
            <a:pathLst>
              <a:path w="22103" h="15062">
                <a:moveTo>
                  <a:pt x="7368" y="15062"/>
                </a:moveTo>
                <a:lnTo>
                  <a:pt x="14735" y="14732"/>
                </a:lnTo>
                <a:lnTo>
                  <a:pt x="19423" y="14058"/>
                </a:lnTo>
                <a:lnTo>
                  <a:pt x="21433" y="9537"/>
                </a:lnTo>
                <a:lnTo>
                  <a:pt x="22103" y="4686"/>
                </a:lnTo>
                <a:lnTo>
                  <a:pt x="21266" y="0"/>
                </a:lnTo>
                <a:lnTo>
                  <a:pt x="16578" y="2006"/>
                </a:lnTo>
                <a:lnTo>
                  <a:pt x="7702" y="4686"/>
                </a:lnTo>
                <a:lnTo>
                  <a:pt x="0" y="1498"/>
                </a:lnTo>
                <a:lnTo>
                  <a:pt x="1338" y="4178"/>
                </a:lnTo>
                <a:lnTo>
                  <a:pt x="1673" y="5524"/>
                </a:lnTo>
                <a:lnTo>
                  <a:pt x="9041" y="7531"/>
                </a:lnTo>
                <a:lnTo>
                  <a:pt x="14400" y="6019"/>
                </a:lnTo>
                <a:lnTo>
                  <a:pt x="15406" y="9042"/>
                </a:lnTo>
                <a:lnTo>
                  <a:pt x="14232" y="10706"/>
                </a:lnTo>
                <a:lnTo>
                  <a:pt x="9879" y="10883"/>
                </a:lnTo>
                <a:lnTo>
                  <a:pt x="4856" y="10210"/>
                </a:lnTo>
                <a:lnTo>
                  <a:pt x="1842" y="9702"/>
                </a:lnTo>
                <a:lnTo>
                  <a:pt x="1172" y="12052"/>
                </a:lnTo>
                <a:lnTo>
                  <a:pt x="7368" y="150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75166" y="1593126"/>
            <a:ext cx="21601" cy="15900"/>
          </a:xfrm>
          <a:custGeom>
            <a:avLst/>
            <a:gdLst/>
            <a:ahLst/>
            <a:cxnLst/>
            <a:rect l="l" t="t" r="r" b="b"/>
            <a:pathLst>
              <a:path w="21601" h="15900">
                <a:moveTo>
                  <a:pt x="17749" y="6362"/>
                </a:moveTo>
                <a:lnTo>
                  <a:pt x="15238" y="8534"/>
                </a:lnTo>
                <a:lnTo>
                  <a:pt x="12559" y="9537"/>
                </a:lnTo>
                <a:lnTo>
                  <a:pt x="10549" y="7531"/>
                </a:lnTo>
                <a:lnTo>
                  <a:pt x="14569" y="5689"/>
                </a:lnTo>
                <a:lnTo>
                  <a:pt x="17247" y="2349"/>
                </a:lnTo>
                <a:lnTo>
                  <a:pt x="15908" y="0"/>
                </a:lnTo>
                <a:lnTo>
                  <a:pt x="10549" y="4013"/>
                </a:lnTo>
                <a:lnTo>
                  <a:pt x="4354" y="5524"/>
                </a:lnTo>
                <a:lnTo>
                  <a:pt x="0" y="6032"/>
                </a:lnTo>
                <a:lnTo>
                  <a:pt x="2178" y="10045"/>
                </a:lnTo>
                <a:lnTo>
                  <a:pt x="5525" y="13398"/>
                </a:lnTo>
                <a:lnTo>
                  <a:pt x="9545" y="15900"/>
                </a:lnTo>
                <a:lnTo>
                  <a:pt x="17749" y="12217"/>
                </a:lnTo>
                <a:lnTo>
                  <a:pt x="21267" y="8712"/>
                </a:lnTo>
                <a:lnTo>
                  <a:pt x="21601" y="6032"/>
                </a:lnTo>
                <a:lnTo>
                  <a:pt x="17749" y="63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72319" y="1575536"/>
            <a:ext cx="20430" cy="15239"/>
          </a:xfrm>
          <a:custGeom>
            <a:avLst/>
            <a:gdLst/>
            <a:ahLst/>
            <a:cxnLst/>
            <a:rect l="l" t="t" r="r" b="b"/>
            <a:pathLst>
              <a:path w="20430" h="15239">
                <a:moveTo>
                  <a:pt x="17752" y="14579"/>
                </a:moveTo>
                <a:lnTo>
                  <a:pt x="17752" y="11722"/>
                </a:lnTo>
                <a:lnTo>
                  <a:pt x="12057" y="12230"/>
                </a:lnTo>
                <a:lnTo>
                  <a:pt x="6866" y="11061"/>
                </a:lnTo>
                <a:lnTo>
                  <a:pt x="8373" y="8382"/>
                </a:lnTo>
                <a:lnTo>
                  <a:pt x="7536" y="5194"/>
                </a:lnTo>
                <a:lnTo>
                  <a:pt x="10885" y="6540"/>
                </a:lnTo>
                <a:lnTo>
                  <a:pt x="15909" y="7378"/>
                </a:lnTo>
                <a:lnTo>
                  <a:pt x="18755" y="7708"/>
                </a:lnTo>
                <a:lnTo>
                  <a:pt x="20430" y="5029"/>
                </a:lnTo>
                <a:lnTo>
                  <a:pt x="17247" y="4521"/>
                </a:lnTo>
                <a:lnTo>
                  <a:pt x="10048" y="3352"/>
                </a:lnTo>
                <a:lnTo>
                  <a:pt x="3853" y="0"/>
                </a:lnTo>
                <a:lnTo>
                  <a:pt x="1341" y="4190"/>
                </a:lnTo>
                <a:lnTo>
                  <a:pt x="0" y="8712"/>
                </a:lnTo>
                <a:lnTo>
                  <a:pt x="168" y="13398"/>
                </a:lnTo>
                <a:lnTo>
                  <a:pt x="7033" y="15239"/>
                </a:lnTo>
                <a:lnTo>
                  <a:pt x="13563" y="15074"/>
                </a:lnTo>
                <a:lnTo>
                  <a:pt x="17752" y="145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50385" y="1586598"/>
            <a:ext cx="10380" cy="19253"/>
          </a:xfrm>
          <a:custGeom>
            <a:avLst/>
            <a:gdLst/>
            <a:ahLst/>
            <a:cxnLst/>
            <a:rect l="l" t="t" r="r" b="b"/>
            <a:pathLst>
              <a:path w="10380" h="19253">
                <a:moveTo>
                  <a:pt x="0" y="1333"/>
                </a:moveTo>
                <a:lnTo>
                  <a:pt x="1170" y="8877"/>
                </a:lnTo>
                <a:lnTo>
                  <a:pt x="4352" y="5181"/>
                </a:lnTo>
                <a:lnTo>
                  <a:pt x="6193" y="11379"/>
                </a:lnTo>
                <a:lnTo>
                  <a:pt x="4687" y="19253"/>
                </a:lnTo>
                <a:lnTo>
                  <a:pt x="8036" y="15062"/>
                </a:lnTo>
                <a:lnTo>
                  <a:pt x="10380" y="6019"/>
                </a:lnTo>
                <a:lnTo>
                  <a:pt x="6362" y="2336"/>
                </a:lnTo>
                <a:lnTo>
                  <a:pt x="1506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58422" y="1602168"/>
            <a:ext cx="15071" cy="11887"/>
          </a:xfrm>
          <a:custGeom>
            <a:avLst/>
            <a:gdLst/>
            <a:ahLst/>
            <a:cxnLst/>
            <a:rect l="l" t="t" r="r" b="b"/>
            <a:pathLst>
              <a:path w="15071" h="11887">
                <a:moveTo>
                  <a:pt x="0" y="5524"/>
                </a:moveTo>
                <a:lnTo>
                  <a:pt x="5359" y="3517"/>
                </a:lnTo>
                <a:lnTo>
                  <a:pt x="10214" y="5194"/>
                </a:lnTo>
                <a:lnTo>
                  <a:pt x="9211" y="8534"/>
                </a:lnTo>
                <a:lnTo>
                  <a:pt x="4353" y="11049"/>
                </a:lnTo>
                <a:lnTo>
                  <a:pt x="8037" y="11887"/>
                </a:lnTo>
                <a:lnTo>
                  <a:pt x="15071" y="9715"/>
                </a:lnTo>
                <a:lnTo>
                  <a:pt x="13731" y="4356"/>
                </a:lnTo>
                <a:lnTo>
                  <a:pt x="11554" y="0"/>
                </a:lnTo>
                <a:lnTo>
                  <a:pt x="8540" y="165"/>
                </a:lnTo>
                <a:lnTo>
                  <a:pt x="0" y="552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95478" y="1581061"/>
            <a:ext cx="6982" cy="16586"/>
          </a:xfrm>
          <a:custGeom>
            <a:avLst/>
            <a:gdLst/>
            <a:ahLst/>
            <a:cxnLst/>
            <a:rect l="l" t="t" r="r" b="b"/>
            <a:pathLst>
              <a:path w="6982" h="16586">
                <a:moveTo>
                  <a:pt x="2461" y="7200"/>
                </a:moveTo>
                <a:lnTo>
                  <a:pt x="117" y="0"/>
                </a:lnTo>
                <a:lnTo>
                  <a:pt x="0" y="11970"/>
                </a:lnTo>
                <a:lnTo>
                  <a:pt x="6687" y="16478"/>
                </a:lnTo>
                <a:lnTo>
                  <a:pt x="6982" y="16586"/>
                </a:lnTo>
                <a:lnTo>
                  <a:pt x="2461" y="72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002461" y="1576552"/>
            <a:ext cx="14568" cy="13728"/>
          </a:xfrm>
          <a:custGeom>
            <a:avLst/>
            <a:gdLst/>
            <a:ahLst/>
            <a:cxnLst/>
            <a:rect l="l" t="t" r="r" b="b"/>
            <a:pathLst>
              <a:path w="14568" h="13728">
                <a:moveTo>
                  <a:pt x="8205" y="5689"/>
                </a:moveTo>
                <a:lnTo>
                  <a:pt x="8876" y="13728"/>
                </a:lnTo>
                <a:lnTo>
                  <a:pt x="14568" y="8026"/>
                </a:lnTo>
                <a:lnTo>
                  <a:pt x="7034" y="2006"/>
                </a:lnTo>
                <a:lnTo>
                  <a:pt x="2176" y="0"/>
                </a:lnTo>
                <a:lnTo>
                  <a:pt x="0" y="660"/>
                </a:lnTo>
                <a:lnTo>
                  <a:pt x="8205" y="56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98109" y="1578394"/>
            <a:ext cx="10716" cy="16408"/>
          </a:xfrm>
          <a:custGeom>
            <a:avLst/>
            <a:gdLst/>
            <a:ahLst/>
            <a:cxnLst/>
            <a:rect l="l" t="t" r="r" b="b"/>
            <a:pathLst>
              <a:path w="10716" h="16408">
                <a:moveTo>
                  <a:pt x="1003" y="0"/>
                </a:moveTo>
                <a:lnTo>
                  <a:pt x="0" y="6857"/>
                </a:lnTo>
                <a:lnTo>
                  <a:pt x="5190" y="12890"/>
                </a:lnTo>
                <a:lnTo>
                  <a:pt x="8370" y="16408"/>
                </a:lnTo>
                <a:lnTo>
                  <a:pt x="10716" y="16230"/>
                </a:lnTo>
                <a:lnTo>
                  <a:pt x="7868" y="8534"/>
                </a:lnTo>
                <a:lnTo>
                  <a:pt x="4352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219645" y="1586598"/>
            <a:ext cx="10549" cy="19253"/>
          </a:xfrm>
          <a:custGeom>
            <a:avLst/>
            <a:gdLst/>
            <a:ahLst/>
            <a:cxnLst/>
            <a:rect l="l" t="t" r="r" b="b"/>
            <a:pathLst>
              <a:path w="10549" h="19253">
                <a:moveTo>
                  <a:pt x="2344" y="15062"/>
                </a:moveTo>
                <a:lnTo>
                  <a:pt x="5861" y="19253"/>
                </a:lnTo>
                <a:lnTo>
                  <a:pt x="4353" y="11379"/>
                </a:lnTo>
                <a:lnTo>
                  <a:pt x="6027" y="5181"/>
                </a:lnTo>
                <a:lnTo>
                  <a:pt x="9376" y="8877"/>
                </a:lnTo>
                <a:lnTo>
                  <a:pt x="10549" y="1333"/>
                </a:lnTo>
                <a:lnTo>
                  <a:pt x="9042" y="0"/>
                </a:lnTo>
                <a:lnTo>
                  <a:pt x="4019" y="2336"/>
                </a:lnTo>
                <a:lnTo>
                  <a:pt x="0" y="6019"/>
                </a:lnTo>
                <a:lnTo>
                  <a:pt x="2344" y="150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06917" y="1602168"/>
            <a:ext cx="15071" cy="11887"/>
          </a:xfrm>
          <a:custGeom>
            <a:avLst/>
            <a:gdLst/>
            <a:ahLst/>
            <a:cxnLst/>
            <a:rect l="l" t="t" r="r" b="b"/>
            <a:pathLst>
              <a:path w="15071" h="11887">
                <a:moveTo>
                  <a:pt x="6697" y="165"/>
                </a:moveTo>
                <a:lnTo>
                  <a:pt x="3516" y="0"/>
                </a:lnTo>
                <a:lnTo>
                  <a:pt x="1507" y="4356"/>
                </a:lnTo>
                <a:lnTo>
                  <a:pt x="0" y="9715"/>
                </a:lnTo>
                <a:lnTo>
                  <a:pt x="7033" y="11887"/>
                </a:lnTo>
                <a:lnTo>
                  <a:pt x="10716" y="11049"/>
                </a:lnTo>
                <a:lnTo>
                  <a:pt x="5861" y="8534"/>
                </a:lnTo>
                <a:lnTo>
                  <a:pt x="4856" y="5194"/>
                </a:lnTo>
                <a:lnTo>
                  <a:pt x="9879" y="3517"/>
                </a:lnTo>
                <a:lnTo>
                  <a:pt x="15071" y="5524"/>
                </a:lnTo>
                <a:lnTo>
                  <a:pt x="6697" y="1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177951" y="1581061"/>
            <a:ext cx="7031" cy="16586"/>
          </a:xfrm>
          <a:custGeom>
            <a:avLst/>
            <a:gdLst/>
            <a:ahLst/>
            <a:cxnLst/>
            <a:rect l="l" t="t" r="r" b="b"/>
            <a:pathLst>
              <a:path w="7031" h="16586">
                <a:moveTo>
                  <a:pt x="4688" y="7200"/>
                </a:moveTo>
                <a:lnTo>
                  <a:pt x="0" y="16586"/>
                </a:lnTo>
                <a:lnTo>
                  <a:pt x="266" y="16489"/>
                </a:lnTo>
                <a:lnTo>
                  <a:pt x="6976" y="12009"/>
                </a:lnTo>
                <a:lnTo>
                  <a:pt x="7031" y="0"/>
                </a:lnTo>
                <a:lnTo>
                  <a:pt x="4688" y="72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163549" y="1576552"/>
            <a:ext cx="14400" cy="13728"/>
          </a:xfrm>
          <a:custGeom>
            <a:avLst/>
            <a:gdLst/>
            <a:ahLst/>
            <a:cxnLst/>
            <a:rect l="l" t="t" r="r" b="b"/>
            <a:pathLst>
              <a:path w="14400" h="13728">
                <a:moveTo>
                  <a:pt x="7367" y="2006"/>
                </a:moveTo>
                <a:lnTo>
                  <a:pt x="0" y="8026"/>
                </a:lnTo>
                <a:lnTo>
                  <a:pt x="5693" y="13728"/>
                </a:lnTo>
                <a:lnTo>
                  <a:pt x="6195" y="5689"/>
                </a:lnTo>
                <a:lnTo>
                  <a:pt x="14400" y="660"/>
                </a:lnTo>
                <a:lnTo>
                  <a:pt x="12222" y="0"/>
                </a:lnTo>
                <a:lnTo>
                  <a:pt x="7367" y="20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171757" y="1578394"/>
            <a:ext cx="10717" cy="16408"/>
          </a:xfrm>
          <a:custGeom>
            <a:avLst/>
            <a:gdLst/>
            <a:ahLst/>
            <a:cxnLst/>
            <a:rect l="l" t="t" r="r" b="b"/>
            <a:pathLst>
              <a:path w="10717" h="16408">
                <a:moveTo>
                  <a:pt x="9712" y="0"/>
                </a:moveTo>
                <a:lnTo>
                  <a:pt x="6195" y="0"/>
                </a:lnTo>
                <a:lnTo>
                  <a:pt x="2679" y="8534"/>
                </a:lnTo>
                <a:lnTo>
                  <a:pt x="0" y="16230"/>
                </a:lnTo>
                <a:lnTo>
                  <a:pt x="2344" y="16408"/>
                </a:lnTo>
                <a:lnTo>
                  <a:pt x="5358" y="12890"/>
                </a:lnTo>
                <a:lnTo>
                  <a:pt x="10717" y="6857"/>
                </a:lnTo>
                <a:lnTo>
                  <a:pt x="971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035040" y="1477086"/>
            <a:ext cx="44114" cy="98958"/>
          </a:xfrm>
          <a:custGeom>
            <a:avLst/>
            <a:gdLst/>
            <a:ahLst/>
            <a:cxnLst/>
            <a:rect l="l" t="t" r="r" b="b"/>
            <a:pathLst>
              <a:path w="44114" h="98958">
                <a:moveTo>
                  <a:pt x="3083" y="49998"/>
                </a:moveTo>
                <a:lnTo>
                  <a:pt x="7591" y="62505"/>
                </a:lnTo>
                <a:lnTo>
                  <a:pt x="13052" y="73969"/>
                </a:lnTo>
                <a:lnTo>
                  <a:pt x="18695" y="83867"/>
                </a:lnTo>
                <a:lnTo>
                  <a:pt x="23752" y="91677"/>
                </a:lnTo>
                <a:lnTo>
                  <a:pt x="27454" y="96877"/>
                </a:lnTo>
                <a:lnTo>
                  <a:pt x="29043" y="98958"/>
                </a:lnTo>
                <a:lnTo>
                  <a:pt x="44114" y="96278"/>
                </a:lnTo>
                <a:lnTo>
                  <a:pt x="44114" y="25450"/>
                </a:lnTo>
                <a:lnTo>
                  <a:pt x="37751" y="21589"/>
                </a:lnTo>
                <a:lnTo>
                  <a:pt x="36914" y="17068"/>
                </a:lnTo>
                <a:lnTo>
                  <a:pt x="23517" y="5389"/>
                </a:lnTo>
                <a:lnTo>
                  <a:pt x="11946" y="527"/>
                </a:lnTo>
                <a:lnTo>
                  <a:pt x="9953" y="0"/>
                </a:lnTo>
                <a:lnTo>
                  <a:pt x="2962" y="11450"/>
                </a:lnTo>
                <a:lnTo>
                  <a:pt x="0" y="23948"/>
                </a:lnTo>
                <a:lnTo>
                  <a:pt x="296" y="36972"/>
                </a:lnTo>
                <a:lnTo>
                  <a:pt x="3083" y="49998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107620" y="1477086"/>
            <a:ext cx="44281" cy="98958"/>
          </a:xfrm>
          <a:custGeom>
            <a:avLst/>
            <a:gdLst/>
            <a:ahLst/>
            <a:cxnLst/>
            <a:rect l="l" t="t" r="r" b="b"/>
            <a:pathLst>
              <a:path w="44281" h="98958">
                <a:moveTo>
                  <a:pt x="20666" y="5423"/>
                </a:moveTo>
                <a:lnTo>
                  <a:pt x="7199" y="17068"/>
                </a:lnTo>
                <a:lnTo>
                  <a:pt x="6531" y="21589"/>
                </a:lnTo>
                <a:lnTo>
                  <a:pt x="0" y="25450"/>
                </a:lnTo>
                <a:lnTo>
                  <a:pt x="0" y="96278"/>
                </a:lnTo>
                <a:lnTo>
                  <a:pt x="15237" y="98958"/>
                </a:lnTo>
                <a:lnTo>
                  <a:pt x="20528" y="91677"/>
                </a:lnTo>
                <a:lnTo>
                  <a:pt x="25585" y="83866"/>
                </a:lnTo>
                <a:lnTo>
                  <a:pt x="31229" y="73968"/>
                </a:lnTo>
                <a:lnTo>
                  <a:pt x="36689" y="62504"/>
                </a:lnTo>
                <a:lnTo>
                  <a:pt x="41197" y="49998"/>
                </a:lnTo>
                <a:lnTo>
                  <a:pt x="43984" y="36971"/>
                </a:lnTo>
                <a:lnTo>
                  <a:pt x="44281" y="23948"/>
                </a:lnTo>
                <a:lnTo>
                  <a:pt x="41318" y="11450"/>
                </a:lnTo>
                <a:lnTo>
                  <a:pt x="34326" y="0"/>
                </a:lnTo>
                <a:lnTo>
                  <a:pt x="32267" y="546"/>
                </a:lnTo>
                <a:lnTo>
                  <a:pt x="20666" y="5423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10668" y="1541208"/>
            <a:ext cx="163431" cy="65842"/>
          </a:xfrm>
          <a:custGeom>
            <a:avLst/>
            <a:gdLst/>
            <a:ahLst/>
            <a:cxnLst/>
            <a:rect l="l" t="t" r="r" b="b"/>
            <a:pathLst>
              <a:path w="163431" h="65842">
                <a:moveTo>
                  <a:pt x="91593" y="22783"/>
                </a:moveTo>
                <a:lnTo>
                  <a:pt x="90966" y="22783"/>
                </a:lnTo>
                <a:lnTo>
                  <a:pt x="91092" y="24282"/>
                </a:lnTo>
                <a:lnTo>
                  <a:pt x="92409" y="23554"/>
                </a:lnTo>
                <a:lnTo>
                  <a:pt x="91593" y="22783"/>
                </a:lnTo>
                <a:close/>
              </a:path>
              <a:path w="163431" h="65842">
                <a:moveTo>
                  <a:pt x="2847" y="54267"/>
                </a:moveTo>
                <a:lnTo>
                  <a:pt x="0" y="57442"/>
                </a:lnTo>
                <a:lnTo>
                  <a:pt x="15423" y="63242"/>
                </a:lnTo>
                <a:lnTo>
                  <a:pt x="29801" y="65427"/>
                </a:lnTo>
                <a:lnTo>
                  <a:pt x="42929" y="64778"/>
                </a:lnTo>
                <a:lnTo>
                  <a:pt x="54604" y="62077"/>
                </a:lnTo>
                <a:lnTo>
                  <a:pt x="64624" y="58106"/>
                </a:lnTo>
                <a:lnTo>
                  <a:pt x="72785" y="53648"/>
                </a:lnTo>
                <a:lnTo>
                  <a:pt x="78884" y="49485"/>
                </a:lnTo>
                <a:lnTo>
                  <a:pt x="78198" y="47231"/>
                </a:lnTo>
                <a:lnTo>
                  <a:pt x="73511" y="45212"/>
                </a:lnTo>
                <a:lnTo>
                  <a:pt x="70162" y="40690"/>
                </a:lnTo>
                <a:lnTo>
                  <a:pt x="70162" y="28638"/>
                </a:lnTo>
                <a:lnTo>
                  <a:pt x="76357" y="22783"/>
                </a:lnTo>
                <a:lnTo>
                  <a:pt x="77012" y="22783"/>
                </a:lnTo>
                <a:lnTo>
                  <a:pt x="75854" y="22110"/>
                </a:lnTo>
                <a:lnTo>
                  <a:pt x="67482" y="17424"/>
                </a:lnTo>
                <a:lnTo>
                  <a:pt x="60115" y="11391"/>
                </a:lnTo>
                <a:lnTo>
                  <a:pt x="52411" y="15074"/>
                </a:lnTo>
                <a:lnTo>
                  <a:pt x="51239" y="24625"/>
                </a:lnTo>
                <a:lnTo>
                  <a:pt x="58606" y="26123"/>
                </a:lnTo>
                <a:lnTo>
                  <a:pt x="69325" y="32664"/>
                </a:lnTo>
                <a:lnTo>
                  <a:pt x="66812" y="33832"/>
                </a:lnTo>
                <a:lnTo>
                  <a:pt x="58105" y="37185"/>
                </a:lnTo>
                <a:lnTo>
                  <a:pt x="49396" y="39357"/>
                </a:lnTo>
                <a:lnTo>
                  <a:pt x="48225" y="47396"/>
                </a:lnTo>
                <a:lnTo>
                  <a:pt x="55928" y="53759"/>
                </a:lnTo>
                <a:lnTo>
                  <a:pt x="60783" y="49402"/>
                </a:lnTo>
                <a:lnTo>
                  <a:pt x="71500" y="45046"/>
                </a:lnTo>
                <a:lnTo>
                  <a:pt x="66657" y="48771"/>
                </a:lnTo>
                <a:lnTo>
                  <a:pt x="59156" y="53279"/>
                </a:lnTo>
                <a:lnTo>
                  <a:pt x="49258" y="57427"/>
                </a:lnTo>
                <a:lnTo>
                  <a:pt x="37218" y="60074"/>
                </a:lnTo>
                <a:lnTo>
                  <a:pt x="23294" y="60075"/>
                </a:lnTo>
                <a:lnTo>
                  <a:pt x="7745" y="56291"/>
                </a:lnTo>
                <a:lnTo>
                  <a:pt x="2847" y="54267"/>
                </a:lnTo>
                <a:close/>
              </a:path>
              <a:path w="163431" h="65842">
                <a:moveTo>
                  <a:pt x="77878" y="22783"/>
                </a:moveTo>
                <a:lnTo>
                  <a:pt x="77012" y="22783"/>
                </a:lnTo>
                <a:lnTo>
                  <a:pt x="77864" y="23279"/>
                </a:lnTo>
                <a:lnTo>
                  <a:pt x="77878" y="22783"/>
                </a:lnTo>
                <a:close/>
              </a:path>
              <a:path w="163431" h="65842">
                <a:moveTo>
                  <a:pt x="97789" y="28638"/>
                </a:moveTo>
                <a:lnTo>
                  <a:pt x="97789" y="41528"/>
                </a:lnTo>
                <a:lnTo>
                  <a:pt x="93268" y="46558"/>
                </a:lnTo>
                <a:lnTo>
                  <a:pt x="87407" y="48069"/>
                </a:lnTo>
                <a:lnTo>
                  <a:pt x="102215" y="58107"/>
                </a:lnTo>
                <a:lnTo>
                  <a:pt x="116324" y="63715"/>
                </a:lnTo>
                <a:lnTo>
                  <a:pt x="129351" y="65842"/>
                </a:lnTo>
                <a:lnTo>
                  <a:pt x="140910" y="65438"/>
                </a:lnTo>
                <a:lnTo>
                  <a:pt x="150619" y="63454"/>
                </a:lnTo>
                <a:lnTo>
                  <a:pt x="158091" y="60839"/>
                </a:lnTo>
                <a:lnTo>
                  <a:pt x="162943" y="58543"/>
                </a:lnTo>
                <a:lnTo>
                  <a:pt x="163431" y="58280"/>
                </a:lnTo>
                <a:lnTo>
                  <a:pt x="159412" y="57276"/>
                </a:lnTo>
                <a:lnTo>
                  <a:pt x="158576" y="55600"/>
                </a:lnTo>
                <a:lnTo>
                  <a:pt x="143520" y="60962"/>
                </a:lnTo>
                <a:lnTo>
                  <a:pt x="132742" y="63633"/>
                </a:lnTo>
                <a:lnTo>
                  <a:pt x="124062" y="63302"/>
                </a:lnTo>
                <a:lnTo>
                  <a:pt x="115300" y="59657"/>
                </a:lnTo>
                <a:lnTo>
                  <a:pt x="104277" y="52387"/>
                </a:lnTo>
                <a:lnTo>
                  <a:pt x="96450" y="46723"/>
                </a:lnTo>
                <a:lnTo>
                  <a:pt x="100637" y="48069"/>
                </a:lnTo>
                <a:lnTo>
                  <a:pt x="106497" y="50241"/>
                </a:lnTo>
                <a:lnTo>
                  <a:pt x="112022" y="52920"/>
                </a:lnTo>
                <a:lnTo>
                  <a:pt x="118554" y="47561"/>
                </a:lnTo>
                <a:lnTo>
                  <a:pt x="117381" y="38011"/>
                </a:lnTo>
                <a:lnTo>
                  <a:pt x="110013" y="38188"/>
                </a:lnTo>
                <a:lnTo>
                  <a:pt x="98459" y="34505"/>
                </a:lnTo>
                <a:lnTo>
                  <a:pt x="101472" y="32664"/>
                </a:lnTo>
                <a:lnTo>
                  <a:pt x="108506" y="28473"/>
                </a:lnTo>
                <a:lnTo>
                  <a:pt x="116042" y="25285"/>
                </a:lnTo>
                <a:lnTo>
                  <a:pt x="115707" y="17081"/>
                </a:lnTo>
                <a:lnTo>
                  <a:pt x="106998" y="12230"/>
                </a:lnTo>
                <a:lnTo>
                  <a:pt x="102311" y="18084"/>
                </a:lnTo>
                <a:lnTo>
                  <a:pt x="92409" y="23554"/>
                </a:lnTo>
                <a:lnTo>
                  <a:pt x="97789" y="28638"/>
                </a:lnTo>
                <a:close/>
              </a:path>
              <a:path w="163431" h="65842">
                <a:moveTo>
                  <a:pt x="84729" y="0"/>
                </a:moveTo>
                <a:lnTo>
                  <a:pt x="75519" y="4190"/>
                </a:lnTo>
                <a:lnTo>
                  <a:pt x="78198" y="11061"/>
                </a:lnTo>
                <a:lnTo>
                  <a:pt x="77878" y="22783"/>
                </a:lnTo>
                <a:lnTo>
                  <a:pt x="90966" y="22783"/>
                </a:lnTo>
                <a:lnTo>
                  <a:pt x="90924" y="22275"/>
                </a:lnTo>
                <a:lnTo>
                  <a:pt x="90756" y="13068"/>
                </a:lnTo>
                <a:lnTo>
                  <a:pt x="92264" y="4190"/>
                </a:lnTo>
                <a:lnTo>
                  <a:pt x="8472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66929" y="1548079"/>
            <a:ext cx="54085" cy="41528"/>
          </a:xfrm>
          <a:custGeom>
            <a:avLst/>
            <a:gdLst/>
            <a:ahLst/>
            <a:cxnLst/>
            <a:rect l="l" t="t" r="r" b="b"/>
            <a:pathLst>
              <a:path w="54085" h="41528">
                <a:moveTo>
                  <a:pt x="46716" y="36499"/>
                </a:moveTo>
                <a:lnTo>
                  <a:pt x="50568" y="38011"/>
                </a:lnTo>
                <a:lnTo>
                  <a:pt x="54085" y="36334"/>
                </a:lnTo>
                <a:lnTo>
                  <a:pt x="52578" y="32321"/>
                </a:lnTo>
                <a:lnTo>
                  <a:pt x="48392" y="31978"/>
                </a:lnTo>
                <a:lnTo>
                  <a:pt x="41360" y="29806"/>
                </a:lnTo>
                <a:lnTo>
                  <a:pt x="41526" y="28803"/>
                </a:lnTo>
                <a:lnTo>
                  <a:pt x="41024" y="24955"/>
                </a:lnTo>
                <a:lnTo>
                  <a:pt x="42197" y="22098"/>
                </a:lnTo>
                <a:lnTo>
                  <a:pt x="46716" y="19596"/>
                </a:lnTo>
                <a:lnTo>
                  <a:pt x="51239" y="17576"/>
                </a:lnTo>
                <a:lnTo>
                  <a:pt x="52242" y="13893"/>
                </a:lnTo>
                <a:lnTo>
                  <a:pt x="48058" y="12560"/>
                </a:lnTo>
                <a:lnTo>
                  <a:pt x="44540" y="15570"/>
                </a:lnTo>
                <a:lnTo>
                  <a:pt x="37172" y="19418"/>
                </a:lnTo>
                <a:lnTo>
                  <a:pt x="35163" y="17576"/>
                </a:lnTo>
                <a:lnTo>
                  <a:pt x="32484" y="16408"/>
                </a:lnTo>
                <a:lnTo>
                  <a:pt x="29470" y="16078"/>
                </a:lnTo>
                <a:lnTo>
                  <a:pt x="30308" y="15913"/>
                </a:lnTo>
                <a:lnTo>
                  <a:pt x="29804" y="11391"/>
                </a:lnTo>
                <a:lnTo>
                  <a:pt x="30810" y="2679"/>
                </a:lnTo>
                <a:lnTo>
                  <a:pt x="27797" y="0"/>
                </a:lnTo>
                <a:lnTo>
                  <a:pt x="24279" y="2679"/>
                </a:lnTo>
                <a:lnTo>
                  <a:pt x="25452" y="7200"/>
                </a:lnTo>
                <a:lnTo>
                  <a:pt x="25285" y="15239"/>
                </a:lnTo>
                <a:lnTo>
                  <a:pt x="22271" y="16751"/>
                </a:lnTo>
                <a:lnTo>
                  <a:pt x="18755" y="18592"/>
                </a:lnTo>
                <a:lnTo>
                  <a:pt x="12391" y="15239"/>
                </a:lnTo>
                <a:lnTo>
                  <a:pt x="6866" y="11214"/>
                </a:lnTo>
                <a:lnTo>
                  <a:pt x="2847" y="12230"/>
                </a:lnTo>
                <a:lnTo>
                  <a:pt x="3517" y="16408"/>
                </a:lnTo>
                <a:lnTo>
                  <a:pt x="8204" y="17919"/>
                </a:lnTo>
                <a:lnTo>
                  <a:pt x="15406" y="22275"/>
                </a:lnTo>
                <a:lnTo>
                  <a:pt x="15740" y="22605"/>
                </a:lnTo>
                <a:lnTo>
                  <a:pt x="14065" y="26454"/>
                </a:lnTo>
                <a:lnTo>
                  <a:pt x="11888" y="29476"/>
                </a:lnTo>
                <a:lnTo>
                  <a:pt x="6697" y="31483"/>
                </a:lnTo>
                <a:lnTo>
                  <a:pt x="1675" y="32981"/>
                </a:lnTo>
                <a:lnTo>
                  <a:pt x="0" y="36499"/>
                </a:lnTo>
                <a:lnTo>
                  <a:pt x="3851" y="38519"/>
                </a:lnTo>
                <a:lnTo>
                  <a:pt x="7536" y="36004"/>
                </a:lnTo>
                <a:lnTo>
                  <a:pt x="14904" y="33324"/>
                </a:lnTo>
                <a:lnTo>
                  <a:pt x="16912" y="38176"/>
                </a:lnTo>
                <a:lnTo>
                  <a:pt x="21936" y="41528"/>
                </a:lnTo>
                <a:lnTo>
                  <a:pt x="33153" y="41528"/>
                </a:lnTo>
                <a:lnTo>
                  <a:pt x="37843" y="38519"/>
                </a:lnTo>
                <a:lnTo>
                  <a:pt x="40186" y="34328"/>
                </a:lnTo>
                <a:lnTo>
                  <a:pt x="42698" y="35166"/>
                </a:lnTo>
                <a:lnTo>
                  <a:pt x="46716" y="3649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084463" y="1567497"/>
            <a:ext cx="5240" cy="20104"/>
          </a:xfrm>
          <a:custGeom>
            <a:avLst/>
            <a:gdLst/>
            <a:ahLst/>
            <a:cxnLst/>
            <a:rect l="l" t="t" r="r" b="b"/>
            <a:pathLst>
              <a:path w="5240" h="20104">
                <a:moveTo>
                  <a:pt x="3901" y="8712"/>
                </a:moveTo>
                <a:lnTo>
                  <a:pt x="5240" y="0"/>
                </a:lnTo>
                <a:lnTo>
                  <a:pt x="0" y="12652"/>
                </a:lnTo>
                <a:lnTo>
                  <a:pt x="4055" y="19323"/>
                </a:lnTo>
                <a:lnTo>
                  <a:pt x="5074" y="20104"/>
                </a:lnTo>
                <a:lnTo>
                  <a:pt x="3901" y="87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099583" y="1567167"/>
            <a:ext cx="8759" cy="20091"/>
          </a:xfrm>
          <a:custGeom>
            <a:avLst/>
            <a:gdLst/>
            <a:ahLst/>
            <a:cxnLst/>
            <a:rect l="l" t="t" r="r" b="b"/>
            <a:pathLst>
              <a:path w="8759" h="20091">
                <a:moveTo>
                  <a:pt x="1339" y="8712"/>
                </a:moveTo>
                <a:lnTo>
                  <a:pt x="166" y="20091"/>
                </a:lnTo>
                <a:lnTo>
                  <a:pt x="8759" y="13174"/>
                </a:lnTo>
                <a:lnTo>
                  <a:pt x="5509" y="5795"/>
                </a:lnTo>
                <a:lnTo>
                  <a:pt x="0" y="0"/>
                </a:lnTo>
                <a:lnTo>
                  <a:pt x="1339" y="87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88365" y="1566164"/>
            <a:ext cx="13060" cy="21767"/>
          </a:xfrm>
          <a:custGeom>
            <a:avLst/>
            <a:gdLst/>
            <a:ahLst/>
            <a:cxnLst/>
            <a:rect l="l" t="t" r="r" b="b"/>
            <a:pathLst>
              <a:path w="13060" h="21767">
                <a:moveTo>
                  <a:pt x="6530" y="21767"/>
                </a:moveTo>
                <a:lnTo>
                  <a:pt x="13060" y="11557"/>
                </a:lnTo>
                <a:lnTo>
                  <a:pt x="6530" y="0"/>
                </a:lnTo>
                <a:lnTo>
                  <a:pt x="0" y="10210"/>
                </a:lnTo>
                <a:lnTo>
                  <a:pt x="6530" y="2176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67799" y="1599323"/>
            <a:ext cx="38849" cy="22478"/>
          </a:xfrm>
          <a:custGeom>
            <a:avLst/>
            <a:gdLst/>
            <a:ahLst/>
            <a:cxnLst/>
            <a:rect l="l" t="t" r="r" b="b"/>
            <a:pathLst>
              <a:path w="38849" h="22478">
                <a:moveTo>
                  <a:pt x="23809" y="15548"/>
                </a:moveTo>
                <a:lnTo>
                  <a:pt x="32163" y="9589"/>
                </a:lnTo>
                <a:lnTo>
                  <a:pt x="38179" y="1988"/>
                </a:lnTo>
                <a:lnTo>
                  <a:pt x="38849" y="838"/>
                </a:lnTo>
                <a:lnTo>
                  <a:pt x="35165" y="838"/>
                </a:lnTo>
                <a:lnTo>
                  <a:pt x="32819" y="0"/>
                </a:lnTo>
                <a:lnTo>
                  <a:pt x="23809" y="15548"/>
                </a:lnTo>
                <a:close/>
              </a:path>
              <a:path w="38849" h="22478">
                <a:moveTo>
                  <a:pt x="21217" y="17397"/>
                </a:moveTo>
                <a:lnTo>
                  <a:pt x="6793" y="21417"/>
                </a:lnTo>
                <a:lnTo>
                  <a:pt x="8554" y="22065"/>
                </a:lnTo>
                <a:lnTo>
                  <a:pt x="16842" y="22478"/>
                </a:lnTo>
                <a:lnTo>
                  <a:pt x="23617" y="15880"/>
                </a:lnTo>
                <a:lnTo>
                  <a:pt x="23809" y="15548"/>
                </a:lnTo>
                <a:lnTo>
                  <a:pt x="21217" y="17397"/>
                </a:lnTo>
                <a:close/>
              </a:path>
              <a:path w="38849" h="22478">
                <a:moveTo>
                  <a:pt x="6793" y="21417"/>
                </a:moveTo>
                <a:lnTo>
                  <a:pt x="0" y="18923"/>
                </a:lnTo>
                <a:lnTo>
                  <a:pt x="3013" y="21259"/>
                </a:lnTo>
                <a:lnTo>
                  <a:pt x="4353" y="22098"/>
                </a:lnTo>
                <a:lnTo>
                  <a:pt x="6793" y="21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175941" y="1598980"/>
            <a:ext cx="37677" cy="22292"/>
          </a:xfrm>
          <a:custGeom>
            <a:avLst/>
            <a:gdLst/>
            <a:ahLst/>
            <a:cxnLst/>
            <a:rect l="l" t="t" r="r" b="b"/>
            <a:pathLst>
              <a:path w="37677" h="22292">
                <a:moveTo>
                  <a:pt x="4856" y="0"/>
                </a:moveTo>
                <a:lnTo>
                  <a:pt x="0" y="508"/>
                </a:lnTo>
                <a:lnTo>
                  <a:pt x="12043" y="15470"/>
                </a:lnTo>
                <a:lnTo>
                  <a:pt x="24799" y="21385"/>
                </a:lnTo>
                <a:lnTo>
                  <a:pt x="34043" y="22292"/>
                </a:lnTo>
                <a:lnTo>
                  <a:pt x="37174" y="21945"/>
                </a:lnTo>
                <a:lnTo>
                  <a:pt x="37677" y="20599"/>
                </a:lnTo>
                <a:lnTo>
                  <a:pt x="22907" y="18212"/>
                </a:lnTo>
                <a:lnTo>
                  <a:pt x="14479" y="13094"/>
                </a:lnTo>
                <a:lnTo>
                  <a:pt x="5461" y="894"/>
                </a:lnTo>
                <a:lnTo>
                  <a:pt x="485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090039" y="141696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17821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088866" y="1414284"/>
            <a:ext cx="10547" cy="13233"/>
          </a:xfrm>
          <a:custGeom>
            <a:avLst/>
            <a:gdLst/>
            <a:ahLst/>
            <a:cxnLst/>
            <a:rect l="l" t="t" r="r" b="b"/>
            <a:pathLst>
              <a:path w="10547" h="13233">
                <a:moveTo>
                  <a:pt x="3013" y="12725"/>
                </a:moveTo>
                <a:lnTo>
                  <a:pt x="4519" y="13233"/>
                </a:lnTo>
                <a:lnTo>
                  <a:pt x="7533" y="12725"/>
                </a:lnTo>
                <a:lnTo>
                  <a:pt x="10547" y="9372"/>
                </a:lnTo>
                <a:lnTo>
                  <a:pt x="10547" y="2349"/>
                </a:lnTo>
                <a:lnTo>
                  <a:pt x="5861" y="0"/>
                </a:lnTo>
                <a:lnTo>
                  <a:pt x="501" y="2349"/>
                </a:lnTo>
                <a:lnTo>
                  <a:pt x="335" y="2006"/>
                </a:lnTo>
                <a:lnTo>
                  <a:pt x="0" y="8712"/>
                </a:lnTo>
                <a:lnTo>
                  <a:pt x="3013" y="1272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075974" y="1426514"/>
            <a:ext cx="14231" cy="10045"/>
          </a:xfrm>
          <a:custGeom>
            <a:avLst/>
            <a:gdLst/>
            <a:ahLst/>
            <a:cxnLst/>
            <a:rect l="l" t="t" r="r" b="b"/>
            <a:pathLst>
              <a:path w="14231" h="10045">
                <a:moveTo>
                  <a:pt x="14231" y="5689"/>
                </a:moveTo>
                <a:lnTo>
                  <a:pt x="13729" y="3009"/>
                </a:lnTo>
                <a:lnTo>
                  <a:pt x="10045" y="0"/>
                </a:lnTo>
                <a:lnTo>
                  <a:pt x="2510" y="0"/>
                </a:lnTo>
                <a:lnTo>
                  <a:pt x="0" y="4521"/>
                </a:lnTo>
                <a:lnTo>
                  <a:pt x="2510" y="9537"/>
                </a:lnTo>
                <a:lnTo>
                  <a:pt x="2176" y="9702"/>
                </a:lnTo>
                <a:lnTo>
                  <a:pt x="9375" y="10045"/>
                </a:lnTo>
                <a:lnTo>
                  <a:pt x="13729" y="7023"/>
                </a:lnTo>
                <a:lnTo>
                  <a:pt x="14231" y="568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89202" y="1435214"/>
            <a:ext cx="10714" cy="13233"/>
          </a:xfrm>
          <a:custGeom>
            <a:avLst/>
            <a:gdLst/>
            <a:ahLst/>
            <a:cxnLst/>
            <a:rect l="l" t="t" r="r" b="b"/>
            <a:pathLst>
              <a:path w="10714" h="13233">
                <a:moveTo>
                  <a:pt x="10714" y="4521"/>
                </a:moveTo>
                <a:lnTo>
                  <a:pt x="7532" y="507"/>
                </a:lnTo>
                <a:lnTo>
                  <a:pt x="6027" y="0"/>
                </a:lnTo>
                <a:lnTo>
                  <a:pt x="3180" y="507"/>
                </a:lnTo>
                <a:lnTo>
                  <a:pt x="0" y="3848"/>
                </a:lnTo>
                <a:lnTo>
                  <a:pt x="0" y="10883"/>
                </a:lnTo>
                <a:lnTo>
                  <a:pt x="4855" y="13233"/>
                </a:lnTo>
                <a:lnTo>
                  <a:pt x="10212" y="10883"/>
                </a:lnTo>
                <a:lnTo>
                  <a:pt x="10212" y="11226"/>
                </a:lnTo>
                <a:lnTo>
                  <a:pt x="10714" y="452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98414" y="1426171"/>
            <a:ext cx="14234" cy="10045"/>
          </a:xfrm>
          <a:custGeom>
            <a:avLst/>
            <a:gdLst/>
            <a:ahLst/>
            <a:cxnLst/>
            <a:rect l="l" t="t" r="r" b="b"/>
            <a:pathLst>
              <a:path w="14234" h="10045">
                <a:moveTo>
                  <a:pt x="11888" y="507"/>
                </a:moveTo>
                <a:lnTo>
                  <a:pt x="12223" y="342"/>
                </a:lnTo>
                <a:lnTo>
                  <a:pt x="5022" y="0"/>
                </a:lnTo>
                <a:lnTo>
                  <a:pt x="502" y="3022"/>
                </a:lnTo>
                <a:lnTo>
                  <a:pt x="0" y="4356"/>
                </a:lnTo>
                <a:lnTo>
                  <a:pt x="502" y="7035"/>
                </a:lnTo>
                <a:lnTo>
                  <a:pt x="4354" y="10045"/>
                </a:lnTo>
                <a:lnTo>
                  <a:pt x="11722" y="10045"/>
                </a:lnTo>
                <a:lnTo>
                  <a:pt x="14234" y="5524"/>
                </a:lnTo>
                <a:lnTo>
                  <a:pt x="11888" y="5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90876" y="1427848"/>
            <a:ext cx="7030" cy="6527"/>
          </a:xfrm>
          <a:custGeom>
            <a:avLst/>
            <a:gdLst/>
            <a:ahLst/>
            <a:cxnLst/>
            <a:rect l="l" t="t" r="r" b="b"/>
            <a:pathLst>
              <a:path w="7030" h="6527">
                <a:moveTo>
                  <a:pt x="2176" y="0"/>
                </a:moveTo>
                <a:lnTo>
                  <a:pt x="0" y="4521"/>
                </a:lnTo>
                <a:lnTo>
                  <a:pt x="4687" y="6527"/>
                </a:lnTo>
                <a:lnTo>
                  <a:pt x="7030" y="2171"/>
                </a:lnTo>
                <a:lnTo>
                  <a:pt x="217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95093" y="1618907"/>
            <a:ext cx="12560" cy="13398"/>
          </a:xfrm>
          <a:custGeom>
            <a:avLst/>
            <a:gdLst/>
            <a:ahLst/>
            <a:cxnLst/>
            <a:rect l="l" t="t" r="r" b="b"/>
            <a:pathLst>
              <a:path w="12560" h="13398">
                <a:moveTo>
                  <a:pt x="0" y="7200"/>
                </a:moveTo>
                <a:lnTo>
                  <a:pt x="502" y="12064"/>
                </a:lnTo>
                <a:lnTo>
                  <a:pt x="2512" y="13398"/>
                </a:lnTo>
                <a:lnTo>
                  <a:pt x="5359" y="12560"/>
                </a:lnTo>
                <a:lnTo>
                  <a:pt x="8037" y="11899"/>
                </a:lnTo>
                <a:lnTo>
                  <a:pt x="10718" y="11226"/>
                </a:lnTo>
                <a:lnTo>
                  <a:pt x="12560" y="6362"/>
                </a:lnTo>
                <a:lnTo>
                  <a:pt x="12057" y="1511"/>
                </a:lnTo>
                <a:lnTo>
                  <a:pt x="10048" y="0"/>
                </a:lnTo>
                <a:lnTo>
                  <a:pt x="7200" y="673"/>
                </a:lnTo>
                <a:lnTo>
                  <a:pt x="4522" y="1511"/>
                </a:lnTo>
                <a:lnTo>
                  <a:pt x="1675" y="2184"/>
                </a:lnTo>
                <a:lnTo>
                  <a:pt x="0" y="72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81363" y="1622767"/>
            <a:ext cx="11888" cy="13893"/>
          </a:xfrm>
          <a:custGeom>
            <a:avLst/>
            <a:gdLst/>
            <a:ahLst/>
            <a:cxnLst/>
            <a:rect l="l" t="t" r="r" b="b"/>
            <a:pathLst>
              <a:path w="11888" h="13893">
                <a:moveTo>
                  <a:pt x="2343" y="13893"/>
                </a:moveTo>
                <a:lnTo>
                  <a:pt x="5024" y="13055"/>
                </a:lnTo>
                <a:lnTo>
                  <a:pt x="7536" y="12052"/>
                </a:lnTo>
                <a:lnTo>
                  <a:pt x="10214" y="11214"/>
                </a:lnTo>
                <a:lnTo>
                  <a:pt x="11888" y="6362"/>
                </a:lnTo>
                <a:lnTo>
                  <a:pt x="11553" y="1333"/>
                </a:lnTo>
                <a:lnTo>
                  <a:pt x="9377" y="0"/>
                </a:lnTo>
                <a:lnTo>
                  <a:pt x="6697" y="838"/>
                </a:lnTo>
                <a:lnTo>
                  <a:pt x="1673" y="2679"/>
                </a:lnTo>
                <a:lnTo>
                  <a:pt x="0" y="7696"/>
                </a:lnTo>
                <a:lnTo>
                  <a:pt x="335" y="12560"/>
                </a:lnTo>
                <a:lnTo>
                  <a:pt x="2343" y="138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65758" y="1447609"/>
            <a:ext cx="55928" cy="54584"/>
          </a:xfrm>
          <a:custGeom>
            <a:avLst/>
            <a:gdLst/>
            <a:ahLst/>
            <a:cxnLst/>
            <a:rect l="l" t="t" r="r" b="b"/>
            <a:pathLst>
              <a:path w="55928" h="54584">
                <a:moveTo>
                  <a:pt x="27797" y="0"/>
                </a:moveTo>
                <a:lnTo>
                  <a:pt x="26786" y="17"/>
                </a:lnTo>
                <a:lnTo>
                  <a:pt x="13205" y="4043"/>
                </a:lnTo>
                <a:lnTo>
                  <a:pt x="3626" y="13784"/>
                </a:lnTo>
                <a:lnTo>
                  <a:pt x="0" y="27292"/>
                </a:lnTo>
                <a:lnTo>
                  <a:pt x="17" y="28282"/>
                </a:lnTo>
                <a:lnTo>
                  <a:pt x="4106" y="41597"/>
                </a:lnTo>
                <a:lnTo>
                  <a:pt x="14016" y="51013"/>
                </a:lnTo>
                <a:lnTo>
                  <a:pt x="27797" y="54584"/>
                </a:lnTo>
                <a:lnTo>
                  <a:pt x="29094" y="54556"/>
                </a:lnTo>
                <a:lnTo>
                  <a:pt x="42703" y="50452"/>
                </a:lnTo>
                <a:lnTo>
                  <a:pt x="52297" y="40727"/>
                </a:lnTo>
                <a:lnTo>
                  <a:pt x="55928" y="27292"/>
                </a:lnTo>
                <a:lnTo>
                  <a:pt x="55899" y="26036"/>
                </a:lnTo>
                <a:lnTo>
                  <a:pt x="51677" y="12845"/>
                </a:lnTo>
                <a:lnTo>
                  <a:pt x="41660" y="3529"/>
                </a:lnTo>
                <a:lnTo>
                  <a:pt x="27797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72292" y="1452803"/>
            <a:ext cx="44204" cy="44208"/>
          </a:xfrm>
          <a:custGeom>
            <a:avLst/>
            <a:gdLst/>
            <a:ahLst/>
            <a:cxnLst/>
            <a:rect l="l" t="t" r="r" b="b"/>
            <a:pathLst>
              <a:path w="44204" h="44208">
                <a:moveTo>
                  <a:pt x="22103" y="0"/>
                </a:moveTo>
                <a:lnTo>
                  <a:pt x="15529" y="990"/>
                </a:lnTo>
                <a:lnTo>
                  <a:pt x="4387" y="8868"/>
                </a:lnTo>
                <a:lnTo>
                  <a:pt x="0" y="22098"/>
                </a:lnTo>
                <a:lnTo>
                  <a:pt x="992" y="28681"/>
                </a:lnTo>
                <a:lnTo>
                  <a:pt x="8871" y="39822"/>
                </a:lnTo>
                <a:lnTo>
                  <a:pt x="22103" y="44208"/>
                </a:lnTo>
                <a:lnTo>
                  <a:pt x="28682" y="43215"/>
                </a:lnTo>
                <a:lnTo>
                  <a:pt x="39819" y="35334"/>
                </a:lnTo>
                <a:lnTo>
                  <a:pt x="44204" y="22098"/>
                </a:lnTo>
                <a:lnTo>
                  <a:pt x="43214" y="15528"/>
                </a:lnTo>
                <a:lnTo>
                  <a:pt x="35336" y="4388"/>
                </a:lnTo>
                <a:lnTo>
                  <a:pt x="221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82567" y="1671485"/>
            <a:ext cx="423322" cy="515924"/>
          </a:xfrm>
          <a:custGeom>
            <a:avLst/>
            <a:gdLst/>
            <a:ahLst/>
            <a:cxnLst/>
            <a:rect l="l" t="t" r="r" b="b"/>
            <a:pathLst>
              <a:path w="423322" h="515924">
                <a:moveTo>
                  <a:pt x="422979" y="0"/>
                </a:moveTo>
                <a:lnTo>
                  <a:pt x="0" y="0"/>
                </a:lnTo>
                <a:lnTo>
                  <a:pt x="0" y="410933"/>
                </a:lnTo>
                <a:lnTo>
                  <a:pt x="4076" y="431819"/>
                </a:lnTo>
                <a:lnTo>
                  <a:pt x="12638" y="448390"/>
                </a:lnTo>
                <a:lnTo>
                  <a:pt x="24258" y="461132"/>
                </a:lnTo>
                <a:lnTo>
                  <a:pt x="37509" y="470535"/>
                </a:lnTo>
                <a:lnTo>
                  <a:pt x="63191" y="481274"/>
                </a:lnTo>
                <a:lnTo>
                  <a:pt x="79035" y="484606"/>
                </a:lnTo>
                <a:lnTo>
                  <a:pt x="103604" y="485088"/>
                </a:lnTo>
                <a:lnTo>
                  <a:pt x="124588" y="485313"/>
                </a:lnTo>
                <a:lnTo>
                  <a:pt x="156181" y="485234"/>
                </a:lnTo>
                <a:lnTo>
                  <a:pt x="166979" y="485047"/>
                </a:lnTo>
                <a:lnTo>
                  <a:pt x="174571" y="484841"/>
                </a:lnTo>
                <a:lnTo>
                  <a:pt x="179050" y="484674"/>
                </a:lnTo>
                <a:lnTo>
                  <a:pt x="180512" y="484606"/>
                </a:lnTo>
                <a:lnTo>
                  <a:pt x="199193" y="490527"/>
                </a:lnTo>
                <a:lnTo>
                  <a:pt x="208290" y="502913"/>
                </a:lnTo>
                <a:lnTo>
                  <a:pt x="211244" y="513702"/>
                </a:lnTo>
                <a:lnTo>
                  <a:pt x="211490" y="515924"/>
                </a:lnTo>
                <a:lnTo>
                  <a:pt x="212777" y="508689"/>
                </a:lnTo>
                <a:lnTo>
                  <a:pt x="218594" y="496085"/>
                </a:lnTo>
                <a:lnTo>
                  <a:pt x="232310" y="486111"/>
                </a:lnTo>
                <a:lnTo>
                  <a:pt x="242637" y="484606"/>
                </a:lnTo>
                <a:lnTo>
                  <a:pt x="253061" y="485156"/>
                </a:lnTo>
                <a:lnTo>
                  <a:pt x="261753" y="485550"/>
                </a:lnTo>
                <a:lnTo>
                  <a:pt x="269904" y="485785"/>
                </a:lnTo>
                <a:lnTo>
                  <a:pt x="289351" y="485784"/>
                </a:lnTo>
                <a:lnTo>
                  <a:pt x="303030" y="485548"/>
                </a:lnTo>
                <a:lnTo>
                  <a:pt x="320935" y="485154"/>
                </a:lnTo>
                <a:lnTo>
                  <a:pt x="344111" y="484606"/>
                </a:lnTo>
                <a:lnTo>
                  <a:pt x="367611" y="482094"/>
                </a:lnTo>
                <a:lnTo>
                  <a:pt x="385662" y="479504"/>
                </a:lnTo>
                <a:lnTo>
                  <a:pt x="399034" y="476120"/>
                </a:lnTo>
                <a:lnTo>
                  <a:pt x="408495" y="471226"/>
                </a:lnTo>
                <a:lnTo>
                  <a:pt x="414814" y="464107"/>
                </a:lnTo>
                <a:lnTo>
                  <a:pt x="418762" y="454049"/>
                </a:lnTo>
                <a:lnTo>
                  <a:pt x="421105" y="440335"/>
                </a:lnTo>
                <a:lnTo>
                  <a:pt x="422615" y="422251"/>
                </a:lnTo>
                <a:lnTo>
                  <a:pt x="423322" y="410933"/>
                </a:lnTo>
                <a:lnTo>
                  <a:pt x="423144" y="400380"/>
                </a:lnTo>
                <a:lnTo>
                  <a:pt x="422979" y="399211"/>
                </a:lnTo>
                <a:lnTo>
                  <a:pt x="422979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76003" y="1971065"/>
            <a:ext cx="53920" cy="126085"/>
          </a:xfrm>
          <a:custGeom>
            <a:avLst/>
            <a:gdLst/>
            <a:ahLst/>
            <a:cxnLst/>
            <a:rect l="l" t="t" r="r" b="b"/>
            <a:pathLst>
              <a:path w="53920" h="126085">
                <a:moveTo>
                  <a:pt x="26960" y="55092"/>
                </a:moveTo>
                <a:lnTo>
                  <a:pt x="25454" y="54254"/>
                </a:lnTo>
                <a:lnTo>
                  <a:pt x="26960" y="57772"/>
                </a:lnTo>
                <a:lnTo>
                  <a:pt x="26960" y="60451"/>
                </a:lnTo>
                <a:lnTo>
                  <a:pt x="26791" y="60617"/>
                </a:lnTo>
                <a:lnTo>
                  <a:pt x="25797" y="67315"/>
                </a:lnTo>
                <a:lnTo>
                  <a:pt x="22861" y="80128"/>
                </a:lnTo>
                <a:lnTo>
                  <a:pt x="19089" y="91427"/>
                </a:lnTo>
                <a:lnTo>
                  <a:pt x="19089" y="92938"/>
                </a:lnTo>
                <a:lnTo>
                  <a:pt x="18253" y="95618"/>
                </a:lnTo>
                <a:lnTo>
                  <a:pt x="17415" y="99123"/>
                </a:lnTo>
                <a:lnTo>
                  <a:pt x="16244" y="102311"/>
                </a:lnTo>
                <a:lnTo>
                  <a:pt x="15574" y="105321"/>
                </a:lnTo>
                <a:lnTo>
                  <a:pt x="12895" y="110515"/>
                </a:lnTo>
                <a:lnTo>
                  <a:pt x="4353" y="117716"/>
                </a:lnTo>
                <a:lnTo>
                  <a:pt x="335" y="123405"/>
                </a:lnTo>
                <a:lnTo>
                  <a:pt x="0" y="124078"/>
                </a:lnTo>
                <a:lnTo>
                  <a:pt x="3851" y="125755"/>
                </a:lnTo>
                <a:lnTo>
                  <a:pt x="7200" y="126085"/>
                </a:lnTo>
                <a:lnTo>
                  <a:pt x="10048" y="121234"/>
                </a:lnTo>
                <a:lnTo>
                  <a:pt x="13732" y="117716"/>
                </a:lnTo>
                <a:lnTo>
                  <a:pt x="17583" y="113703"/>
                </a:lnTo>
                <a:lnTo>
                  <a:pt x="18922" y="110680"/>
                </a:lnTo>
                <a:lnTo>
                  <a:pt x="21601" y="109347"/>
                </a:lnTo>
                <a:lnTo>
                  <a:pt x="23442" y="106159"/>
                </a:lnTo>
                <a:lnTo>
                  <a:pt x="23276" y="100799"/>
                </a:lnTo>
                <a:lnTo>
                  <a:pt x="24281" y="98120"/>
                </a:lnTo>
                <a:lnTo>
                  <a:pt x="26122" y="93433"/>
                </a:lnTo>
                <a:lnTo>
                  <a:pt x="26960" y="90754"/>
                </a:lnTo>
                <a:lnTo>
                  <a:pt x="27631" y="88582"/>
                </a:lnTo>
                <a:lnTo>
                  <a:pt x="28634" y="84061"/>
                </a:lnTo>
                <a:lnTo>
                  <a:pt x="30142" y="78193"/>
                </a:lnTo>
                <a:lnTo>
                  <a:pt x="31480" y="71996"/>
                </a:lnTo>
                <a:lnTo>
                  <a:pt x="32652" y="66979"/>
                </a:lnTo>
                <a:lnTo>
                  <a:pt x="32652" y="63792"/>
                </a:lnTo>
                <a:lnTo>
                  <a:pt x="34160" y="60274"/>
                </a:lnTo>
                <a:lnTo>
                  <a:pt x="37844" y="56095"/>
                </a:lnTo>
                <a:lnTo>
                  <a:pt x="38681" y="53416"/>
                </a:lnTo>
                <a:lnTo>
                  <a:pt x="39686" y="50063"/>
                </a:lnTo>
                <a:lnTo>
                  <a:pt x="39519" y="45046"/>
                </a:lnTo>
                <a:lnTo>
                  <a:pt x="40690" y="41021"/>
                </a:lnTo>
                <a:lnTo>
                  <a:pt x="41527" y="38684"/>
                </a:lnTo>
                <a:lnTo>
                  <a:pt x="44208" y="34658"/>
                </a:lnTo>
                <a:lnTo>
                  <a:pt x="46216" y="29641"/>
                </a:lnTo>
                <a:lnTo>
                  <a:pt x="48729" y="23444"/>
                </a:lnTo>
                <a:lnTo>
                  <a:pt x="50739" y="17246"/>
                </a:lnTo>
                <a:lnTo>
                  <a:pt x="52077" y="13055"/>
                </a:lnTo>
                <a:lnTo>
                  <a:pt x="53249" y="8699"/>
                </a:lnTo>
                <a:lnTo>
                  <a:pt x="53920" y="4686"/>
                </a:lnTo>
                <a:lnTo>
                  <a:pt x="50739" y="2514"/>
                </a:lnTo>
                <a:lnTo>
                  <a:pt x="49399" y="1676"/>
                </a:lnTo>
                <a:lnTo>
                  <a:pt x="46551" y="0"/>
                </a:lnTo>
                <a:lnTo>
                  <a:pt x="37006" y="32816"/>
                </a:lnTo>
                <a:lnTo>
                  <a:pt x="34998" y="39852"/>
                </a:lnTo>
                <a:lnTo>
                  <a:pt x="32486" y="42367"/>
                </a:lnTo>
                <a:lnTo>
                  <a:pt x="32486" y="51066"/>
                </a:lnTo>
                <a:lnTo>
                  <a:pt x="28634" y="53746"/>
                </a:lnTo>
                <a:lnTo>
                  <a:pt x="26960" y="55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033537" y="1893952"/>
            <a:ext cx="1952" cy="1256"/>
          </a:xfrm>
          <a:custGeom>
            <a:avLst/>
            <a:gdLst/>
            <a:ahLst/>
            <a:cxnLst/>
            <a:rect l="l" t="t" r="r" b="b"/>
            <a:pathLst>
              <a:path w="1952" h="1256">
                <a:moveTo>
                  <a:pt x="1952" y="0"/>
                </a:moveTo>
                <a:lnTo>
                  <a:pt x="0" y="126"/>
                </a:lnTo>
                <a:lnTo>
                  <a:pt x="740" y="1256"/>
                </a:lnTo>
                <a:lnTo>
                  <a:pt x="1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037125" y="1980272"/>
            <a:ext cx="4033" cy="11728"/>
          </a:xfrm>
          <a:custGeom>
            <a:avLst/>
            <a:gdLst/>
            <a:ahLst/>
            <a:cxnLst/>
            <a:rect l="l" t="t" r="r" b="b"/>
            <a:pathLst>
              <a:path w="4033" h="11728">
                <a:moveTo>
                  <a:pt x="4033" y="11728"/>
                </a:moveTo>
                <a:lnTo>
                  <a:pt x="0" y="0"/>
                </a:lnTo>
                <a:lnTo>
                  <a:pt x="2564" y="7705"/>
                </a:lnTo>
                <a:lnTo>
                  <a:pt x="4033" y="1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44479" y="2001287"/>
            <a:ext cx="3362" cy="10799"/>
          </a:xfrm>
          <a:custGeom>
            <a:avLst/>
            <a:gdLst/>
            <a:ahLst/>
            <a:cxnLst/>
            <a:rect l="l" t="t" r="r" b="b"/>
            <a:pathLst>
              <a:path w="3362" h="10799">
                <a:moveTo>
                  <a:pt x="3362" y="10799"/>
                </a:moveTo>
                <a:lnTo>
                  <a:pt x="1074" y="3002"/>
                </a:lnTo>
                <a:lnTo>
                  <a:pt x="0" y="0"/>
                </a:lnTo>
                <a:lnTo>
                  <a:pt x="3362" y="1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5141" y="1902782"/>
            <a:ext cx="10" cy="121"/>
          </a:xfrm>
          <a:custGeom>
            <a:avLst/>
            <a:gdLst/>
            <a:ahLst/>
            <a:cxnLst/>
            <a:rect l="l" t="t" r="r" b="b"/>
            <a:pathLst>
              <a:path w="10" h="121">
                <a:moveTo>
                  <a:pt x="10" y="0"/>
                </a:moveTo>
                <a:lnTo>
                  <a:pt x="0" y="12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035489" y="1886661"/>
            <a:ext cx="9002" cy="7291"/>
          </a:xfrm>
          <a:custGeom>
            <a:avLst/>
            <a:gdLst/>
            <a:ahLst/>
            <a:cxnLst/>
            <a:rect l="l" t="t" r="r" b="b"/>
            <a:pathLst>
              <a:path w="9002" h="7291">
                <a:moveTo>
                  <a:pt x="3309" y="3860"/>
                </a:moveTo>
                <a:lnTo>
                  <a:pt x="0" y="7291"/>
                </a:lnTo>
                <a:lnTo>
                  <a:pt x="9002" y="6705"/>
                </a:lnTo>
                <a:lnTo>
                  <a:pt x="7161" y="2349"/>
                </a:lnTo>
                <a:lnTo>
                  <a:pt x="7161" y="0"/>
                </a:lnTo>
                <a:lnTo>
                  <a:pt x="3309" y="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47675" y="1885162"/>
            <a:ext cx="208140" cy="233095"/>
          </a:xfrm>
          <a:custGeom>
            <a:avLst/>
            <a:gdLst/>
            <a:ahLst/>
            <a:cxnLst/>
            <a:rect l="l" t="t" r="r" b="b"/>
            <a:pathLst>
              <a:path w="208140" h="233095">
                <a:moveTo>
                  <a:pt x="16326" y="186191"/>
                </a:moveTo>
                <a:lnTo>
                  <a:pt x="14147" y="171676"/>
                </a:lnTo>
                <a:lnTo>
                  <a:pt x="12557" y="161251"/>
                </a:lnTo>
                <a:lnTo>
                  <a:pt x="11719" y="155397"/>
                </a:lnTo>
                <a:lnTo>
                  <a:pt x="13059" y="151879"/>
                </a:lnTo>
                <a:lnTo>
                  <a:pt x="13729" y="148526"/>
                </a:lnTo>
                <a:lnTo>
                  <a:pt x="13228" y="142328"/>
                </a:lnTo>
                <a:lnTo>
                  <a:pt x="12532" y="138541"/>
                </a:lnTo>
                <a:lnTo>
                  <a:pt x="12694" y="125908"/>
                </a:lnTo>
                <a:lnTo>
                  <a:pt x="14665" y="112589"/>
                </a:lnTo>
                <a:lnTo>
                  <a:pt x="16912" y="100964"/>
                </a:lnTo>
                <a:lnTo>
                  <a:pt x="17359" y="98618"/>
                </a:lnTo>
                <a:lnTo>
                  <a:pt x="19654" y="86047"/>
                </a:lnTo>
                <a:lnTo>
                  <a:pt x="21600" y="73012"/>
                </a:lnTo>
                <a:lnTo>
                  <a:pt x="26122" y="75018"/>
                </a:lnTo>
                <a:lnTo>
                  <a:pt x="27461" y="81711"/>
                </a:lnTo>
                <a:lnTo>
                  <a:pt x="28801" y="82219"/>
                </a:lnTo>
                <a:lnTo>
                  <a:pt x="32150" y="83223"/>
                </a:lnTo>
                <a:lnTo>
                  <a:pt x="36001" y="82715"/>
                </a:lnTo>
                <a:lnTo>
                  <a:pt x="38512" y="82384"/>
                </a:lnTo>
                <a:lnTo>
                  <a:pt x="42866" y="82219"/>
                </a:lnTo>
                <a:lnTo>
                  <a:pt x="47053" y="81546"/>
                </a:lnTo>
                <a:lnTo>
                  <a:pt x="51405" y="81711"/>
                </a:lnTo>
                <a:lnTo>
                  <a:pt x="53581" y="81711"/>
                </a:lnTo>
                <a:lnTo>
                  <a:pt x="57265" y="81216"/>
                </a:lnTo>
                <a:lnTo>
                  <a:pt x="60112" y="80873"/>
                </a:lnTo>
                <a:lnTo>
                  <a:pt x="63629" y="80213"/>
                </a:lnTo>
                <a:lnTo>
                  <a:pt x="67480" y="79375"/>
                </a:lnTo>
                <a:lnTo>
                  <a:pt x="70327" y="78701"/>
                </a:lnTo>
                <a:lnTo>
                  <a:pt x="89585" y="73177"/>
                </a:lnTo>
                <a:lnTo>
                  <a:pt x="91092" y="70662"/>
                </a:lnTo>
                <a:lnTo>
                  <a:pt x="92765" y="67983"/>
                </a:lnTo>
                <a:lnTo>
                  <a:pt x="91928" y="63626"/>
                </a:lnTo>
                <a:lnTo>
                  <a:pt x="91928" y="59105"/>
                </a:lnTo>
                <a:lnTo>
                  <a:pt x="93101" y="58610"/>
                </a:lnTo>
                <a:lnTo>
                  <a:pt x="99073" y="66580"/>
                </a:lnTo>
                <a:lnTo>
                  <a:pt x="107266" y="75902"/>
                </a:lnTo>
                <a:lnTo>
                  <a:pt x="116208" y="84734"/>
                </a:lnTo>
                <a:lnTo>
                  <a:pt x="117045" y="85394"/>
                </a:lnTo>
                <a:lnTo>
                  <a:pt x="119893" y="89420"/>
                </a:lnTo>
                <a:lnTo>
                  <a:pt x="123242" y="92100"/>
                </a:lnTo>
                <a:lnTo>
                  <a:pt x="126925" y="93776"/>
                </a:lnTo>
                <a:lnTo>
                  <a:pt x="130275" y="96621"/>
                </a:lnTo>
                <a:lnTo>
                  <a:pt x="131448" y="98958"/>
                </a:lnTo>
                <a:lnTo>
                  <a:pt x="134127" y="101307"/>
                </a:lnTo>
                <a:lnTo>
                  <a:pt x="137307" y="101981"/>
                </a:lnTo>
                <a:lnTo>
                  <a:pt x="140154" y="104152"/>
                </a:lnTo>
                <a:lnTo>
                  <a:pt x="144675" y="107670"/>
                </a:lnTo>
                <a:lnTo>
                  <a:pt x="150369" y="113195"/>
                </a:lnTo>
                <a:lnTo>
                  <a:pt x="156230" y="117043"/>
                </a:lnTo>
                <a:lnTo>
                  <a:pt x="161420" y="120561"/>
                </a:lnTo>
                <a:lnTo>
                  <a:pt x="166277" y="122745"/>
                </a:lnTo>
                <a:lnTo>
                  <a:pt x="170966" y="126250"/>
                </a:lnTo>
                <a:lnTo>
                  <a:pt x="172138" y="127088"/>
                </a:lnTo>
                <a:lnTo>
                  <a:pt x="174482" y="130111"/>
                </a:lnTo>
                <a:lnTo>
                  <a:pt x="178668" y="133121"/>
                </a:lnTo>
                <a:lnTo>
                  <a:pt x="182854" y="134797"/>
                </a:lnTo>
                <a:lnTo>
                  <a:pt x="185701" y="138988"/>
                </a:lnTo>
                <a:lnTo>
                  <a:pt x="187208" y="141160"/>
                </a:lnTo>
                <a:lnTo>
                  <a:pt x="188715" y="147523"/>
                </a:lnTo>
                <a:lnTo>
                  <a:pt x="189720" y="150202"/>
                </a:lnTo>
                <a:lnTo>
                  <a:pt x="190721" y="153232"/>
                </a:lnTo>
                <a:lnTo>
                  <a:pt x="194263" y="164842"/>
                </a:lnTo>
                <a:lnTo>
                  <a:pt x="197817" y="177193"/>
                </a:lnTo>
                <a:lnTo>
                  <a:pt x="201609" y="190055"/>
                </a:lnTo>
                <a:lnTo>
                  <a:pt x="201777" y="190563"/>
                </a:lnTo>
                <a:lnTo>
                  <a:pt x="203452" y="196418"/>
                </a:lnTo>
                <a:lnTo>
                  <a:pt x="202446" y="196926"/>
                </a:lnTo>
                <a:lnTo>
                  <a:pt x="202279" y="200266"/>
                </a:lnTo>
                <a:lnTo>
                  <a:pt x="199433" y="202272"/>
                </a:lnTo>
                <a:lnTo>
                  <a:pt x="196753" y="206133"/>
                </a:lnTo>
                <a:lnTo>
                  <a:pt x="195916" y="208813"/>
                </a:lnTo>
                <a:lnTo>
                  <a:pt x="194576" y="211658"/>
                </a:lnTo>
                <a:lnTo>
                  <a:pt x="191060" y="218351"/>
                </a:lnTo>
                <a:lnTo>
                  <a:pt x="185031" y="221869"/>
                </a:lnTo>
                <a:lnTo>
                  <a:pt x="196921" y="223545"/>
                </a:lnTo>
                <a:lnTo>
                  <a:pt x="199600" y="217017"/>
                </a:lnTo>
                <a:lnTo>
                  <a:pt x="202614" y="211150"/>
                </a:lnTo>
                <a:lnTo>
                  <a:pt x="206131" y="204787"/>
                </a:lnTo>
                <a:lnTo>
                  <a:pt x="208140" y="202107"/>
                </a:lnTo>
                <a:lnTo>
                  <a:pt x="207742" y="192641"/>
                </a:lnTo>
                <a:lnTo>
                  <a:pt x="204193" y="179333"/>
                </a:lnTo>
                <a:lnTo>
                  <a:pt x="200436" y="168452"/>
                </a:lnTo>
                <a:lnTo>
                  <a:pt x="200270" y="167779"/>
                </a:lnTo>
                <a:lnTo>
                  <a:pt x="200102" y="162598"/>
                </a:lnTo>
                <a:lnTo>
                  <a:pt x="196829" y="151930"/>
                </a:lnTo>
                <a:lnTo>
                  <a:pt x="194105" y="139663"/>
                </a:lnTo>
                <a:lnTo>
                  <a:pt x="191730" y="126923"/>
                </a:lnTo>
                <a:lnTo>
                  <a:pt x="191395" y="124917"/>
                </a:lnTo>
                <a:lnTo>
                  <a:pt x="191395" y="121399"/>
                </a:lnTo>
                <a:lnTo>
                  <a:pt x="190055" y="120561"/>
                </a:lnTo>
                <a:lnTo>
                  <a:pt x="187377" y="118884"/>
                </a:lnTo>
                <a:lnTo>
                  <a:pt x="183692" y="118554"/>
                </a:lnTo>
                <a:lnTo>
                  <a:pt x="180845" y="117043"/>
                </a:lnTo>
                <a:lnTo>
                  <a:pt x="176709" y="114302"/>
                </a:lnTo>
                <a:lnTo>
                  <a:pt x="166989" y="105530"/>
                </a:lnTo>
                <a:lnTo>
                  <a:pt x="160080" y="94602"/>
                </a:lnTo>
                <a:lnTo>
                  <a:pt x="160249" y="92595"/>
                </a:lnTo>
                <a:lnTo>
                  <a:pt x="158574" y="89077"/>
                </a:lnTo>
                <a:lnTo>
                  <a:pt x="157737" y="86233"/>
                </a:lnTo>
                <a:lnTo>
                  <a:pt x="155393" y="82550"/>
                </a:lnTo>
                <a:lnTo>
                  <a:pt x="158071" y="81038"/>
                </a:lnTo>
                <a:lnTo>
                  <a:pt x="156565" y="80708"/>
                </a:lnTo>
                <a:lnTo>
                  <a:pt x="156565" y="77863"/>
                </a:lnTo>
                <a:lnTo>
                  <a:pt x="156230" y="76695"/>
                </a:lnTo>
                <a:lnTo>
                  <a:pt x="156230" y="73837"/>
                </a:lnTo>
                <a:lnTo>
                  <a:pt x="155058" y="67310"/>
                </a:lnTo>
                <a:lnTo>
                  <a:pt x="154221" y="58610"/>
                </a:lnTo>
                <a:lnTo>
                  <a:pt x="154221" y="50571"/>
                </a:lnTo>
                <a:lnTo>
                  <a:pt x="152881" y="46888"/>
                </a:lnTo>
                <a:lnTo>
                  <a:pt x="152881" y="46723"/>
                </a:lnTo>
                <a:lnTo>
                  <a:pt x="151330" y="42953"/>
                </a:lnTo>
                <a:lnTo>
                  <a:pt x="144882" y="31138"/>
                </a:lnTo>
                <a:lnTo>
                  <a:pt x="137015" y="21319"/>
                </a:lnTo>
                <a:lnTo>
                  <a:pt x="127818" y="12960"/>
                </a:lnTo>
                <a:lnTo>
                  <a:pt x="117381" y="5524"/>
                </a:lnTo>
                <a:lnTo>
                  <a:pt x="115874" y="5194"/>
                </a:lnTo>
                <a:lnTo>
                  <a:pt x="112358" y="3517"/>
                </a:lnTo>
                <a:lnTo>
                  <a:pt x="108841" y="838"/>
                </a:lnTo>
                <a:lnTo>
                  <a:pt x="104321" y="495"/>
                </a:lnTo>
                <a:lnTo>
                  <a:pt x="98124" y="0"/>
                </a:lnTo>
                <a:lnTo>
                  <a:pt x="93938" y="2679"/>
                </a:lnTo>
                <a:lnTo>
                  <a:pt x="89081" y="3517"/>
                </a:lnTo>
                <a:lnTo>
                  <a:pt x="88772" y="3586"/>
                </a:lnTo>
                <a:lnTo>
                  <a:pt x="76515" y="6075"/>
                </a:lnTo>
                <a:lnTo>
                  <a:pt x="63629" y="7200"/>
                </a:lnTo>
                <a:lnTo>
                  <a:pt x="64537" y="9217"/>
                </a:lnTo>
                <a:lnTo>
                  <a:pt x="76343" y="8710"/>
                </a:lnTo>
                <a:lnTo>
                  <a:pt x="89130" y="6659"/>
                </a:lnTo>
                <a:lnTo>
                  <a:pt x="102143" y="2514"/>
                </a:lnTo>
                <a:lnTo>
                  <a:pt x="105324" y="2514"/>
                </a:lnTo>
                <a:lnTo>
                  <a:pt x="106498" y="5359"/>
                </a:lnTo>
                <a:lnTo>
                  <a:pt x="110181" y="5016"/>
                </a:lnTo>
                <a:lnTo>
                  <a:pt x="113027" y="8039"/>
                </a:lnTo>
                <a:lnTo>
                  <a:pt x="115707" y="8699"/>
                </a:lnTo>
                <a:lnTo>
                  <a:pt x="117045" y="11379"/>
                </a:lnTo>
                <a:lnTo>
                  <a:pt x="120060" y="13055"/>
                </a:lnTo>
                <a:lnTo>
                  <a:pt x="122237" y="15735"/>
                </a:lnTo>
                <a:lnTo>
                  <a:pt x="124917" y="15239"/>
                </a:lnTo>
                <a:lnTo>
                  <a:pt x="126089" y="19418"/>
                </a:lnTo>
                <a:lnTo>
                  <a:pt x="125587" y="22098"/>
                </a:lnTo>
                <a:lnTo>
                  <a:pt x="128432" y="22606"/>
                </a:lnTo>
                <a:lnTo>
                  <a:pt x="132786" y="24447"/>
                </a:lnTo>
                <a:lnTo>
                  <a:pt x="135131" y="27127"/>
                </a:lnTo>
                <a:lnTo>
                  <a:pt x="134797" y="30302"/>
                </a:lnTo>
                <a:lnTo>
                  <a:pt x="131448" y="31305"/>
                </a:lnTo>
                <a:lnTo>
                  <a:pt x="134127" y="31978"/>
                </a:lnTo>
                <a:lnTo>
                  <a:pt x="135299" y="33985"/>
                </a:lnTo>
                <a:lnTo>
                  <a:pt x="135801" y="36664"/>
                </a:lnTo>
                <a:lnTo>
                  <a:pt x="138480" y="38011"/>
                </a:lnTo>
                <a:lnTo>
                  <a:pt x="136974" y="40690"/>
                </a:lnTo>
                <a:lnTo>
                  <a:pt x="139653" y="42697"/>
                </a:lnTo>
                <a:lnTo>
                  <a:pt x="141660" y="46050"/>
                </a:lnTo>
                <a:lnTo>
                  <a:pt x="138816" y="46215"/>
                </a:lnTo>
                <a:lnTo>
                  <a:pt x="139484" y="49898"/>
                </a:lnTo>
                <a:lnTo>
                  <a:pt x="140323" y="52577"/>
                </a:lnTo>
                <a:lnTo>
                  <a:pt x="138311" y="55587"/>
                </a:lnTo>
                <a:lnTo>
                  <a:pt x="141159" y="57264"/>
                </a:lnTo>
                <a:lnTo>
                  <a:pt x="141996" y="60782"/>
                </a:lnTo>
                <a:lnTo>
                  <a:pt x="138647" y="63296"/>
                </a:lnTo>
                <a:lnTo>
                  <a:pt x="141159" y="66814"/>
                </a:lnTo>
                <a:lnTo>
                  <a:pt x="143838" y="68313"/>
                </a:lnTo>
                <a:lnTo>
                  <a:pt x="143168" y="70993"/>
                </a:lnTo>
                <a:lnTo>
                  <a:pt x="141996" y="73342"/>
                </a:lnTo>
                <a:lnTo>
                  <a:pt x="139150" y="73342"/>
                </a:lnTo>
                <a:lnTo>
                  <a:pt x="140825" y="76187"/>
                </a:lnTo>
                <a:lnTo>
                  <a:pt x="144843" y="77355"/>
                </a:lnTo>
                <a:lnTo>
                  <a:pt x="145514" y="80213"/>
                </a:lnTo>
                <a:lnTo>
                  <a:pt x="142666" y="79705"/>
                </a:lnTo>
                <a:lnTo>
                  <a:pt x="140991" y="81038"/>
                </a:lnTo>
                <a:lnTo>
                  <a:pt x="140991" y="84391"/>
                </a:lnTo>
                <a:lnTo>
                  <a:pt x="146518" y="86067"/>
                </a:lnTo>
                <a:lnTo>
                  <a:pt x="146350" y="88239"/>
                </a:lnTo>
                <a:lnTo>
                  <a:pt x="143503" y="90258"/>
                </a:lnTo>
                <a:lnTo>
                  <a:pt x="148192" y="91427"/>
                </a:lnTo>
                <a:lnTo>
                  <a:pt x="145345" y="95948"/>
                </a:lnTo>
                <a:lnTo>
                  <a:pt x="145680" y="98958"/>
                </a:lnTo>
                <a:lnTo>
                  <a:pt x="151541" y="102311"/>
                </a:lnTo>
                <a:lnTo>
                  <a:pt x="146015" y="102476"/>
                </a:lnTo>
                <a:lnTo>
                  <a:pt x="133624" y="94272"/>
                </a:lnTo>
                <a:lnTo>
                  <a:pt x="129024" y="91176"/>
                </a:lnTo>
                <a:lnTo>
                  <a:pt x="119707" y="83845"/>
                </a:lnTo>
                <a:lnTo>
                  <a:pt x="107857" y="72417"/>
                </a:lnTo>
                <a:lnTo>
                  <a:pt x="95779" y="57099"/>
                </a:lnTo>
                <a:lnTo>
                  <a:pt x="91593" y="50736"/>
                </a:lnTo>
                <a:lnTo>
                  <a:pt x="87575" y="47726"/>
                </a:lnTo>
                <a:lnTo>
                  <a:pt x="87240" y="49225"/>
                </a:lnTo>
                <a:lnTo>
                  <a:pt x="88579" y="52743"/>
                </a:lnTo>
                <a:lnTo>
                  <a:pt x="88077" y="53911"/>
                </a:lnTo>
                <a:lnTo>
                  <a:pt x="84226" y="55257"/>
                </a:lnTo>
                <a:lnTo>
                  <a:pt x="83891" y="59778"/>
                </a:lnTo>
                <a:lnTo>
                  <a:pt x="82718" y="61455"/>
                </a:lnTo>
                <a:lnTo>
                  <a:pt x="79371" y="60274"/>
                </a:lnTo>
                <a:lnTo>
                  <a:pt x="79202" y="62953"/>
                </a:lnTo>
                <a:lnTo>
                  <a:pt x="77359" y="61950"/>
                </a:lnTo>
                <a:lnTo>
                  <a:pt x="75182" y="58940"/>
                </a:lnTo>
                <a:lnTo>
                  <a:pt x="74011" y="60274"/>
                </a:lnTo>
                <a:lnTo>
                  <a:pt x="75853" y="68491"/>
                </a:lnTo>
                <a:lnTo>
                  <a:pt x="70495" y="61112"/>
                </a:lnTo>
                <a:lnTo>
                  <a:pt x="63629" y="54927"/>
                </a:lnTo>
                <a:lnTo>
                  <a:pt x="59945" y="51574"/>
                </a:lnTo>
                <a:lnTo>
                  <a:pt x="55758" y="48564"/>
                </a:lnTo>
                <a:lnTo>
                  <a:pt x="51739" y="47053"/>
                </a:lnTo>
                <a:lnTo>
                  <a:pt x="48893" y="48564"/>
                </a:lnTo>
                <a:lnTo>
                  <a:pt x="47219" y="44030"/>
                </a:lnTo>
                <a:lnTo>
                  <a:pt x="46716" y="47891"/>
                </a:lnTo>
                <a:lnTo>
                  <a:pt x="44039" y="50063"/>
                </a:lnTo>
                <a:lnTo>
                  <a:pt x="40857" y="40690"/>
                </a:lnTo>
                <a:lnTo>
                  <a:pt x="35666" y="35826"/>
                </a:lnTo>
                <a:lnTo>
                  <a:pt x="34828" y="39687"/>
                </a:lnTo>
                <a:lnTo>
                  <a:pt x="31814" y="43865"/>
                </a:lnTo>
                <a:lnTo>
                  <a:pt x="30476" y="43535"/>
                </a:lnTo>
                <a:lnTo>
                  <a:pt x="27964" y="33159"/>
                </a:lnTo>
                <a:lnTo>
                  <a:pt x="26958" y="34162"/>
                </a:lnTo>
                <a:lnTo>
                  <a:pt x="25953" y="39014"/>
                </a:lnTo>
                <a:lnTo>
                  <a:pt x="24781" y="36004"/>
                </a:lnTo>
                <a:lnTo>
                  <a:pt x="20596" y="30137"/>
                </a:lnTo>
                <a:lnTo>
                  <a:pt x="21325" y="31416"/>
                </a:lnTo>
                <a:lnTo>
                  <a:pt x="23550" y="40300"/>
                </a:lnTo>
                <a:lnTo>
                  <a:pt x="17580" y="53416"/>
                </a:lnTo>
                <a:lnTo>
                  <a:pt x="20260" y="53746"/>
                </a:lnTo>
                <a:lnTo>
                  <a:pt x="25116" y="50901"/>
                </a:lnTo>
                <a:lnTo>
                  <a:pt x="24950" y="53416"/>
                </a:lnTo>
                <a:lnTo>
                  <a:pt x="19591" y="57099"/>
                </a:lnTo>
                <a:lnTo>
                  <a:pt x="19926" y="58940"/>
                </a:lnTo>
                <a:lnTo>
                  <a:pt x="25116" y="58940"/>
                </a:lnTo>
                <a:lnTo>
                  <a:pt x="25283" y="61112"/>
                </a:lnTo>
                <a:lnTo>
                  <a:pt x="19926" y="64973"/>
                </a:lnTo>
                <a:lnTo>
                  <a:pt x="22438" y="66306"/>
                </a:lnTo>
                <a:lnTo>
                  <a:pt x="25953" y="65811"/>
                </a:lnTo>
                <a:lnTo>
                  <a:pt x="24446" y="68491"/>
                </a:lnTo>
                <a:lnTo>
                  <a:pt x="18754" y="73342"/>
                </a:lnTo>
                <a:lnTo>
                  <a:pt x="16912" y="85394"/>
                </a:lnTo>
                <a:lnTo>
                  <a:pt x="8204" y="93268"/>
                </a:lnTo>
                <a:lnTo>
                  <a:pt x="8780" y="95214"/>
                </a:lnTo>
                <a:lnTo>
                  <a:pt x="10316" y="106397"/>
                </a:lnTo>
                <a:lnTo>
                  <a:pt x="7868" y="124244"/>
                </a:lnTo>
                <a:lnTo>
                  <a:pt x="5861" y="126085"/>
                </a:lnTo>
                <a:lnTo>
                  <a:pt x="5861" y="135127"/>
                </a:lnTo>
                <a:lnTo>
                  <a:pt x="7868" y="146354"/>
                </a:lnTo>
                <a:lnTo>
                  <a:pt x="4519" y="152717"/>
                </a:lnTo>
                <a:lnTo>
                  <a:pt x="3684" y="151041"/>
                </a:lnTo>
                <a:lnTo>
                  <a:pt x="2510" y="148196"/>
                </a:lnTo>
                <a:lnTo>
                  <a:pt x="3348" y="151879"/>
                </a:lnTo>
                <a:lnTo>
                  <a:pt x="7031" y="156057"/>
                </a:lnTo>
                <a:lnTo>
                  <a:pt x="7367" y="160083"/>
                </a:lnTo>
                <a:lnTo>
                  <a:pt x="8470" y="171077"/>
                </a:lnTo>
                <a:lnTo>
                  <a:pt x="10157" y="183467"/>
                </a:lnTo>
                <a:lnTo>
                  <a:pt x="11386" y="195249"/>
                </a:lnTo>
                <a:lnTo>
                  <a:pt x="11553" y="199262"/>
                </a:lnTo>
                <a:lnTo>
                  <a:pt x="11719" y="204127"/>
                </a:lnTo>
                <a:lnTo>
                  <a:pt x="11719" y="207302"/>
                </a:lnTo>
                <a:lnTo>
                  <a:pt x="9878" y="211823"/>
                </a:lnTo>
                <a:lnTo>
                  <a:pt x="8204" y="215011"/>
                </a:lnTo>
                <a:lnTo>
                  <a:pt x="6193" y="220027"/>
                </a:lnTo>
                <a:lnTo>
                  <a:pt x="5356" y="222034"/>
                </a:lnTo>
                <a:lnTo>
                  <a:pt x="0" y="232422"/>
                </a:lnTo>
                <a:lnTo>
                  <a:pt x="3850" y="233095"/>
                </a:lnTo>
                <a:lnTo>
                  <a:pt x="7031" y="232079"/>
                </a:lnTo>
                <a:lnTo>
                  <a:pt x="7702" y="231254"/>
                </a:lnTo>
                <a:lnTo>
                  <a:pt x="9544" y="228574"/>
                </a:lnTo>
                <a:lnTo>
                  <a:pt x="9544" y="224891"/>
                </a:lnTo>
                <a:lnTo>
                  <a:pt x="10882" y="222034"/>
                </a:lnTo>
                <a:lnTo>
                  <a:pt x="12223" y="219189"/>
                </a:lnTo>
                <a:lnTo>
                  <a:pt x="14566" y="216344"/>
                </a:lnTo>
                <a:lnTo>
                  <a:pt x="16074" y="213664"/>
                </a:lnTo>
                <a:lnTo>
                  <a:pt x="16824" y="211910"/>
                </a:lnTo>
                <a:lnTo>
                  <a:pt x="17688" y="200901"/>
                </a:lnTo>
                <a:lnTo>
                  <a:pt x="16326" y="186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041158" y="1992001"/>
            <a:ext cx="3320" cy="9285"/>
          </a:xfrm>
          <a:custGeom>
            <a:avLst/>
            <a:gdLst/>
            <a:ahLst/>
            <a:cxnLst/>
            <a:rect l="l" t="t" r="r" b="b"/>
            <a:pathLst>
              <a:path w="3320" h="9285">
                <a:moveTo>
                  <a:pt x="2916" y="7985"/>
                </a:moveTo>
                <a:lnTo>
                  <a:pt x="0" y="0"/>
                </a:lnTo>
                <a:lnTo>
                  <a:pt x="87" y="254"/>
                </a:lnTo>
                <a:lnTo>
                  <a:pt x="3320" y="9285"/>
                </a:lnTo>
                <a:lnTo>
                  <a:pt x="2916" y="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73827" y="1755559"/>
            <a:ext cx="137477" cy="209981"/>
          </a:xfrm>
          <a:custGeom>
            <a:avLst/>
            <a:gdLst/>
            <a:ahLst/>
            <a:cxnLst/>
            <a:rect l="l" t="t" r="r" b="b"/>
            <a:pathLst>
              <a:path w="137477" h="209981">
                <a:moveTo>
                  <a:pt x="94444" y="0"/>
                </a:moveTo>
                <a:lnTo>
                  <a:pt x="83331" y="6123"/>
                </a:lnTo>
                <a:lnTo>
                  <a:pt x="73869" y="15003"/>
                </a:lnTo>
                <a:lnTo>
                  <a:pt x="65025" y="24533"/>
                </a:lnTo>
                <a:lnTo>
                  <a:pt x="58441" y="30632"/>
                </a:lnTo>
                <a:lnTo>
                  <a:pt x="55260" y="26784"/>
                </a:lnTo>
                <a:lnTo>
                  <a:pt x="52915" y="26111"/>
                </a:lnTo>
                <a:lnTo>
                  <a:pt x="48728" y="25285"/>
                </a:lnTo>
                <a:lnTo>
                  <a:pt x="46385" y="25107"/>
                </a:lnTo>
                <a:lnTo>
                  <a:pt x="42701" y="24777"/>
                </a:lnTo>
                <a:lnTo>
                  <a:pt x="41863" y="24612"/>
                </a:lnTo>
                <a:lnTo>
                  <a:pt x="43704" y="21932"/>
                </a:lnTo>
                <a:lnTo>
                  <a:pt x="41696" y="21767"/>
                </a:lnTo>
                <a:lnTo>
                  <a:pt x="36003" y="21094"/>
                </a:lnTo>
                <a:lnTo>
                  <a:pt x="32151" y="21932"/>
                </a:lnTo>
                <a:lnTo>
                  <a:pt x="30811" y="22605"/>
                </a:lnTo>
                <a:lnTo>
                  <a:pt x="29137" y="24269"/>
                </a:lnTo>
                <a:lnTo>
                  <a:pt x="28133" y="25107"/>
                </a:lnTo>
                <a:lnTo>
                  <a:pt x="23292" y="28646"/>
                </a:lnTo>
                <a:lnTo>
                  <a:pt x="19279" y="35495"/>
                </a:lnTo>
                <a:lnTo>
                  <a:pt x="15072" y="45542"/>
                </a:lnTo>
                <a:lnTo>
                  <a:pt x="12225" y="50393"/>
                </a:lnTo>
                <a:lnTo>
                  <a:pt x="4688" y="57264"/>
                </a:lnTo>
                <a:lnTo>
                  <a:pt x="167" y="63118"/>
                </a:lnTo>
                <a:lnTo>
                  <a:pt x="8876" y="63118"/>
                </a:lnTo>
                <a:lnTo>
                  <a:pt x="8876" y="63461"/>
                </a:lnTo>
                <a:lnTo>
                  <a:pt x="7034" y="66979"/>
                </a:lnTo>
                <a:lnTo>
                  <a:pt x="502" y="70827"/>
                </a:lnTo>
                <a:lnTo>
                  <a:pt x="0" y="73507"/>
                </a:lnTo>
                <a:lnTo>
                  <a:pt x="0" y="74675"/>
                </a:lnTo>
                <a:lnTo>
                  <a:pt x="2847" y="76517"/>
                </a:lnTo>
                <a:lnTo>
                  <a:pt x="5694" y="76682"/>
                </a:lnTo>
                <a:lnTo>
                  <a:pt x="8205" y="76187"/>
                </a:lnTo>
                <a:lnTo>
                  <a:pt x="15072" y="75018"/>
                </a:lnTo>
                <a:lnTo>
                  <a:pt x="17917" y="68986"/>
                </a:lnTo>
                <a:lnTo>
                  <a:pt x="25285" y="69824"/>
                </a:lnTo>
                <a:lnTo>
                  <a:pt x="22105" y="75184"/>
                </a:lnTo>
                <a:lnTo>
                  <a:pt x="19258" y="80543"/>
                </a:lnTo>
                <a:lnTo>
                  <a:pt x="14066" y="83883"/>
                </a:lnTo>
                <a:lnTo>
                  <a:pt x="17750" y="83553"/>
                </a:lnTo>
                <a:lnTo>
                  <a:pt x="21769" y="81038"/>
                </a:lnTo>
                <a:lnTo>
                  <a:pt x="23611" y="78028"/>
                </a:lnTo>
                <a:lnTo>
                  <a:pt x="26123" y="76682"/>
                </a:lnTo>
                <a:lnTo>
                  <a:pt x="29137" y="75184"/>
                </a:lnTo>
                <a:lnTo>
                  <a:pt x="30811" y="74510"/>
                </a:lnTo>
                <a:lnTo>
                  <a:pt x="36504" y="72669"/>
                </a:lnTo>
                <a:lnTo>
                  <a:pt x="42701" y="72161"/>
                </a:lnTo>
                <a:lnTo>
                  <a:pt x="47724" y="68643"/>
                </a:lnTo>
                <a:lnTo>
                  <a:pt x="50403" y="64630"/>
                </a:lnTo>
                <a:lnTo>
                  <a:pt x="52915" y="62953"/>
                </a:lnTo>
                <a:lnTo>
                  <a:pt x="56431" y="61455"/>
                </a:lnTo>
                <a:lnTo>
                  <a:pt x="55426" y="66306"/>
                </a:lnTo>
                <a:lnTo>
                  <a:pt x="54589" y="69989"/>
                </a:lnTo>
                <a:lnTo>
                  <a:pt x="52915" y="72669"/>
                </a:lnTo>
                <a:lnTo>
                  <a:pt x="50739" y="76187"/>
                </a:lnTo>
                <a:lnTo>
                  <a:pt x="47222" y="78028"/>
                </a:lnTo>
                <a:lnTo>
                  <a:pt x="40021" y="79032"/>
                </a:lnTo>
                <a:lnTo>
                  <a:pt x="40355" y="87236"/>
                </a:lnTo>
                <a:lnTo>
                  <a:pt x="41026" y="95605"/>
                </a:lnTo>
                <a:lnTo>
                  <a:pt x="40524" y="103314"/>
                </a:lnTo>
                <a:lnTo>
                  <a:pt x="39853" y="112013"/>
                </a:lnTo>
                <a:lnTo>
                  <a:pt x="38178" y="117551"/>
                </a:lnTo>
                <a:lnTo>
                  <a:pt x="35333" y="125755"/>
                </a:lnTo>
                <a:lnTo>
                  <a:pt x="34328" y="128422"/>
                </a:lnTo>
                <a:lnTo>
                  <a:pt x="31816" y="131445"/>
                </a:lnTo>
                <a:lnTo>
                  <a:pt x="30811" y="134454"/>
                </a:lnTo>
                <a:lnTo>
                  <a:pt x="30476" y="136969"/>
                </a:lnTo>
                <a:lnTo>
                  <a:pt x="30811" y="139649"/>
                </a:lnTo>
                <a:lnTo>
                  <a:pt x="31649" y="143497"/>
                </a:lnTo>
                <a:lnTo>
                  <a:pt x="31324" y="147223"/>
                </a:lnTo>
                <a:lnTo>
                  <a:pt x="32821" y="153377"/>
                </a:lnTo>
                <a:lnTo>
                  <a:pt x="33323" y="159245"/>
                </a:lnTo>
                <a:lnTo>
                  <a:pt x="34829" y="166268"/>
                </a:lnTo>
                <a:lnTo>
                  <a:pt x="32151" y="168287"/>
                </a:lnTo>
                <a:lnTo>
                  <a:pt x="33323" y="177660"/>
                </a:lnTo>
                <a:lnTo>
                  <a:pt x="33155" y="183514"/>
                </a:lnTo>
                <a:lnTo>
                  <a:pt x="34829" y="190220"/>
                </a:lnTo>
                <a:lnTo>
                  <a:pt x="35500" y="192557"/>
                </a:lnTo>
                <a:lnTo>
                  <a:pt x="37846" y="199593"/>
                </a:lnTo>
                <a:lnTo>
                  <a:pt x="38012" y="202272"/>
                </a:lnTo>
                <a:lnTo>
                  <a:pt x="38178" y="203619"/>
                </a:lnTo>
                <a:lnTo>
                  <a:pt x="37846" y="206628"/>
                </a:lnTo>
                <a:lnTo>
                  <a:pt x="41528" y="209981"/>
                </a:lnTo>
                <a:lnTo>
                  <a:pt x="39687" y="207137"/>
                </a:lnTo>
                <a:lnTo>
                  <a:pt x="45380" y="207467"/>
                </a:lnTo>
                <a:lnTo>
                  <a:pt x="43202" y="206121"/>
                </a:lnTo>
                <a:lnTo>
                  <a:pt x="46050" y="205117"/>
                </a:lnTo>
                <a:lnTo>
                  <a:pt x="49231" y="203949"/>
                </a:lnTo>
                <a:lnTo>
                  <a:pt x="50403" y="206628"/>
                </a:lnTo>
                <a:lnTo>
                  <a:pt x="52915" y="207137"/>
                </a:lnTo>
                <a:lnTo>
                  <a:pt x="55929" y="206794"/>
                </a:lnTo>
                <a:lnTo>
                  <a:pt x="57437" y="202780"/>
                </a:lnTo>
                <a:lnTo>
                  <a:pt x="59278" y="205790"/>
                </a:lnTo>
                <a:lnTo>
                  <a:pt x="59278" y="205955"/>
                </a:lnTo>
                <a:lnTo>
                  <a:pt x="59613" y="203276"/>
                </a:lnTo>
                <a:lnTo>
                  <a:pt x="54589" y="194741"/>
                </a:lnTo>
                <a:lnTo>
                  <a:pt x="52915" y="188036"/>
                </a:lnTo>
                <a:lnTo>
                  <a:pt x="52748" y="187198"/>
                </a:lnTo>
                <a:lnTo>
                  <a:pt x="52915" y="183349"/>
                </a:lnTo>
                <a:lnTo>
                  <a:pt x="53417" y="179831"/>
                </a:lnTo>
                <a:lnTo>
                  <a:pt x="54423" y="174307"/>
                </a:lnTo>
                <a:lnTo>
                  <a:pt x="57772" y="168452"/>
                </a:lnTo>
                <a:lnTo>
                  <a:pt x="56097" y="169786"/>
                </a:lnTo>
                <a:lnTo>
                  <a:pt x="52915" y="173139"/>
                </a:lnTo>
                <a:lnTo>
                  <a:pt x="49900" y="176491"/>
                </a:lnTo>
                <a:lnTo>
                  <a:pt x="50906" y="173469"/>
                </a:lnTo>
                <a:lnTo>
                  <a:pt x="52915" y="169456"/>
                </a:lnTo>
                <a:lnTo>
                  <a:pt x="60464" y="159764"/>
                </a:lnTo>
                <a:lnTo>
                  <a:pt x="72896" y="154704"/>
                </a:lnTo>
                <a:lnTo>
                  <a:pt x="74014" y="154724"/>
                </a:lnTo>
                <a:lnTo>
                  <a:pt x="72842" y="148018"/>
                </a:lnTo>
                <a:lnTo>
                  <a:pt x="69325" y="144335"/>
                </a:lnTo>
                <a:lnTo>
                  <a:pt x="63632" y="147180"/>
                </a:lnTo>
                <a:lnTo>
                  <a:pt x="57101" y="156565"/>
                </a:lnTo>
                <a:lnTo>
                  <a:pt x="57772" y="138645"/>
                </a:lnTo>
                <a:lnTo>
                  <a:pt x="59709" y="138520"/>
                </a:lnTo>
                <a:lnTo>
                  <a:pt x="56935" y="134289"/>
                </a:lnTo>
                <a:lnTo>
                  <a:pt x="57268" y="122237"/>
                </a:lnTo>
                <a:lnTo>
                  <a:pt x="60450" y="113195"/>
                </a:lnTo>
                <a:lnTo>
                  <a:pt x="59613" y="99466"/>
                </a:lnTo>
                <a:lnTo>
                  <a:pt x="57938" y="91249"/>
                </a:lnTo>
                <a:lnTo>
                  <a:pt x="60786" y="81711"/>
                </a:lnTo>
                <a:lnTo>
                  <a:pt x="67986" y="70992"/>
                </a:lnTo>
                <a:lnTo>
                  <a:pt x="69157" y="61112"/>
                </a:lnTo>
                <a:lnTo>
                  <a:pt x="70831" y="65633"/>
                </a:lnTo>
                <a:lnTo>
                  <a:pt x="70330" y="68986"/>
                </a:lnTo>
                <a:lnTo>
                  <a:pt x="69157" y="71996"/>
                </a:lnTo>
                <a:lnTo>
                  <a:pt x="70665" y="74675"/>
                </a:lnTo>
                <a:lnTo>
                  <a:pt x="72508" y="79197"/>
                </a:lnTo>
                <a:lnTo>
                  <a:pt x="70330" y="83553"/>
                </a:lnTo>
                <a:lnTo>
                  <a:pt x="73177" y="85559"/>
                </a:lnTo>
                <a:lnTo>
                  <a:pt x="73679" y="89242"/>
                </a:lnTo>
                <a:lnTo>
                  <a:pt x="73177" y="92925"/>
                </a:lnTo>
                <a:lnTo>
                  <a:pt x="72003" y="96113"/>
                </a:lnTo>
                <a:lnTo>
                  <a:pt x="72003" y="99123"/>
                </a:lnTo>
                <a:lnTo>
                  <a:pt x="74515" y="101473"/>
                </a:lnTo>
                <a:lnTo>
                  <a:pt x="75520" y="106832"/>
                </a:lnTo>
                <a:lnTo>
                  <a:pt x="71166" y="108330"/>
                </a:lnTo>
                <a:lnTo>
                  <a:pt x="69828" y="112852"/>
                </a:lnTo>
                <a:lnTo>
                  <a:pt x="76358" y="112013"/>
                </a:lnTo>
                <a:lnTo>
                  <a:pt x="76024" y="115531"/>
                </a:lnTo>
                <a:lnTo>
                  <a:pt x="72003" y="117373"/>
                </a:lnTo>
                <a:lnTo>
                  <a:pt x="71837" y="118554"/>
                </a:lnTo>
                <a:lnTo>
                  <a:pt x="77028" y="120561"/>
                </a:lnTo>
                <a:lnTo>
                  <a:pt x="75018" y="123913"/>
                </a:lnTo>
                <a:lnTo>
                  <a:pt x="72508" y="125577"/>
                </a:lnTo>
                <a:lnTo>
                  <a:pt x="79373" y="125247"/>
                </a:lnTo>
                <a:lnTo>
                  <a:pt x="78703" y="128422"/>
                </a:lnTo>
                <a:lnTo>
                  <a:pt x="76024" y="130098"/>
                </a:lnTo>
                <a:lnTo>
                  <a:pt x="77698" y="133286"/>
                </a:lnTo>
                <a:lnTo>
                  <a:pt x="91234" y="132735"/>
                </a:lnTo>
                <a:lnTo>
                  <a:pt x="100991" y="133464"/>
                </a:lnTo>
                <a:lnTo>
                  <a:pt x="114898" y="136121"/>
                </a:lnTo>
                <a:lnTo>
                  <a:pt x="116547" y="136461"/>
                </a:lnTo>
                <a:lnTo>
                  <a:pt x="125253" y="138480"/>
                </a:lnTo>
                <a:lnTo>
                  <a:pt x="137477" y="138811"/>
                </a:lnTo>
                <a:lnTo>
                  <a:pt x="132955" y="136639"/>
                </a:lnTo>
                <a:lnTo>
                  <a:pt x="130611" y="136296"/>
                </a:lnTo>
                <a:lnTo>
                  <a:pt x="118124" y="134027"/>
                </a:lnTo>
                <a:lnTo>
                  <a:pt x="106027" y="130939"/>
                </a:lnTo>
                <a:lnTo>
                  <a:pt x="93818" y="128675"/>
                </a:lnTo>
                <a:lnTo>
                  <a:pt x="83224" y="128600"/>
                </a:lnTo>
                <a:lnTo>
                  <a:pt x="80210" y="123075"/>
                </a:lnTo>
                <a:lnTo>
                  <a:pt x="80210" y="118046"/>
                </a:lnTo>
                <a:lnTo>
                  <a:pt x="78869" y="111848"/>
                </a:lnTo>
                <a:lnTo>
                  <a:pt x="76810" y="99542"/>
                </a:lnTo>
                <a:lnTo>
                  <a:pt x="75684" y="86493"/>
                </a:lnTo>
                <a:lnTo>
                  <a:pt x="74647" y="73393"/>
                </a:lnTo>
                <a:lnTo>
                  <a:pt x="72852" y="60932"/>
                </a:lnTo>
                <a:lnTo>
                  <a:pt x="69452" y="49801"/>
                </a:lnTo>
                <a:lnTo>
                  <a:pt x="67651" y="46215"/>
                </a:lnTo>
                <a:lnTo>
                  <a:pt x="65641" y="42697"/>
                </a:lnTo>
                <a:lnTo>
                  <a:pt x="62962" y="37833"/>
                </a:lnTo>
                <a:lnTo>
                  <a:pt x="60450" y="36334"/>
                </a:lnTo>
                <a:lnTo>
                  <a:pt x="66478" y="31140"/>
                </a:lnTo>
                <a:lnTo>
                  <a:pt x="74181" y="28968"/>
                </a:lnTo>
                <a:lnTo>
                  <a:pt x="81550" y="25615"/>
                </a:lnTo>
                <a:lnTo>
                  <a:pt x="90760" y="21424"/>
                </a:lnTo>
                <a:lnTo>
                  <a:pt x="93438" y="17246"/>
                </a:lnTo>
                <a:lnTo>
                  <a:pt x="94778" y="5181"/>
                </a:lnTo>
                <a:lnTo>
                  <a:pt x="94946" y="2336"/>
                </a:lnTo>
                <a:lnTo>
                  <a:pt x="94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3827" y="1777149"/>
            <a:ext cx="52581" cy="55092"/>
          </a:xfrm>
          <a:custGeom>
            <a:avLst/>
            <a:gdLst/>
            <a:ahLst/>
            <a:cxnLst/>
            <a:rect l="l" t="t" r="r" b="b"/>
            <a:pathLst>
              <a:path w="52581" h="55092">
                <a:moveTo>
                  <a:pt x="15072" y="51574"/>
                </a:moveTo>
                <a:lnTo>
                  <a:pt x="15072" y="23952"/>
                </a:lnTo>
                <a:lnTo>
                  <a:pt x="14903" y="24282"/>
                </a:lnTo>
                <a:lnTo>
                  <a:pt x="14737" y="24625"/>
                </a:lnTo>
                <a:lnTo>
                  <a:pt x="14401" y="24955"/>
                </a:lnTo>
                <a:lnTo>
                  <a:pt x="14401" y="25120"/>
                </a:lnTo>
                <a:lnTo>
                  <a:pt x="14234" y="25285"/>
                </a:lnTo>
                <a:lnTo>
                  <a:pt x="14394" y="52082"/>
                </a:lnTo>
                <a:lnTo>
                  <a:pt x="14737" y="51917"/>
                </a:lnTo>
                <a:lnTo>
                  <a:pt x="14903" y="51752"/>
                </a:lnTo>
                <a:lnTo>
                  <a:pt x="15064" y="51583"/>
                </a:lnTo>
                <a:close/>
              </a:path>
              <a:path w="52581" h="55092">
                <a:moveTo>
                  <a:pt x="15072" y="51574"/>
                </a:moveTo>
                <a:lnTo>
                  <a:pt x="15072" y="52920"/>
                </a:lnTo>
                <a:lnTo>
                  <a:pt x="15574" y="52755"/>
                </a:lnTo>
                <a:lnTo>
                  <a:pt x="15547" y="51261"/>
                </a:lnTo>
                <a:lnTo>
                  <a:pt x="15072" y="51574"/>
                </a:lnTo>
                <a:close/>
              </a:path>
              <a:path w="52581" h="55092">
                <a:moveTo>
                  <a:pt x="14234" y="52082"/>
                </a:moveTo>
                <a:lnTo>
                  <a:pt x="14234" y="53251"/>
                </a:lnTo>
                <a:lnTo>
                  <a:pt x="14401" y="53251"/>
                </a:lnTo>
                <a:lnTo>
                  <a:pt x="14394" y="52082"/>
                </a:lnTo>
                <a:lnTo>
                  <a:pt x="14234" y="52082"/>
                </a:lnTo>
                <a:close/>
              </a:path>
              <a:path w="52581" h="55092">
                <a:moveTo>
                  <a:pt x="7034" y="45389"/>
                </a:moveTo>
                <a:lnTo>
                  <a:pt x="502" y="49237"/>
                </a:lnTo>
                <a:lnTo>
                  <a:pt x="0" y="51917"/>
                </a:lnTo>
                <a:lnTo>
                  <a:pt x="2847" y="54927"/>
                </a:lnTo>
                <a:lnTo>
                  <a:pt x="5694" y="55092"/>
                </a:lnTo>
                <a:lnTo>
                  <a:pt x="9545" y="54432"/>
                </a:lnTo>
                <a:lnTo>
                  <a:pt x="12056" y="53251"/>
                </a:lnTo>
                <a:lnTo>
                  <a:pt x="12895" y="52920"/>
                </a:lnTo>
                <a:lnTo>
                  <a:pt x="13217" y="52761"/>
                </a:lnTo>
                <a:lnTo>
                  <a:pt x="13390" y="52584"/>
                </a:lnTo>
                <a:lnTo>
                  <a:pt x="13731" y="52412"/>
                </a:lnTo>
                <a:lnTo>
                  <a:pt x="14066" y="52247"/>
                </a:lnTo>
                <a:lnTo>
                  <a:pt x="14234" y="52082"/>
                </a:lnTo>
                <a:lnTo>
                  <a:pt x="14234" y="25285"/>
                </a:lnTo>
                <a:lnTo>
                  <a:pt x="14066" y="25450"/>
                </a:lnTo>
                <a:lnTo>
                  <a:pt x="13731" y="26123"/>
                </a:lnTo>
                <a:lnTo>
                  <a:pt x="13397" y="26288"/>
                </a:lnTo>
                <a:lnTo>
                  <a:pt x="13229" y="26466"/>
                </a:lnTo>
                <a:lnTo>
                  <a:pt x="12895" y="26962"/>
                </a:lnTo>
                <a:lnTo>
                  <a:pt x="12056" y="27965"/>
                </a:lnTo>
                <a:lnTo>
                  <a:pt x="8540" y="32156"/>
                </a:lnTo>
                <a:lnTo>
                  <a:pt x="3517" y="37172"/>
                </a:lnTo>
                <a:lnTo>
                  <a:pt x="167" y="41528"/>
                </a:lnTo>
                <a:lnTo>
                  <a:pt x="8876" y="41528"/>
                </a:lnTo>
                <a:lnTo>
                  <a:pt x="7034" y="45389"/>
                </a:lnTo>
                <a:close/>
              </a:path>
              <a:path w="52581" h="55092">
                <a:moveTo>
                  <a:pt x="16410" y="21767"/>
                </a:moveTo>
                <a:lnTo>
                  <a:pt x="16244" y="22110"/>
                </a:lnTo>
                <a:lnTo>
                  <a:pt x="16400" y="50747"/>
                </a:lnTo>
                <a:lnTo>
                  <a:pt x="21435" y="47891"/>
                </a:lnTo>
                <a:lnTo>
                  <a:pt x="25285" y="48234"/>
                </a:lnTo>
                <a:lnTo>
                  <a:pt x="24950" y="48729"/>
                </a:lnTo>
                <a:lnTo>
                  <a:pt x="28634" y="48399"/>
                </a:lnTo>
                <a:lnTo>
                  <a:pt x="25954" y="44881"/>
                </a:lnTo>
                <a:lnTo>
                  <a:pt x="31984" y="45554"/>
                </a:lnTo>
                <a:lnTo>
                  <a:pt x="32151" y="42367"/>
                </a:lnTo>
                <a:lnTo>
                  <a:pt x="32486" y="40690"/>
                </a:lnTo>
                <a:lnTo>
                  <a:pt x="35669" y="40030"/>
                </a:lnTo>
                <a:lnTo>
                  <a:pt x="36504" y="37007"/>
                </a:lnTo>
                <a:lnTo>
                  <a:pt x="38347" y="36347"/>
                </a:lnTo>
                <a:lnTo>
                  <a:pt x="42532" y="35839"/>
                </a:lnTo>
                <a:lnTo>
                  <a:pt x="40524" y="34493"/>
                </a:lnTo>
                <a:lnTo>
                  <a:pt x="52077" y="27965"/>
                </a:lnTo>
                <a:lnTo>
                  <a:pt x="50403" y="18262"/>
                </a:lnTo>
                <a:lnTo>
                  <a:pt x="48226" y="9880"/>
                </a:lnTo>
                <a:lnTo>
                  <a:pt x="37006" y="9550"/>
                </a:lnTo>
                <a:lnTo>
                  <a:pt x="44542" y="8204"/>
                </a:lnTo>
                <a:lnTo>
                  <a:pt x="46216" y="7543"/>
                </a:lnTo>
                <a:lnTo>
                  <a:pt x="43036" y="6870"/>
                </a:lnTo>
                <a:lnTo>
                  <a:pt x="40858" y="5194"/>
                </a:lnTo>
                <a:lnTo>
                  <a:pt x="47891" y="5194"/>
                </a:lnTo>
                <a:lnTo>
                  <a:pt x="52581" y="5359"/>
                </a:lnTo>
                <a:lnTo>
                  <a:pt x="48393" y="4025"/>
                </a:lnTo>
                <a:lnTo>
                  <a:pt x="46385" y="3517"/>
                </a:lnTo>
                <a:lnTo>
                  <a:pt x="42701" y="3187"/>
                </a:lnTo>
                <a:lnTo>
                  <a:pt x="41863" y="3022"/>
                </a:lnTo>
                <a:lnTo>
                  <a:pt x="43704" y="342"/>
                </a:lnTo>
                <a:lnTo>
                  <a:pt x="40690" y="0"/>
                </a:lnTo>
                <a:lnTo>
                  <a:pt x="34663" y="0"/>
                </a:lnTo>
                <a:lnTo>
                  <a:pt x="30476" y="673"/>
                </a:lnTo>
                <a:lnTo>
                  <a:pt x="28133" y="3517"/>
                </a:lnTo>
                <a:lnTo>
                  <a:pt x="20217" y="11343"/>
                </a:lnTo>
                <a:lnTo>
                  <a:pt x="17039" y="20514"/>
                </a:lnTo>
                <a:lnTo>
                  <a:pt x="16410" y="21767"/>
                </a:lnTo>
                <a:close/>
              </a:path>
              <a:path w="52581" h="55092">
                <a:moveTo>
                  <a:pt x="15547" y="51261"/>
                </a:moveTo>
                <a:lnTo>
                  <a:pt x="15909" y="51079"/>
                </a:lnTo>
                <a:lnTo>
                  <a:pt x="16075" y="51079"/>
                </a:lnTo>
                <a:lnTo>
                  <a:pt x="16075" y="22440"/>
                </a:lnTo>
                <a:lnTo>
                  <a:pt x="15909" y="22606"/>
                </a:lnTo>
                <a:lnTo>
                  <a:pt x="15909" y="22783"/>
                </a:lnTo>
                <a:lnTo>
                  <a:pt x="15574" y="23113"/>
                </a:lnTo>
                <a:lnTo>
                  <a:pt x="15072" y="23952"/>
                </a:lnTo>
                <a:lnTo>
                  <a:pt x="15547" y="51261"/>
                </a:lnTo>
                <a:close/>
              </a:path>
              <a:path w="52581" h="55092">
                <a:moveTo>
                  <a:pt x="16244" y="50914"/>
                </a:moveTo>
                <a:lnTo>
                  <a:pt x="16075" y="51079"/>
                </a:lnTo>
                <a:lnTo>
                  <a:pt x="16075" y="52577"/>
                </a:lnTo>
                <a:lnTo>
                  <a:pt x="16410" y="52577"/>
                </a:lnTo>
                <a:lnTo>
                  <a:pt x="16400" y="50747"/>
                </a:lnTo>
                <a:lnTo>
                  <a:pt x="16244" y="50914"/>
                </a:lnTo>
                <a:close/>
              </a:path>
              <a:path w="52581" h="55092">
                <a:moveTo>
                  <a:pt x="16244" y="22110"/>
                </a:moveTo>
                <a:lnTo>
                  <a:pt x="16075" y="22440"/>
                </a:lnTo>
                <a:lnTo>
                  <a:pt x="16235" y="50923"/>
                </a:lnTo>
                <a:lnTo>
                  <a:pt x="16244" y="2211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009662" y="1881974"/>
            <a:ext cx="11220" cy="32156"/>
          </a:xfrm>
          <a:custGeom>
            <a:avLst/>
            <a:gdLst/>
            <a:ahLst/>
            <a:cxnLst/>
            <a:rect l="l" t="t" r="r" b="b"/>
            <a:pathLst>
              <a:path w="11220" h="32156">
                <a:moveTo>
                  <a:pt x="4021" y="28921"/>
                </a:moveTo>
                <a:lnTo>
                  <a:pt x="6027" y="32156"/>
                </a:lnTo>
                <a:lnTo>
                  <a:pt x="5693" y="28308"/>
                </a:lnTo>
                <a:lnTo>
                  <a:pt x="11220" y="21272"/>
                </a:lnTo>
                <a:lnTo>
                  <a:pt x="3181" y="12064"/>
                </a:lnTo>
                <a:lnTo>
                  <a:pt x="1170" y="2349"/>
                </a:lnTo>
                <a:lnTo>
                  <a:pt x="501" y="0"/>
                </a:lnTo>
                <a:lnTo>
                  <a:pt x="0" y="4521"/>
                </a:lnTo>
                <a:lnTo>
                  <a:pt x="31" y="19469"/>
                </a:lnTo>
                <a:lnTo>
                  <a:pt x="4021" y="28921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001458" y="1961845"/>
            <a:ext cx="21600" cy="64808"/>
          </a:xfrm>
          <a:custGeom>
            <a:avLst/>
            <a:gdLst/>
            <a:ahLst/>
            <a:cxnLst/>
            <a:rect l="l" t="t" r="r" b="b"/>
            <a:pathLst>
              <a:path w="21600" h="64808">
                <a:moveTo>
                  <a:pt x="21600" y="7874"/>
                </a:moveTo>
                <a:lnTo>
                  <a:pt x="17412" y="8204"/>
                </a:lnTo>
                <a:lnTo>
                  <a:pt x="9879" y="0"/>
                </a:lnTo>
                <a:lnTo>
                  <a:pt x="7367" y="4521"/>
                </a:lnTo>
                <a:lnTo>
                  <a:pt x="6530" y="7035"/>
                </a:lnTo>
                <a:lnTo>
                  <a:pt x="6195" y="14579"/>
                </a:lnTo>
                <a:lnTo>
                  <a:pt x="5356" y="26631"/>
                </a:lnTo>
                <a:lnTo>
                  <a:pt x="4519" y="42037"/>
                </a:lnTo>
                <a:lnTo>
                  <a:pt x="3180" y="51587"/>
                </a:lnTo>
                <a:lnTo>
                  <a:pt x="0" y="54927"/>
                </a:lnTo>
                <a:lnTo>
                  <a:pt x="835" y="64808"/>
                </a:lnTo>
                <a:lnTo>
                  <a:pt x="7031" y="60286"/>
                </a:lnTo>
                <a:lnTo>
                  <a:pt x="7031" y="51587"/>
                </a:lnTo>
                <a:lnTo>
                  <a:pt x="9544" y="49072"/>
                </a:lnTo>
                <a:lnTo>
                  <a:pt x="11551" y="42037"/>
                </a:lnTo>
                <a:lnTo>
                  <a:pt x="21600" y="787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74831" y="2080412"/>
            <a:ext cx="13229" cy="17068"/>
          </a:xfrm>
          <a:custGeom>
            <a:avLst/>
            <a:gdLst/>
            <a:ahLst/>
            <a:cxnLst/>
            <a:rect l="l" t="t" r="r" b="b"/>
            <a:pathLst>
              <a:path w="13229" h="17068">
                <a:moveTo>
                  <a:pt x="0" y="15405"/>
                </a:moveTo>
                <a:lnTo>
                  <a:pt x="6531" y="17068"/>
                </a:lnTo>
                <a:lnTo>
                  <a:pt x="13229" y="0"/>
                </a:lnTo>
                <a:lnTo>
                  <a:pt x="5359" y="7023"/>
                </a:lnTo>
                <a:lnTo>
                  <a:pt x="0" y="1540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47170" y="2099157"/>
            <a:ext cx="8373" cy="19926"/>
          </a:xfrm>
          <a:custGeom>
            <a:avLst/>
            <a:gdLst/>
            <a:ahLst/>
            <a:cxnLst/>
            <a:rect l="l" t="t" r="r" b="b"/>
            <a:pathLst>
              <a:path w="8373" h="19926">
                <a:moveTo>
                  <a:pt x="5861" y="7365"/>
                </a:moveTo>
                <a:lnTo>
                  <a:pt x="7871" y="0"/>
                </a:lnTo>
                <a:lnTo>
                  <a:pt x="0" y="19430"/>
                </a:lnTo>
                <a:lnTo>
                  <a:pt x="8373" y="19926"/>
                </a:lnTo>
                <a:lnTo>
                  <a:pt x="5861" y="736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237566" y="2085428"/>
            <a:ext cx="10716" cy="24282"/>
          </a:xfrm>
          <a:custGeom>
            <a:avLst/>
            <a:gdLst/>
            <a:ahLst/>
            <a:cxnLst/>
            <a:rect l="l" t="t" r="r" b="b"/>
            <a:pathLst>
              <a:path w="10716" h="24282">
                <a:moveTo>
                  <a:pt x="0" y="21767"/>
                </a:moveTo>
                <a:lnTo>
                  <a:pt x="5356" y="24282"/>
                </a:lnTo>
                <a:lnTo>
                  <a:pt x="5190" y="12052"/>
                </a:lnTo>
                <a:lnTo>
                  <a:pt x="10716" y="0"/>
                </a:lnTo>
                <a:lnTo>
                  <a:pt x="3515" y="11557"/>
                </a:lnTo>
                <a:lnTo>
                  <a:pt x="0" y="2176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198210" y="1906257"/>
            <a:ext cx="11219" cy="14071"/>
          </a:xfrm>
          <a:custGeom>
            <a:avLst/>
            <a:gdLst/>
            <a:ahLst/>
            <a:cxnLst/>
            <a:rect l="l" t="t" r="r" b="b"/>
            <a:pathLst>
              <a:path w="11219" h="14071">
                <a:moveTo>
                  <a:pt x="0" y="0"/>
                </a:moveTo>
                <a:lnTo>
                  <a:pt x="3850" y="2844"/>
                </a:lnTo>
                <a:lnTo>
                  <a:pt x="7199" y="14071"/>
                </a:lnTo>
                <a:lnTo>
                  <a:pt x="10717" y="12052"/>
                </a:lnTo>
                <a:lnTo>
                  <a:pt x="11219" y="10375"/>
                </a:lnTo>
                <a:lnTo>
                  <a:pt x="8539" y="4686"/>
                </a:lnTo>
                <a:lnTo>
                  <a:pt x="6027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023727" y="1826552"/>
            <a:ext cx="18922" cy="77407"/>
          </a:xfrm>
          <a:custGeom>
            <a:avLst/>
            <a:gdLst/>
            <a:ahLst/>
            <a:cxnLst/>
            <a:rect l="l" t="t" r="r" b="b"/>
            <a:pathLst>
              <a:path w="18922" h="77407">
                <a:moveTo>
                  <a:pt x="9712" y="28460"/>
                </a:moveTo>
                <a:lnTo>
                  <a:pt x="10549" y="42202"/>
                </a:lnTo>
                <a:lnTo>
                  <a:pt x="7367" y="51231"/>
                </a:lnTo>
                <a:lnTo>
                  <a:pt x="7034" y="63296"/>
                </a:lnTo>
                <a:lnTo>
                  <a:pt x="9809" y="67527"/>
                </a:lnTo>
                <a:lnTo>
                  <a:pt x="11761" y="67400"/>
                </a:lnTo>
                <a:lnTo>
                  <a:pt x="15071" y="63969"/>
                </a:lnTo>
                <a:lnTo>
                  <a:pt x="18922" y="60109"/>
                </a:lnTo>
                <a:lnTo>
                  <a:pt x="18086" y="0"/>
                </a:lnTo>
                <a:lnTo>
                  <a:pt x="10885" y="10718"/>
                </a:lnTo>
                <a:lnTo>
                  <a:pt x="8037" y="20256"/>
                </a:lnTo>
                <a:lnTo>
                  <a:pt x="9712" y="28460"/>
                </a:lnTo>
                <a:close/>
              </a:path>
              <a:path w="18922" h="77407">
                <a:moveTo>
                  <a:pt x="9712" y="132283"/>
                </a:moveTo>
                <a:lnTo>
                  <a:pt x="8206" y="139649"/>
                </a:lnTo>
                <a:lnTo>
                  <a:pt x="9210" y="144005"/>
                </a:lnTo>
                <a:lnTo>
                  <a:pt x="11386" y="154559"/>
                </a:lnTo>
                <a:lnTo>
                  <a:pt x="15071" y="165773"/>
                </a:lnTo>
                <a:lnTo>
                  <a:pt x="19759" y="178498"/>
                </a:lnTo>
                <a:lnTo>
                  <a:pt x="24113" y="199097"/>
                </a:lnTo>
                <a:lnTo>
                  <a:pt x="25118" y="206133"/>
                </a:lnTo>
                <a:lnTo>
                  <a:pt x="27631" y="212826"/>
                </a:lnTo>
                <a:lnTo>
                  <a:pt x="31816" y="204952"/>
                </a:lnTo>
                <a:lnTo>
                  <a:pt x="29808" y="193738"/>
                </a:lnTo>
                <a:lnTo>
                  <a:pt x="29808" y="184696"/>
                </a:lnTo>
                <a:lnTo>
                  <a:pt x="31816" y="182854"/>
                </a:lnTo>
                <a:lnTo>
                  <a:pt x="34263" y="165007"/>
                </a:lnTo>
                <a:lnTo>
                  <a:pt x="32727" y="153825"/>
                </a:lnTo>
                <a:lnTo>
                  <a:pt x="32151" y="151879"/>
                </a:lnTo>
                <a:lnTo>
                  <a:pt x="40859" y="144005"/>
                </a:lnTo>
                <a:lnTo>
                  <a:pt x="42701" y="131953"/>
                </a:lnTo>
                <a:lnTo>
                  <a:pt x="48393" y="127088"/>
                </a:lnTo>
                <a:lnTo>
                  <a:pt x="49900" y="124409"/>
                </a:lnTo>
                <a:lnTo>
                  <a:pt x="46385" y="124917"/>
                </a:lnTo>
                <a:lnTo>
                  <a:pt x="43873" y="123571"/>
                </a:lnTo>
                <a:lnTo>
                  <a:pt x="49230" y="119722"/>
                </a:lnTo>
                <a:lnTo>
                  <a:pt x="49063" y="117551"/>
                </a:lnTo>
                <a:lnTo>
                  <a:pt x="43873" y="117551"/>
                </a:lnTo>
                <a:lnTo>
                  <a:pt x="43538" y="115709"/>
                </a:lnTo>
                <a:lnTo>
                  <a:pt x="48897" y="112026"/>
                </a:lnTo>
                <a:lnTo>
                  <a:pt x="49063" y="109512"/>
                </a:lnTo>
                <a:lnTo>
                  <a:pt x="44207" y="112356"/>
                </a:lnTo>
                <a:lnTo>
                  <a:pt x="41527" y="112026"/>
                </a:lnTo>
                <a:lnTo>
                  <a:pt x="47497" y="98906"/>
                </a:lnTo>
                <a:lnTo>
                  <a:pt x="45272" y="90023"/>
                </a:lnTo>
                <a:lnTo>
                  <a:pt x="44543" y="88747"/>
                </a:lnTo>
                <a:lnTo>
                  <a:pt x="48728" y="94602"/>
                </a:lnTo>
                <a:lnTo>
                  <a:pt x="49900" y="97624"/>
                </a:lnTo>
                <a:lnTo>
                  <a:pt x="50905" y="92760"/>
                </a:lnTo>
                <a:lnTo>
                  <a:pt x="51911" y="91757"/>
                </a:lnTo>
                <a:lnTo>
                  <a:pt x="54423" y="102146"/>
                </a:lnTo>
                <a:lnTo>
                  <a:pt x="55761" y="102476"/>
                </a:lnTo>
                <a:lnTo>
                  <a:pt x="58775" y="98285"/>
                </a:lnTo>
                <a:lnTo>
                  <a:pt x="59613" y="94437"/>
                </a:lnTo>
                <a:lnTo>
                  <a:pt x="64804" y="99301"/>
                </a:lnTo>
                <a:lnTo>
                  <a:pt x="67986" y="108673"/>
                </a:lnTo>
                <a:lnTo>
                  <a:pt x="70664" y="106502"/>
                </a:lnTo>
                <a:lnTo>
                  <a:pt x="71166" y="102641"/>
                </a:lnTo>
                <a:lnTo>
                  <a:pt x="72840" y="107162"/>
                </a:lnTo>
                <a:lnTo>
                  <a:pt x="75686" y="105663"/>
                </a:lnTo>
                <a:lnTo>
                  <a:pt x="88973" y="114754"/>
                </a:lnTo>
                <a:lnTo>
                  <a:pt x="98228" y="125024"/>
                </a:lnTo>
                <a:lnTo>
                  <a:pt x="99800" y="127088"/>
                </a:lnTo>
                <a:lnTo>
                  <a:pt x="97958" y="118884"/>
                </a:lnTo>
                <a:lnTo>
                  <a:pt x="99129" y="117551"/>
                </a:lnTo>
                <a:lnTo>
                  <a:pt x="101306" y="120561"/>
                </a:lnTo>
                <a:lnTo>
                  <a:pt x="103149" y="121564"/>
                </a:lnTo>
                <a:lnTo>
                  <a:pt x="103318" y="118884"/>
                </a:lnTo>
                <a:lnTo>
                  <a:pt x="106666" y="120065"/>
                </a:lnTo>
                <a:lnTo>
                  <a:pt x="107838" y="118389"/>
                </a:lnTo>
                <a:lnTo>
                  <a:pt x="108173" y="113868"/>
                </a:lnTo>
                <a:lnTo>
                  <a:pt x="112024" y="112522"/>
                </a:lnTo>
                <a:lnTo>
                  <a:pt x="112527" y="111353"/>
                </a:lnTo>
                <a:lnTo>
                  <a:pt x="111187" y="107835"/>
                </a:lnTo>
                <a:lnTo>
                  <a:pt x="111522" y="106324"/>
                </a:lnTo>
                <a:lnTo>
                  <a:pt x="115540" y="109347"/>
                </a:lnTo>
                <a:lnTo>
                  <a:pt x="119726" y="115709"/>
                </a:lnTo>
                <a:lnTo>
                  <a:pt x="131805" y="131028"/>
                </a:lnTo>
                <a:lnTo>
                  <a:pt x="143654" y="142456"/>
                </a:lnTo>
                <a:lnTo>
                  <a:pt x="152971" y="149787"/>
                </a:lnTo>
                <a:lnTo>
                  <a:pt x="157571" y="152882"/>
                </a:lnTo>
                <a:lnTo>
                  <a:pt x="169962" y="161086"/>
                </a:lnTo>
                <a:lnTo>
                  <a:pt x="175488" y="160921"/>
                </a:lnTo>
                <a:lnTo>
                  <a:pt x="169627" y="157568"/>
                </a:lnTo>
                <a:lnTo>
                  <a:pt x="169292" y="154559"/>
                </a:lnTo>
                <a:lnTo>
                  <a:pt x="172139" y="150037"/>
                </a:lnTo>
                <a:lnTo>
                  <a:pt x="167450" y="148856"/>
                </a:lnTo>
                <a:lnTo>
                  <a:pt x="170298" y="146850"/>
                </a:lnTo>
                <a:lnTo>
                  <a:pt x="170465" y="144678"/>
                </a:lnTo>
                <a:lnTo>
                  <a:pt x="164938" y="143002"/>
                </a:lnTo>
                <a:lnTo>
                  <a:pt x="164938" y="139649"/>
                </a:lnTo>
                <a:lnTo>
                  <a:pt x="166613" y="138315"/>
                </a:lnTo>
                <a:lnTo>
                  <a:pt x="169461" y="138811"/>
                </a:lnTo>
                <a:lnTo>
                  <a:pt x="168790" y="135966"/>
                </a:lnTo>
                <a:lnTo>
                  <a:pt x="164772" y="134797"/>
                </a:lnTo>
                <a:lnTo>
                  <a:pt x="163097" y="131953"/>
                </a:lnTo>
                <a:lnTo>
                  <a:pt x="165943" y="131953"/>
                </a:lnTo>
                <a:lnTo>
                  <a:pt x="167115" y="129603"/>
                </a:lnTo>
                <a:lnTo>
                  <a:pt x="167786" y="126923"/>
                </a:lnTo>
                <a:lnTo>
                  <a:pt x="165106" y="125412"/>
                </a:lnTo>
                <a:lnTo>
                  <a:pt x="162594" y="121907"/>
                </a:lnTo>
                <a:lnTo>
                  <a:pt x="165943" y="119392"/>
                </a:lnTo>
                <a:lnTo>
                  <a:pt x="165106" y="115874"/>
                </a:lnTo>
                <a:lnTo>
                  <a:pt x="162259" y="114198"/>
                </a:lnTo>
                <a:lnTo>
                  <a:pt x="164270" y="111188"/>
                </a:lnTo>
                <a:lnTo>
                  <a:pt x="163431" y="108508"/>
                </a:lnTo>
                <a:lnTo>
                  <a:pt x="162763" y="104825"/>
                </a:lnTo>
                <a:lnTo>
                  <a:pt x="165607" y="104660"/>
                </a:lnTo>
                <a:lnTo>
                  <a:pt x="163600" y="101307"/>
                </a:lnTo>
                <a:lnTo>
                  <a:pt x="160921" y="99301"/>
                </a:lnTo>
                <a:lnTo>
                  <a:pt x="162427" y="96621"/>
                </a:lnTo>
                <a:lnTo>
                  <a:pt x="159748" y="95275"/>
                </a:lnTo>
                <a:lnTo>
                  <a:pt x="159246" y="92595"/>
                </a:lnTo>
                <a:lnTo>
                  <a:pt x="158074" y="90589"/>
                </a:lnTo>
                <a:lnTo>
                  <a:pt x="155395" y="89916"/>
                </a:lnTo>
                <a:lnTo>
                  <a:pt x="158744" y="88912"/>
                </a:lnTo>
                <a:lnTo>
                  <a:pt x="159078" y="85737"/>
                </a:lnTo>
                <a:lnTo>
                  <a:pt x="156733" y="83058"/>
                </a:lnTo>
                <a:lnTo>
                  <a:pt x="152379" y="81216"/>
                </a:lnTo>
                <a:lnTo>
                  <a:pt x="149534" y="80708"/>
                </a:lnTo>
                <a:lnTo>
                  <a:pt x="150036" y="78028"/>
                </a:lnTo>
                <a:lnTo>
                  <a:pt x="148864" y="73837"/>
                </a:lnTo>
                <a:lnTo>
                  <a:pt x="146184" y="74345"/>
                </a:lnTo>
                <a:lnTo>
                  <a:pt x="144007" y="71666"/>
                </a:lnTo>
                <a:lnTo>
                  <a:pt x="140992" y="69989"/>
                </a:lnTo>
                <a:lnTo>
                  <a:pt x="139654" y="67310"/>
                </a:lnTo>
                <a:lnTo>
                  <a:pt x="136974" y="66636"/>
                </a:lnTo>
                <a:lnTo>
                  <a:pt x="134128" y="63627"/>
                </a:lnTo>
                <a:lnTo>
                  <a:pt x="130445" y="63969"/>
                </a:lnTo>
                <a:lnTo>
                  <a:pt x="129272" y="61112"/>
                </a:lnTo>
                <a:lnTo>
                  <a:pt x="126090" y="61112"/>
                </a:lnTo>
                <a:lnTo>
                  <a:pt x="109013" y="66118"/>
                </a:lnTo>
                <a:lnTo>
                  <a:pt x="92714" y="67722"/>
                </a:lnTo>
                <a:lnTo>
                  <a:pt x="79013" y="67259"/>
                </a:lnTo>
                <a:lnTo>
                  <a:pt x="69727" y="66064"/>
                </a:lnTo>
                <a:lnTo>
                  <a:pt x="66647" y="65468"/>
                </a:lnTo>
                <a:lnTo>
                  <a:pt x="48053" y="62828"/>
                </a:lnTo>
                <a:lnTo>
                  <a:pt x="33967" y="62190"/>
                </a:lnTo>
                <a:lnTo>
                  <a:pt x="27797" y="62293"/>
                </a:lnTo>
                <a:lnTo>
                  <a:pt x="26123" y="59105"/>
                </a:lnTo>
                <a:lnTo>
                  <a:pt x="28802" y="57429"/>
                </a:lnTo>
                <a:lnTo>
                  <a:pt x="29472" y="54254"/>
                </a:lnTo>
                <a:lnTo>
                  <a:pt x="22607" y="54584"/>
                </a:lnTo>
                <a:lnTo>
                  <a:pt x="25118" y="52908"/>
                </a:lnTo>
                <a:lnTo>
                  <a:pt x="27127" y="49568"/>
                </a:lnTo>
                <a:lnTo>
                  <a:pt x="21936" y="47548"/>
                </a:lnTo>
                <a:lnTo>
                  <a:pt x="22103" y="46380"/>
                </a:lnTo>
                <a:lnTo>
                  <a:pt x="26123" y="44538"/>
                </a:lnTo>
                <a:lnTo>
                  <a:pt x="26457" y="41021"/>
                </a:lnTo>
                <a:lnTo>
                  <a:pt x="19927" y="41859"/>
                </a:lnTo>
                <a:lnTo>
                  <a:pt x="21266" y="37337"/>
                </a:lnTo>
                <a:lnTo>
                  <a:pt x="25619" y="35826"/>
                </a:lnTo>
                <a:lnTo>
                  <a:pt x="24615" y="30480"/>
                </a:lnTo>
                <a:lnTo>
                  <a:pt x="21601" y="27127"/>
                </a:lnTo>
                <a:lnTo>
                  <a:pt x="22607" y="23444"/>
                </a:lnTo>
                <a:lnTo>
                  <a:pt x="23442" y="20091"/>
                </a:lnTo>
                <a:lnTo>
                  <a:pt x="23947" y="16408"/>
                </a:lnTo>
                <a:lnTo>
                  <a:pt x="20429" y="12560"/>
                </a:lnTo>
                <a:lnTo>
                  <a:pt x="22607" y="8204"/>
                </a:lnTo>
                <a:lnTo>
                  <a:pt x="22773" y="3848"/>
                </a:lnTo>
                <a:lnTo>
                  <a:pt x="19424" y="3352"/>
                </a:lnTo>
                <a:lnTo>
                  <a:pt x="19593" y="0"/>
                </a:lnTo>
                <a:lnTo>
                  <a:pt x="20596" y="-3022"/>
                </a:lnTo>
                <a:lnTo>
                  <a:pt x="20596" y="-7874"/>
                </a:lnTo>
                <a:lnTo>
                  <a:pt x="19257" y="-9880"/>
                </a:lnTo>
                <a:lnTo>
                  <a:pt x="18086" y="0"/>
                </a:lnTo>
                <a:lnTo>
                  <a:pt x="18922" y="60109"/>
                </a:lnTo>
                <a:lnTo>
                  <a:pt x="18922" y="62458"/>
                </a:lnTo>
                <a:lnTo>
                  <a:pt x="20764" y="66814"/>
                </a:lnTo>
                <a:lnTo>
                  <a:pt x="11761" y="67400"/>
                </a:lnTo>
                <a:lnTo>
                  <a:pt x="10549" y="68656"/>
                </a:lnTo>
                <a:lnTo>
                  <a:pt x="9809" y="67527"/>
                </a:lnTo>
                <a:lnTo>
                  <a:pt x="7871" y="67652"/>
                </a:lnTo>
                <a:lnTo>
                  <a:pt x="7200" y="85559"/>
                </a:lnTo>
                <a:lnTo>
                  <a:pt x="13731" y="76187"/>
                </a:lnTo>
                <a:lnTo>
                  <a:pt x="19424" y="73342"/>
                </a:lnTo>
                <a:lnTo>
                  <a:pt x="22941" y="77025"/>
                </a:lnTo>
                <a:lnTo>
                  <a:pt x="24113" y="83718"/>
                </a:lnTo>
                <a:lnTo>
                  <a:pt x="8973" y="90318"/>
                </a:lnTo>
                <a:lnTo>
                  <a:pt x="1330" y="102098"/>
                </a:lnTo>
                <a:lnTo>
                  <a:pt x="0" y="105486"/>
                </a:lnTo>
                <a:lnTo>
                  <a:pt x="5191" y="99631"/>
                </a:lnTo>
                <a:lnTo>
                  <a:pt x="7871" y="97459"/>
                </a:lnTo>
                <a:lnTo>
                  <a:pt x="2344" y="107162"/>
                </a:lnTo>
                <a:lnTo>
                  <a:pt x="2847" y="116205"/>
                </a:lnTo>
                <a:lnTo>
                  <a:pt x="4353" y="123075"/>
                </a:lnTo>
                <a:lnTo>
                  <a:pt x="9712" y="13228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09660" y="1609369"/>
            <a:ext cx="194410" cy="30302"/>
          </a:xfrm>
          <a:custGeom>
            <a:avLst/>
            <a:gdLst/>
            <a:ahLst/>
            <a:cxnLst/>
            <a:rect l="l" t="t" r="r" b="b"/>
            <a:pathLst>
              <a:path w="194410" h="30302">
                <a:moveTo>
                  <a:pt x="62293" y="2336"/>
                </a:moveTo>
                <a:lnTo>
                  <a:pt x="62293" y="9537"/>
                </a:lnTo>
                <a:lnTo>
                  <a:pt x="64470" y="11379"/>
                </a:lnTo>
                <a:lnTo>
                  <a:pt x="67483" y="11214"/>
                </a:lnTo>
                <a:lnTo>
                  <a:pt x="70497" y="11049"/>
                </a:lnTo>
                <a:lnTo>
                  <a:pt x="73680" y="11049"/>
                </a:lnTo>
                <a:lnTo>
                  <a:pt x="76023" y="6692"/>
                </a:lnTo>
                <a:lnTo>
                  <a:pt x="76189" y="1841"/>
                </a:lnTo>
                <a:lnTo>
                  <a:pt x="74014" y="0"/>
                </a:lnTo>
                <a:lnTo>
                  <a:pt x="70664" y="165"/>
                </a:lnTo>
                <a:lnTo>
                  <a:pt x="67650" y="165"/>
                </a:lnTo>
                <a:lnTo>
                  <a:pt x="64470" y="330"/>
                </a:lnTo>
                <a:lnTo>
                  <a:pt x="62293" y="2336"/>
                </a:lnTo>
                <a:close/>
              </a:path>
              <a:path w="194410" h="30302">
                <a:moveTo>
                  <a:pt x="30476" y="7531"/>
                </a:moveTo>
                <a:lnTo>
                  <a:pt x="30643" y="12395"/>
                </a:lnTo>
                <a:lnTo>
                  <a:pt x="32988" y="14058"/>
                </a:lnTo>
                <a:lnTo>
                  <a:pt x="36003" y="13563"/>
                </a:lnTo>
                <a:lnTo>
                  <a:pt x="38849" y="13220"/>
                </a:lnTo>
                <a:lnTo>
                  <a:pt x="42031" y="12890"/>
                </a:lnTo>
                <a:lnTo>
                  <a:pt x="44039" y="8369"/>
                </a:lnTo>
                <a:lnTo>
                  <a:pt x="43873" y="3517"/>
                </a:lnTo>
                <a:lnTo>
                  <a:pt x="41696" y="1841"/>
                </a:lnTo>
                <a:lnTo>
                  <a:pt x="38514" y="2171"/>
                </a:lnTo>
                <a:lnTo>
                  <a:pt x="35500" y="2514"/>
                </a:lnTo>
                <a:lnTo>
                  <a:pt x="32485" y="3009"/>
                </a:lnTo>
                <a:lnTo>
                  <a:pt x="30476" y="7531"/>
                </a:lnTo>
                <a:close/>
              </a:path>
              <a:path w="194410" h="30302">
                <a:moveTo>
                  <a:pt x="14904" y="9880"/>
                </a:moveTo>
                <a:lnTo>
                  <a:pt x="15237" y="14897"/>
                </a:lnTo>
                <a:lnTo>
                  <a:pt x="17414" y="16408"/>
                </a:lnTo>
                <a:lnTo>
                  <a:pt x="20596" y="15735"/>
                </a:lnTo>
                <a:lnTo>
                  <a:pt x="23275" y="15405"/>
                </a:lnTo>
                <a:lnTo>
                  <a:pt x="26291" y="14897"/>
                </a:lnTo>
                <a:lnTo>
                  <a:pt x="28299" y="10210"/>
                </a:lnTo>
                <a:lnTo>
                  <a:pt x="27964" y="5359"/>
                </a:lnTo>
                <a:lnTo>
                  <a:pt x="25787" y="3848"/>
                </a:lnTo>
                <a:lnTo>
                  <a:pt x="22607" y="4178"/>
                </a:lnTo>
                <a:lnTo>
                  <a:pt x="19926" y="4686"/>
                </a:lnTo>
                <a:lnTo>
                  <a:pt x="16746" y="5194"/>
                </a:lnTo>
                <a:lnTo>
                  <a:pt x="14904" y="9880"/>
                </a:lnTo>
                <a:close/>
              </a:path>
              <a:path w="194410" h="30302">
                <a:moveTo>
                  <a:pt x="0" y="13055"/>
                </a:moveTo>
                <a:lnTo>
                  <a:pt x="335" y="17919"/>
                </a:lnTo>
                <a:lnTo>
                  <a:pt x="2512" y="19253"/>
                </a:lnTo>
                <a:lnTo>
                  <a:pt x="5359" y="18580"/>
                </a:lnTo>
                <a:lnTo>
                  <a:pt x="8037" y="18084"/>
                </a:lnTo>
                <a:lnTo>
                  <a:pt x="11051" y="17576"/>
                </a:lnTo>
                <a:lnTo>
                  <a:pt x="12893" y="12725"/>
                </a:lnTo>
                <a:lnTo>
                  <a:pt x="12559" y="7874"/>
                </a:lnTo>
                <a:lnTo>
                  <a:pt x="10382" y="6362"/>
                </a:lnTo>
                <a:lnTo>
                  <a:pt x="7368" y="6858"/>
                </a:lnTo>
                <a:lnTo>
                  <a:pt x="4521" y="7531"/>
                </a:lnTo>
                <a:lnTo>
                  <a:pt x="1675" y="8204"/>
                </a:lnTo>
                <a:lnTo>
                  <a:pt x="0" y="13055"/>
                </a:lnTo>
                <a:close/>
              </a:path>
              <a:path w="194410" h="30302">
                <a:moveTo>
                  <a:pt x="48728" y="12395"/>
                </a:moveTo>
                <a:lnTo>
                  <a:pt x="51909" y="12052"/>
                </a:lnTo>
                <a:lnTo>
                  <a:pt x="54590" y="11887"/>
                </a:lnTo>
                <a:lnTo>
                  <a:pt x="57938" y="11722"/>
                </a:lnTo>
                <a:lnTo>
                  <a:pt x="59947" y="9715"/>
                </a:lnTo>
                <a:lnTo>
                  <a:pt x="59947" y="2336"/>
                </a:lnTo>
                <a:lnTo>
                  <a:pt x="57771" y="673"/>
                </a:lnTo>
                <a:lnTo>
                  <a:pt x="54590" y="838"/>
                </a:lnTo>
                <a:lnTo>
                  <a:pt x="51743" y="1003"/>
                </a:lnTo>
                <a:lnTo>
                  <a:pt x="48560" y="1333"/>
                </a:lnTo>
                <a:lnTo>
                  <a:pt x="46384" y="3340"/>
                </a:lnTo>
                <a:lnTo>
                  <a:pt x="46384" y="10718"/>
                </a:lnTo>
                <a:lnTo>
                  <a:pt x="48728" y="12395"/>
                </a:lnTo>
                <a:close/>
              </a:path>
              <a:path w="194410" h="30302">
                <a:moveTo>
                  <a:pt x="194076" y="26288"/>
                </a:moveTo>
                <a:lnTo>
                  <a:pt x="194410" y="21437"/>
                </a:lnTo>
                <a:lnTo>
                  <a:pt x="190392" y="17919"/>
                </a:lnTo>
                <a:lnTo>
                  <a:pt x="185869" y="16243"/>
                </a:lnTo>
                <a:lnTo>
                  <a:pt x="183692" y="19926"/>
                </a:lnTo>
                <a:lnTo>
                  <a:pt x="183191" y="24612"/>
                </a:lnTo>
                <a:lnTo>
                  <a:pt x="184698" y="27127"/>
                </a:lnTo>
                <a:lnTo>
                  <a:pt x="189387" y="28968"/>
                </a:lnTo>
                <a:lnTo>
                  <a:pt x="193071" y="30302"/>
                </a:lnTo>
                <a:lnTo>
                  <a:pt x="194076" y="26288"/>
                </a:lnTo>
                <a:close/>
              </a:path>
              <a:path w="194410" h="30302">
                <a:moveTo>
                  <a:pt x="181516" y="21602"/>
                </a:moveTo>
                <a:lnTo>
                  <a:pt x="182018" y="16738"/>
                </a:lnTo>
                <a:lnTo>
                  <a:pt x="178000" y="13563"/>
                </a:lnTo>
                <a:lnTo>
                  <a:pt x="175320" y="12560"/>
                </a:lnTo>
                <a:lnTo>
                  <a:pt x="171804" y="11557"/>
                </a:lnTo>
                <a:lnTo>
                  <a:pt x="170464" y="15735"/>
                </a:lnTo>
                <a:lnTo>
                  <a:pt x="169795" y="20421"/>
                </a:lnTo>
                <a:lnTo>
                  <a:pt x="171470" y="22936"/>
                </a:lnTo>
                <a:lnTo>
                  <a:pt x="173981" y="23609"/>
                </a:lnTo>
                <a:lnTo>
                  <a:pt x="176828" y="24447"/>
                </a:lnTo>
                <a:lnTo>
                  <a:pt x="180343" y="25615"/>
                </a:lnTo>
                <a:lnTo>
                  <a:pt x="181516" y="21602"/>
                </a:lnTo>
                <a:close/>
              </a:path>
              <a:path w="194410" h="30302">
                <a:moveTo>
                  <a:pt x="156399" y="12217"/>
                </a:moveTo>
                <a:lnTo>
                  <a:pt x="155728" y="16903"/>
                </a:lnTo>
                <a:lnTo>
                  <a:pt x="157570" y="19253"/>
                </a:lnTo>
                <a:lnTo>
                  <a:pt x="160417" y="19926"/>
                </a:lnTo>
                <a:lnTo>
                  <a:pt x="162929" y="20599"/>
                </a:lnTo>
                <a:lnTo>
                  <a:pt x="165609" y="21259"/>
                </a:lnTo>
                <a:lnTo>
                  <a:pt x="168121" y="17411"/>
                </a:lnTo>
                <a:lnTo>
                  <a:pt x="168622" y="12725"/>
                </a:lnTo>
                <a:lnTo>
                  <a:pt x="166949" y="10210"/>
                </a:lnTo>
                <a:lnTo>
                  <a:pt x="164269" y="9537"/>
                </a:lnTo>
                <a:lnTo>
                  <a:pt x="161757" y="9042"/>
                </a:lnTo>
                <a:lnTo>
                  <a:pt x="158911" y="8369"/>
                </a:lnTo>
                <a:lnTo>
                  <a:pt x="156399" y="12217"/>
                </a:lnTo>
                <a:close/>
              </a:path>
              <a:path w="194410" h="30302">
                <a:moveTo>
                  <a:pt x="141663" y="9207"/>
                </a:moveTo>
                <a:lnTo>
                  <a:pt x="140994" y="14058"/>
                </a:lnTo>
                <a:lnTo>
                  <a:pt x="142835" y="16243"/>
                </a:lnTo>
                <a:lnTo>
                  <a:pt x="145681" y="16738"/>
                </a:lnTo>
                <a:lnTo>
                  <a:pt x="148696" y="17246"/>
                </a:lnTo>
                <a:lnTo>
                  <a:pt x="151375" y="17919"/>
                </a:lnTo>
                <a:lnTo>
                  <a:pt x="153887" y="14058"/>
                </a:lnTo>
                <a:lnTo>
                  <a:pt x="154557" y="9207"/>
                </a:lnTo>
                <a:lnTo>
                  <a:pt x="152714" y="7035"/>
                </a:lnTo>
                <a:lnTo>
                  <a:pt x="149867" y="6362"/>
                </a:lnTo>
                <a:lnTo>
                  <a:pt x="147021" y="5854"/>
                </a:lnTo>
                <a:lnTo>
                  <a:pt x="144175" y="5359"/>
                </a:lnTo>
                <a:lnTo>
                  <a:pt x="141663" y="9207"/>
                </a:lnTo>
                <a:close/>
              </a:path>
              <a:path w="194410" h="30302">
                <a:moveTo>
                  <a:pt x="126258" y="7035"/>
                </a:moveTo>
                <a:lnTo>
                  <a:pt x="125923" y="11887"/>
                </a:lnTo>
                <a:lnTo>
                  <a:pt x="127764" y="13893"/>
                </a:lnTo>
                <a:lnTo>
                  <a:pt x="130778" y="14401"/>
                </a:lnTo>
                <a:lnTo>
                  <a:pt x="133457" y="14732"/>
                </a:lnTo>
                <a:lnTo>
                  <a:pt x="136472" y="15240"/>
                </a:lnTo>
                <a:lnTo>
                  <a:pt x="139151" y="11214"/>
                </a:lnTo>
                <a:lnTo>
                  <a:pt x="139653" y="6527"/>
                </a:lnTo>
                <a:lnTo>
                  <a:pt x="137811" y="4356"/>
                </a:lnTo>
                <a:lnTo>
                  <a:pt x="134631" y="3683"/>
                </a:lnTo>
                <a:lnTo>
                  <a:pt x="131950" y="3517"/>
                </a:lnTo>
                <a:lnTo>
                  <a:pt x="128936" y="3009"/>
                </a:lnTo>
                <a:lnTo>
                  <a:pt x="126258" y="7035"/>
                </a:lnTo>
                <a:close/>
              </a:path>
              <a:path w="194410" h="30302">
                <a:moveTo>
                  <a:pt x="110684" y="5524"/>
                </a:moveTo>
                <a:lnTo>
                  <a:pt x="110182" y="10210"/>
                </a:lnTo>
                <a:lnTo>
                  <a:pt x="112193" y="12217"/>
                </a:lnTo>
                <a:lnTo>
                  <a:pt x="115205" y="12560"/>
                </a:lnTo>
                <a:lnTo>
                  <a:pt x="118220" y="12890"/>
                </a:lnTo>
                <a:lnTo>
                  <a:pt x="121234" y="13055"/>
                </a:lnTo>
                <a:lnTo>
                  <a:pt x="123746" y="9042"/>
                </a:lnTo>
                <a:lnTo>
                  <a:pt x="124247" y="4356"/>
                </a:lnTo>
                <a:lnTo>
                  <a:pt x="122238" y="2171"/>
                </a:lnTo>
                <a:lnTo>
                  <a:pt x="119225" y="1841"/>
                </a:lnTo>
                <a:lnTo>
                  <a:pt x="116210" y="1676"/>
                </a:lnTo>
                <a:lnTo>
                  <a:pt x="113196" y="1333"/>
                </a:lnTo>
                <a:lnTo>
                  <a:pt x="110684" y="5524"/>
                </a:lnTo>
                <a:close/>
              </a:path>
              <a:path w="194410" h="30302">
                <a:moveTo>
                  <a:pt x="94609" y="4521"/>
                </a:moveTo>
                <a:lnTo>
                  <a:pt x="94274" y="9372"/>
                </a:lnTo>
                <a:lnTo>
                  <a:pt x="96452" y="11214"/>
                </a:lnTo>
                <a:lnTo>
                  <a:pt x="99632" y="11379"/>
                </a:lnTo>
                <a:lnTo>
                  <a:pt x="102478" y="11557"/>
                </a:lnTo>
                <a:lnTo>
                  <a:pt x="105661" y="11722"/>
                </a:lnTo>
                <a:lnTo>
                  <a:pt x="108004" y="7696"/>
                </a:lnTo>
                <a:lnTo>
                  <a:pt x="108508" y="2844"/>
                </a:lnTo>
                <a:lnTo>
                  <a:pt x="106332" y="838"/>
                </a:lnTo>
                <a:lnTo>
                  <a:pt x="103315" y="673"/>
                </a:lnTo>
                <a:lnTo>
                  <a:pt x="100302" y="495"/>
                </a:lnTo>
                <a:lnTo>
                  <a:pt x="97120" y="330"/>
                </a:lnTo>
                <a:lnTo>
                  <a:pt x="94609" y="4521"/>
                </a:lnTo>
                <a:close/>
              </a:path>
              <a:path w="194410" h="30302">
                <a:moveTo>
                  <a:pt x="90256" y="165"/>
                </a:moveTo>
                <a:lnTo>
                  <a:pt x="86906" y="0"/>
                </a:lnTo>
                <a:lnTo>
                  <a:pt x="80878" y="0"/>
                </a:lnTo>
                <a:lnTo>
                  <a:pt x="78535" y="4356"/>
                </a:lnTo>
                <a:lnTo>
                  <a:pt x="78367" y="9207"/>
                </a:lnTo>
                <a:lnTo>
                  <a:pt x="80544" y="11049"/>
                </a:lnTo>
                <a:lnTo>
                  <a:pt x="89752" y="11049"/>
                </a:lnTo>
                <a:lnTo>
                  <a:pt x="92097" y="6858"/>
                </a:lnTo>
                <a:lnTo>
                  <a:pt x="92433" y="2006"/>
                </a:lnTo>
                <a:lnTo>
                  <a:pt x="90256" y="1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87226" y="1639506"/>
            <a:ext cx="211155" cy="29476"/>
          </a:xfrm>
          <a:custGeom>
            <a:avLst/>
            <a:gdLst/>
            <a:ahLst/>
            <a:cxnLst/>
            <a:rect l="l" t="t" r="r" b="b"/>
            <a:pathLst>
              <a:path w="211155" h="29476">
                <a:moveTo>
                  <a:pt x="8539" y="20269"/>
                </a:moveTo>
                <a:lnTo>
                  <a:pt x="8204" y="15405"/>
                </a:lnTo>
                <a:lnTo>
                  <a:pt x="6195" y="14071"/>
                </a:lnTo>
                <a:lnTo>
                  <a:pt x="3516" y="14909"/>
                </a:lnTo>
                <a:lnTo>
                  <a:pt x="166" y="16573"/>
                </a:lnTo>
                <a:lnTo>
                  <a:pt x="0" y="20269"/>
                </a:lnTo>
                <a:lnTo>
                  <a:pt x="2847" y="24955"/>
                </a:lnTo>
                <a:lnTo>
                  <a:pt x="4855" y="25615"/>
                </a:lnTo>
                <a:lnTo>
                  <a:pt x="7145" y="24910"/>
                </a:lnTo>
                <a:lnTo>
                  <a:pt x="8539" y="20269"/>
                </a:lnTo>
                <a:close/>
              </a:path>
              <a:path w="211155" h="29476">
                <a:moveTo>
                  <a:pt x="54589" y="7873"/>
                </a:moveTo>
                <a:lnTo>
                  <a:pt x="54756" y="12725"/>
                </a:lnTo>
                <a:lnTo>
                  <a:pt x="56934" y="14236"/>
                </a:lnTo>
                <a:lnTo>
                  <a:pt x="59780" y="13893"/>
                </a:lnTo>
                <a:lnTo>
                  <a:pt x="62627" y="13563"/>
                </a:lnTo>
                <a:lnTo>
                  <a:pt x="65641" y="13233"/>
                </a:lnTo>
                <a:lnTo>
                  <a:pt x="67482" y="8547"/>
                </a:lnTo>
                <a:lnTo>
                  <a:pt x="67482" y="3682"/>
                </a:lnTo>
                <a:lnTo>
                  <a:pt x="65305" y="2184"/>
                </a:lnTo>
                <a:lnTo>
                  <a:pt x="62292" y="2514"/>
                </a:lnTo>
                <a:lnTo>
                  <a:pt x="59277" y="2844"/>
                </a:lnTo>
                <a:lnTo>
                  <a:pt x="56431" y="3187"/>
                </a:lnTo>
                <a:lnTo>
                  <a:pt x="54589" y="7873"/>
                </a:lnTo>
                <a:close/>
              </a:path>
              <a:path w="211155" h="29476">
                <a:moveTo>
                  <a:pt x="39518" y="10388"/>
                </a:moveTo>
                <a:lnTo>
                  <a:pt x="39852" y="15239"/>
                </a:lnTo>
                <a:lnTo>
                  <a:pt x="42029" y="16751"/>
                </a:lnTo>
                <a:lnTo>
                  <a:pt x="44876" y="16078"/>
                </a:lnTo>
                <a:lnTo>
                  <a:pt x="47555" y="15747"/>
                </a:lnTo>
                <a:lnTo>
                  <a:pt x="50571" y="15239"/>
                </a:lnTo>
                <a:lnTo>
                  <a:pt x="52412" y="10553"/>
                </a:lnTo>
                <a:lnTo>
                  <a:pt x="52243" y="5689"/>
                </a:lnTo>
                <a:lnTo>
                  <a:pt x="50067" y="4190"/>
                </a:lnTo>
                <a:lnTo>
                  <a:pt x="46887" y="4521"/>
                </a:lnTo>
                <a:lnTo>
                  <a:pt x="44375" y="5029"/>
                </a:lnTo>
                <a:lnTo>
                  <a:pt x="41361" y="5524"/>
                </a:lnTo>
                <a:lnTo>
                  <a:pt x="39518" y="10388"/>
                </a:lnTo>
                <a:close/>
              </a:path>
              <a:path w="211155" h="29476">
                <a:moveTo>
                  <a:pt x="24781" y="13563"/>
                </a:moveTo>
                <a:lnTo>
                  <a:pt x="25116" y="18427"/>
                </a:lnTo>
                <a:lnTo>
                  <a:pt x="27293" y="19761"/>
                </a:lnTo>
                <a:lnTo>
                  <a:pt x="30140" y="19088"/>
                </a:lnTo>
                <a:lnTo>
                  <a:pt x="32988" y="18592"/>
                </a:lnTo>
                <a:lnTo>
                  <a:pt x="35666" y="17919"/>
                </a:lnTo>
                <a:lnTo>
                  <a:pt x="37509" y="13068"/>
                </a:lnTo>
                <a:lnTo>
                  <a:pt x="37172" y="8204"/>
                </a:lnTo>
                <a:lnTo>
                  <a:pt x="34996" y="6870"/>
                </a:lnTo>
                <a:lnTo>
                  <a:pt x="32150" y="7365"/>
                </a:lnTo>
                <a:lnTo>
                  <a:pt x="29470" y="8039"/>
                </a:lnTo>
                <a:lnTo>
                  <a:pt x="26624" y="8547"/>
                </a:lnTo>
                <a:lnTo>
                  <a:pt x="24781" y="13563"/>
                </a:lnTo>
                <a:close/>
              </a:path>
              <a:path w="211155" h="29476">
                <a:moveTo>
                  <a:pt x="10549" y="17246"/>
                </a:moveTo>
                <a:lnTo>
                  <a:pt x="10885" y="22110"/>
                </a:lnTo>
                <a:lnTo>
                  <a:pt x="13060" y="23444"/>
                </a:lnTo>
                <a:lnTo>
                  <a:pt x="15740" y="22771"/>
                </a:lnTo>
                <a:lnTo>
                  <a:pt x="18420" y="21932"/>
                </a:lnTo>
                <a:lnTo>
                  <a:pt x="21266" y="21272"/>
                </a:lnTo>
                <a:lnTo>
                  <a:pt x="22940" y="16408"/>
                </a:lnTo>
                <a:lnTo>
                  <a:pt x="22438" y="11556"/>
                </a:lnTo>
                <a:lnTo>
                  <a:pt x="20429" y="10045"/>
                </a:lnTo>
                <a:lnTo>
                  <a:pt x="17581" y="10718"/>
                </a:lnTo>
                <a:lnTo>
                  <a:pt x="14902" y="11556"/>
                </a:lnTo>
                <a:lnTo>
                  <a:pt x="12056" y="12395"/>
                </a:lnTo>
                <a:lnTo>
                  <a:pt x="10549" y="17246"/>
                </a:lnTo>
                <a:close/>
              </a:path>
              <a:path w="211155" h="29476">
                <a:moveTo>
                  <a:pt x="7131" y="24959"/>
                </a:moveTo>
                <a:lnTo>
                  <a:pt x="4353" y="26123"/>
                </a:lnTo>
                <a:lnTo>
                  <a:pt x="7033" y="25285"/>
                </a:lnTo>
                <a:lnTo>
                  <a:pt x="7131" y="24959"/>
                </a:lnTo>
                <a:close/>
              </a:path>
              <a:path w="211155" h="29476">
                <a:moveTo>
                  <a:pt x="7534" y="24790"/>
                </a:moveTo>
                <a:lnTo>
                  <a:pt x="7131" y="24959"/>
                </a:lnTo>
                <a:lnTo>
                  <a:pt x="7534" y="24790"/>
                </a:lnTo>
                <a:close/>
              </a:path>
              <a:path w="211155" h="29476">
                <a:moveTo>
                  <a:pt x="204289" y="16078"/>
                </a:moveTo>
                <a:lnTo>
                  <a:pt x="203117" y="20091"/>
                </a:lnTo>
                <a:lnTo>
                  <a:pt x="202615" y="24955"/>
                </a:lnTo>
                <a:lnTo>
                  <a:pt x="206801" y="28295"/>
                </a:lnTo>
                <a:lnTo>
                  <a:pt x="209647" y="29476"/>
                </a:lnTo>
                <a:lnTo>
                  <a:pt x="210820" y="24955"/>
                </a:lnTo>
                <a:lnTo>
                  <a:pt x="211155" y="20599"/>
                </a:lnTo>
                <a:lnTo>
                  <a:pt x="210988" y="19253"/>
                </a:lnTo>
                <a:lnTo>
                  <a:pt x="207972" y="17246"/>
                </a:lnTo>
                <a:lnTo>
                  <a:pt x="204289" y="16078"/>
                </a:lnTo>
                <a:close/>
              </a:path>
              <a:path w="211155" h="29476">
                <a:moveTo>
                  <a:pt x="199768" y="14401"/>
                </a:moveTo>
                <a:lnTo>
                  <a:pt x="194744" y="12890"/>
                </a:lnTo>
                <a:lnTo>
                  <a:pt x="191899" y="11887"/>
                </a:lnTo>
                <a:lnTo>
                  <a:pt x="189553" y="15747"/>
                </a:lnTo>
                <a:lnTo>
                  <a:pt x="188883" y="20434"/>
                </a:lnTo>
                <a:lnTo>
                  <a:pt x="190558" y="22948"/>
                </a:lnTo>
                <a:lnTo>
                  <a:pt x="193405" y="23774"/>
                </a:lnTo>
                <a:lnTo>
                  <a:pt x="195916" y="24612"/>
                </a:lnTo>
                <a:lnTo>
                  <a:pt x="198596" y="25450"/>
                </a:lnTo>
                <a:lnTo>
                  <a:pt x="200940" y="21767"/>
                </a:lnTo>
                <a:lnTo>
                  <a:pt x="201442" y="16916"/>
                </a:lnTo>
                <a:lnTo>
                  <a:pt x="199768" y="14401"/>
                </a:lnTo>
                <a:close/>
              </a:path>
              <a:path w="211155" h="29476">
                <a:moveTo>
                  <a:pt x="175488" y="12052"/>
                </a:moveTo>
                <a:lnTo>
                  <a:pt x="174818" y="16916"/>
                </a:lnTo>
                <a:lnTo>
                  <a:pt x="176660" y="19088"/>
                </a:lnTo>
                <a:lnTo>
                  <a:pt x="179339" y="19761"/>
                </a:lnTo>
                <a:lnTo>
                  <a:pt x="181850" y="20434"/>
                </a:lnTo>
                <a:lnTo>
                  <a:pt x="184697" y="21272"/>
                </a:lnTo>
                <a:lnTo>
                  <a:pt x="187209" y="17411"/>
                </a:lnTo>
                <a:lnTo>
                  <a:pt x="187711" y="12725"/>
                </a:lnTo>
                <a:lnTo>
                  <a:pt x="186038" y="10388"/>
                </a:lnTo>
                <a:lnTo>
                  <a:pt x="183191" y="9550"/>
                </a:lnTo>
                <a:lnTo>
                  <a:pt x="180679" y="8877"/>
                </a:lnTo>
                <a:lnTo>
                  <a:pt x="177831" y="8204"/>
                </a:lnTo>
                <a:lnTo>
                  <a:pt x="175488" y="12052"/>
                </a:lnTo>
                <a:close/>
              </a:path>
              <a:path w="211155" h="29476">
                <a:moveTo>
                  <a:pt x="160919" y="9207"/>
                </a:moveTo>
                <a:lnTo>
                  <a:pt x="160417" y="13893"/>
                </a:lnTo>
                <a:lnTo>
                  <a:pt x="162091" y="16078"/>
                </a:lnTo>
                <a:lnTo>
                  <a:pt x="164938" y="16573"/>
                </a:lnTo>
                <a:lnTo>
                  <a:pt x="167784" y="17246"/>
                </a:lnTo>
                <a:lnTo>
                  <a:pt x="170464" y="17754"/>
                </a:lnTo>
                <a:lnTo>
                  <a:pt x="172976" y="13893"/>
                </a:lnTo>
                <a:lnTo>
                  <a:pt x="173645" y="9207"/>
                </a:lnTo>
                <a:lnTo>
                  <a:pt x="171804" y="6870"/>
                </a:lnTo>
                <a:lnTo>
                  <a:pt x="169125" y="6362"/>
                </a:lnTo>
                <a:lnTo>
                  <a:pt x="166278" y="5689"/>
                </a:lnTo>
                <a:lnTo>
                  <a:pt x="163431" y="5194"/>
                </a:lnTo>
                <a:lnTo>
                  <a:pt x="160919" y="9207"/>
                </a:lnTo>
                <a:close/>
              </a:path>
              <a:path w="211155" h="29476">
                <a:moveTo>
                  <a:pt x="146016" y="6870"/>
                </a:moveTo>
                <a:lnTo>
                  <a:pt x="145514" y="11722"/>
                </a:lnTo>
                <a:lnTo>
                  <a:pt x="147524" y="13728"/>
                </a:lnTo>
                <a:lnTo>
                  <a:pt x="150369" y="14236"/>
                </a:lnTo>
                <a:lnTo>
                  <a:pt x="153048" y="14566"/>
                </a:lnTo>
                <a:lnTo>
                  <a:pt x="155895" y="15074"/>
                </a:lnTo>
                <a:lnTo>
                  <a:pt x="158407" y="11048"/>
                </a:lnTo>
                <a:lnTo>
                  <a:pt x="159077" y="6362"/>
                </a:lnTo>
                <a:lnTo>
                  <a:pt x="157234" y="4190"/>
                </a:lnTo>
                <a:lnTo>
                  <a:pt x="154221" y="3682"/>
                </a:lnTo>
                <a:lnTo>
                  <a:pt x="151542" y="3352"/>
                </a:lnTo>
                <a:lnTo>
                  <a:pt x="148527" y="2844"/>
                </a:lnTo>
                <a:lnTo>
                  <a:pt x="146016" y="6870"/>
                </a:lnTo>
                <a:close/>
              </a:path>
              <a:path w="211155" h="29476">
                <a:moveTo>
                  <a:pt x="130947" y="5359"/>
                </a:moveTo>
                <a:lnTo>
                  <a:pt x="130611" y="10210"/>
                </a:lnTo>
                <a:lnTo>
                  <a:pt x="132453" y="12230"/>
                </a:lnTo>
                <a:lnTo>
                  <a:pt x="135299" y="12395"/>
                </a:lnTo>
                <a:lnTo>
                  <a:pt x="138314" y="12725"/>
                </a:lnTo>
                <a:lnTo>
                  <a:pt x="141159" y="13068"/>
                </a:lnTo>
                <a:lnTo>
                  <a:pt x="143671" y="8877"/>
                </a:lnTo>
                <a:lnTo>
                  <a:pt x="144006" y="4190"/>
                </a:lnTo>
                <a:lnTo>
                  <a:pt x="142165" y="2184"/>
                </a:lnTo>
                <a:lnTo>
                  <a:pt x="139317" y="1841"/>
                </a:lnTo>
                <a:lnTo>
                  <a:pt x="136304" y="1511"/>
                </a:lnTo>
                <a:lnTo>
                  <a:pt x="133456" y="1168"/>
                </a:lnTo>
                <a:lnTo>
                  <a:pt x="130947" y="5359"/>
                </a:lnTo>
                <a:close/>
              </a:path>
              <a:path w="211155" h="29476">
                <a:moveTo>
                  <a:pt x="115707" y="4521"/>
                </a:moveTo>
                <a:lnTo>
                  <a:pt x="115371" y="9207"/>
                </a:lnTo>
                <a:lnTo>
                  <a:pt x="117383" y="11226"/>
                </a:lnTo>
                <a:lnTo>
                  <a:pt x="120396" y="11391"/>
                </a:lnTo>
                <a:lnTo>
                  <a:pt x="123243" y="11556"/>
                </a:lnTo>
                <a:lnTo>
                  <a:pt x="126089" y="11722"/>
                </a:lnTo>
                <a:lnTo>
                  <a:pt x="128601" y="7543"/>
                </a:lnTo>
                <a:lnTo>
                  <a:pt x="128936" y="2679"/>
                </a:lnTo>
                <a:lnTo>
                  <a:pt x="126927" y="838"/>
                </a:lnTo>
                <a:lnTo>
                  <a:pt x="123912" y="507"/>
                </a:lnTo>
                <a:lnTo>
                  <a:pt x="121066" y="330"/>
                </a:lnTo>
                <a:lnTo>
                  <a:pt x="118051" y="330"/>
                </a:lnTo>
                <a:lnTo>
                  <a:pt x="115707" y="4521"/>
                </a:lnTo>
                <a:close/>
              </a:path>
              <a:path w="211155" h="29476">
                <a:moveTo>
                  <a:pt x="100303" y="4356"/>
                </a:moveTo>
                <a:lnTo>
                  <a:pt x="100136" y="9207"/>
                </a:lnTo>
                <a:lnTo>
                  <a:pt x="102146" y="10883"/>
                </a:lnTo>
                <a:lnTo>
                  <a:pt x="105158" y="10883"/>
                </a:lnTo>
                <a:lnTo>
                  <a:pt x="108005" y="11048"/>
                </a:lnTo>
                <a:lnTo>
                  <a:pt x="111018" y="11048"/>
                </a:lnTo>
                <a:lnTo>
                  <a:pt x="113364" y="6705"/>
                </a:lnTo>
                <a:lnTo>
                  <a:pt x="113530" y="2006"/>
                </a:lnTo>
                <a:lnTo>
                  <a:pt x="111522" y="165"/>
                </a:lnTo>
                <a:lnTo>
                  <a:pt x="108506" y="0"/>
                </a:lnTo>
                <a:lnTo>
                  <a:pt x="102647" y="0"/>
                </a:lnTo>
                <a:lnTo>
                  <a:pt x="100303" y="4356"/>
                </a:lnTo>
                <a:close/>
              </a:path>
              <a:path w="211155" h="29476">
                <a:moveTo>
                  <a:pt x="84896" y="2349"/>
                </a:moveTo>
                <a:lnTo>
                  <a:pt x="84896" y="9715"/>
                </a:lnTo>
                <a:lnTo>
                  <a:pt x="86908" y="11391"/>
                </a:lnTo>
                <a:lnTo>
                  <a:pt x="89921" y="11226"/>
                </a:lnTo>
                <a:lnTo>
                  <a:pt x="92768" y="11226"/>
                </a:lnTo>
                <a:lnTo>
                  <a:pt x="95782" y="11048"/>
                </a:lnTo>
                <a:lnTo>
                  <a:pt x="97960" y="6705"/>
                </a:lnTo>
                <a:lnTo>
                  <a:pt x="98126" y="1841"/>
                </a:lnTo>
                <a:lnTo>
                  <a:pt x="95948" y="165"/>
                </a:lnTo>
                <a:lnTo>
                  <a:pt x="93102" y="165"/>
                </a:lnTo>
                <a:lnTo>
                  <a:pt x="90088" y="330"/>
                </a:lnTo>
                <a:lnTo>
                  <a:pt x="87075" y="330"/>
                </a:lnTo>
                <a:lnTo>
                  <a:pt x="84896" y="2349"/>
                </a:lnTo>
                <a:close/>
              </a:path>
              <a:path w="211155" h="29476">
                <a:moveTo>
                  <a:pt x="71837" y="1511"/>
                </a:moveTo>
                <a:lnTo>
                  <a:pt x="69660" y="6032"/>
                </a:lnTo>
                <a:lnTo>
                  <a:pt x="69827" y="10883"/>
                </a:lnTo>
                <a:lnTo>
                  <a:pt x="72003" y="12560"/>
                </a:lnTo>
                <a:lnTo>
                  <a:pt x="74851" y="12230"/>
                </a:lnTo>
                <a:lnTo>
                  <a:pt x="77697" y="12052"/>
                </a:lnTo>
                <a:lnTo>
                  <a:pt x="80711" y="11722"/>
                </a:lnTo>
                <a:lnTo>
                  <a:pt x="82553" y="9715"/>
                </a:lnTo>
                <a:lnTo>
                  <a:pt x="82553" y="2514"/>
                </a:lnTo>
                <a:lnTo>
                  <a:pt x="80711" y="838"/>
                </a:lnTo>
                <a:lnTo>
                  <a:pt x="77529" y="1003"/>
                </a:lnTo>
                <a:lnTo>
                  <a:pt x="74851" y="1168"/>
                </a:lnTo>
                <a:lnTo>
                  <a:pt x="71837" y="151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84877" y="1620088"/>
            <a:ext cx="219191" cy="37172"/>
          </a:xfrm>
          <a:custGeom>
            <a:avLst/>
            <a:gdLst/>
            <a:ahLst/>
            <a:cxnLst/>
            <a:rect l="l" t="t" r="r" b="b"/>
            <a:pathLst>
              <a:path w="219191" h="37172">
                <a:moveTo>
                  <a:pt x="167115" y="24282"/>
                </a:moveTo>
                <a:lnTo>
                  <a:pt x="170630" y="22606"/>
                </a:lnTo>
                <a:lnTo>
                  <a:pt x="174148" y="23266"/>
                </a:lnTo>
                <a:lnTo>
                  <a:pt x="177162" y="26619"/>
                </a:lnTo>
                <a:lnTo>
                  <a:pt x="183692" y="26454"/>
                </a:lnTo>
                <a:lnTo>
                  <a:pt x="179003" y="23609"/>
                </a:lnTo>
                <a:lnTo>
                  <a:pt x="176660" y="17081"/>
                </a:lnTo>
                <a:lnTo>
                  <a:pt x="176325" y="16408"/>
                </a:lnTo>
                <a:lnTo>
                  <a:pt x="179674" y="13398"/>
                </a:lnTo>
                <a:lnTo>
                  <a:pt x="183692" y="13220"/>
                </a:lnTo>
                <a:lnTo>
                  <a:pt x="184194" y="15240"/>
                </a:lnTo>
                <a:lnTo>
                  <a:pt x="183860" y="18249"/>
                </a:lnTo>
                <a:lnTo>
                  <a:pt x="183525" y="21094"/>
                </a:lnTo>
                <a:lnTo>
                  <a:pt x="183189" y="24282"/>
                </a:lnTo>
                <a:lnTo>
                  <a:pt x="185200" y="27127"/>
                </a:lnTo>
                <a:lnTo>
                  <a:pt x="188715" y="27965"/>
                </a:lnTo>
                <a:lnTo>
                  <a:pt x="191897" y="28803"/>
                </a:lnTo>
                <a:lnTo>
                  <a:pt x="195247" y="29806"/>
                </a:lnTo>
                <a:lnTo>
                  <a:pt x="197759" y="28295"/>
                </a:lnTo>
                <a:lnTo>
                  <a:pt x="198094" y="25285"/>
                </a:lnTo>
                <a:lnTo>
                  <a:pt x="198428" y="22263"/>
                </a:lnTo>
                <a:lnTo>
                  <a:pt x="198763" y="19253"/>
                </a:lnTo>
                <a:lnTo>
                  <a:pt x="199769" y="17741"/>
                </a:lnTo>
                <a:lnTo>
                  <a:pt x="203786" y="19748"/>
                </a:lnTo>
                <a:lnTo>
                  <a:pt x="206131" y="24777"/>
                </a:lnTo>
                <a:lnTo>
                  <a:pt x="205963" y="24942"/>
                </a:lnTo>
                <a:lnTo>
                  <a:pt x="202279" y="29972"/>
                </a:lnTo>
                <a:lnTo>
                  <a:pt x="197591" y="30137"/>
                </a:lnTo>
                <a:lnTo>
                  <a:pt x="203118" y="33489"/>
                </a:lnTo>
                <a:lnTo>
                  <a:pt x="206298" y="32143"/>
                </a:lnTo>
                <a:lnTo>
                  <a:pt x="208307" y="30810"/>
                </a:lnTo>
                <a:lnTo>
                  <a:pt x="209647" y="33489"/>
                </a:lnTo>
                <a:lnTo>
                  <a:pt x="210317" y="36499"/>
                </a:lnTo>
                <a:lnTo>
                  <a:pt x="216011" y="37172"/>
                </a:lnTo>
                <a:lnTo>
                  <a:pt x="214168" y="34493"/>
                </a:lnTo>
                <a:lnTo>
                  <a:pt x="211824" y="27292"/>
                </a:lnTo>
                <a:lnTo>
                  <a:pt x="211658" y="26784"/>
                </a:lnTo>
                <a:lnTo>
                  <a:pt x="214505" y="23939"/>
                </a:lnTo>
                <a:lnTo>
                  <a:pt x="216513" y="23774"/>
                </a:lnTo>
                <a:lnTo>
                  <a:pt x="219191" y="23774"/>
                </a:lnTo>
                <a:lnTo>
                  <a:pt x="215341" y="17907"/>
                </a:lnTo>
                <a:lnTo>
                  <a:pt x="212159" y="19583"/>
                </a:lnTo>
                <a:lnTo>
                  <a:pt x="209313" y="21602"/>
                </a:lnTo>
                <a:lnTo>
                  <a:pt x="207136" y="17741"/>
                </a:lnTo>
                <a:lnTo>
                  <a:pt x="203786" y="14058"/>
                </a:lnTo>
                <a:lnTo>
                  <a:pt x="198763" y="16573"/>
                </a:lnTo>
                <a:lnTo>
                  <a:pt x="196753" y="16243"/>
                </a:lnTo>
                <a:lnTo>
                  <a:pt x="193739" y="15405"/>
                </a:lnTo>
                <a:lnTo>
                  <a:pt x="190559" y="14566"/>
                </a:lnTo>
                <a:lnTo>
                  <a:pt x="187377" y="13728"/>
                </a:lnTo>
                <a:lnTo>
                  <a:pt x="185701" y="12725"/>
                </a:lnTo>
                <a:lnTo>
                  <a:pt x="181516" y="7531"/>
                </a:lnTo>
                <a:lnTo>
                  <a:pt x="176996" y="9372"/>
                </a:lnTo>
                <a:lnTo>
                  <a:pt x="173813" y="11722"/>
                </a:lnTo>
                <a:lnTo>
                  <a:pt x="171135" y="8369"/>
                </a:lnTo>
                <a:lnTo>
                  <a:pt x="167283" y="5016"/>
                </a:lnTo>
                <a:lnTo>
                  <a:pt x="161923" y="8039"/>
                </a:lnTo>
                <a:lnTo>
                  <a:pt x="160249" y="8204"/>
                </a:lnTo>
                <a:lnTo>
                  <a:pt x="156900" y="7696"/>
                </a:lnTo>
                <a:lnTo>
                  <a:pt x="153718" y="7200"/>
                </a:lnTo>
                <a:lnTo>
                  <a:pt x="150202" y="6858"/>
                </a:lnTo>
                <a:lnTo>
                  <a:pt x="148361" y="6019"/>
                </a:lnTo>
                <a:lnTo>
                  <a:pt x="143672" y="1498"/>
                </a:lnTo>
                <a:lnTo>
                  <a:pt x="138648" y="3683"/>
                </a:lnTo>
                <a:lnTo>
                  <a:pt x="135465" y="6527"/>
                </a:lnTo>
                <a:lnTo>
                  <a:pt x="132619" y="3517"/>
                </a:lnTo>
                <a:lnTo>
                  <a:pt x="128767" y="838"/>
                </a:lnTo>
                <a:lnTo>
                  <a:pt x="123744" y="3683"/>
                </a:lnTo>
                <a:lnTo>
                  <a:pt x="126089" y="5689"/>
                </a:lnTo>
                <a:lnTo>
                  <a:pt x="129607" y="7200"/>
                </a:lnTo>
                <a:lnTo>
                  <a:pt x="131950" y="10375"/>
                </a:lnTo>
                <a:lnTo>
                  <a:pt x="131782" y="10541"/>
                </a:lnTo>
                <a:lnTo>
                  <a:pt x="128936" y="14566"/>
                </a:lnTo>
                <a:lnTo>
                  <a:pt x="125420" y="16573"/>
                </a:lnTo>
                <a:lnTo>
                  <a:pt x="123744" y="17907"/>
                </a:lnTo>
                <a:lnTo>
                  <a:pt x="129607" y="19253"/>
                </a:lnTo>
                <a:lnTo>
                  <a:pt x="132956" y="17411"/>
                </a:lnTo>
                <a:lnTo>
                  <a:pt x="136639" y="17907"/>
                </a:lnTo>
                <a:lnTo>
                  <a:pt x="139820" y="20764"/>
                </a:lnTo>
                <a:lnTo>
                  <a:pt x="146519" y="19748"/>
                </a:lnTo>
                <a:lnTo>
                  <a:pt x="141662" y="17576"/>
                </a:lnTo>
                <a:lnTo>
                  <a:pt x="138816" y="11379"/>
                </a:lnTo>
                <a:lnTo>
                  <a:pt x="138482" y="10718"/>
                </a:lnTo>
                <a:lnTo>
                  <a:pt x="141662" y="7531"/>
                </a:lnTo>
                <a:lnTo>
                  <a:pt x="145849" y="6858"/>
                </a:lnTo>
                <a:lnTo>
                  <a:pt x="146686" y="8699"/>
                </a:lnTo>
                <a:lnTo>
                  <a:pt x="146350" y="11722"/>
                </a:lnTo>
                <a:lnTo>
                  <a:pt x="146015" y="14566"/>
                </a:lnTo>
                <a:lnTo>
                  <a:pt x="145680" y="17576"/>
                </a:lnTo>
                <a:lnTo>
                  <a:pt x="148192" y="20091"/>
                </a:lnTo>
                <a:lnTo>
                  <a:pt x="151710" y="20586"/>
                </a:lnTo>
                <a:lnTo>
                  <a:pt x="155225" y="21094"/>
                </a:lnTo>
                <a:lnTo>
                  <a:pt x="158742" y="21602"/>
                </a:lnTo>
                <a:lnTo>
                  <a:pt x="161589" y="19748"/>
                </a:lnTo>
                <a:lnTo>
                  <a:pt x="161923" y="16738"/>
                </a:lnTo>
                <a:lnTo>
                  <a:pt x="162259" y="13893"/>
                </a:lnTo>
                <a:lnTo>
                  <a:pt x="162593" y="10883"/>
                </a:lnTo>
                <a:lnTo>
                  <a:pt x="163934" y="9537"/>
                </a:lnTo>
                <a:lnTo>
                  <a:pt x="167617" y="11214"/>
                </a:lnTo>
                <a:lnTo>
                  <a:pt x="170129" y="15240"/>
                </a:lnTo>
                <a:lnTo>
                  <a:pt x="169961" y="15405"/>
                </a:lnTo>
                <a:lnTo>
                  <a:pt x="165942" y="20764"/>
                </a:lnTo>
                <a:lnTo>
                  <a:pt x="160919" y="21602"/>
                </a:lnTo>
                <a:lnTo>
                  <a:pt x="167115" y="24282"/>
                </a:lnTo>
                <a:close/>
              </a:path>
              <a:path w="219191" h="37172">
                <a:moveTo>
                  <a:pt x="102312" y="2679"/>
                </a:moveTo>
                <a:lnTo>
                  <a:pt x="97457" y="0"/>
                </a:lnTo>
                <a:lnTo>
                  <a:pt x="93271" y="2679"/>
                </a:lnTo>
                <a:lnTo>
                  <a:pt x="90255" y="5689"/>
                </a:lnTo>
                <a:lnTo>
                  <a:pt x="87241" y="2844"/>
                </a:lnTo>
                <a:lnTo>
                  <a:pt x="82887" y="495"/>
                </a:lnTo>
                <a:lnTo>
                  <a:pt x="77697" y="4851"/>
                </a:lnTo>
                <a:lnTo>
                  <a:pt x="75519" y="5359"/>
                </a:lnTo>
                <a:lnTo>
                  <a:pt x="71836" y="5689"/>
                </a:lnTo>
                <a:lnTo>
                  <a:pt x="68320" y="6019"/>
                </a:lnTo>
                <a:lnTo>
                  <a:pt x="64636" y="6362"/>
                </a:lnTo>
                <a:lnTo>
                  <a:pt x="62795" y="6019"/>
                </a:lnTo>
                <a:lnTo>
                  <a:pt x="57435" y="2679"/>
                </a:lnTo>
                <a:lnTo>
                  <a:pt x="52915" y="6019"/>
                </a:lnTo>
                <a:lnTo>
                  <a:pt x="50234" y="9537"/>
                </a:lnTo>
                <a:lnTo>
                  <a:pt x="46885" y="7023"/>
                </a:lnTo>
                <a:lnTo>
                  <a:pt x="42532" y="5016"/>
                </a:lnTo>
                <a:lnTo>
                  <a:pt x="37844" y="10045"/>
                </a:lnTo>
                <a:lnTo>
                  <a:pt x="36001" y="10718"/>
                </a:lnTo>
                <a:lnTo>
                  <a:pt x="32318" y="11544"/>
                </a:lnTo>
                <a:lnTo>
                  <a:pt x="28968" y="12217"/>
                </a:lnTo>
                <a:lnTo>
                  <a:pt x="25452" y="13055"/>
                </a:lnTo>
                <a:lnTo>
                  <a:pt x="23945" y="13893"/>
                </a:lnTo>
                <a:lnTo>
                  <a:pt x="23108" y="15900"/>
                </a:lnTo>
                <a:lnTo>
                  <a:pt x="23275" y="19088"/>
                </a:lnTo>
                <a:lnTo>
                  <a:pt x="23610" y="21932"/>
                </a:lnTo>
                <a:lnTo>
                  <a:pt x="23776" y="25107"/>
                </a:lnTo>
                <a:lnTo>
                  <a:pt x="23945" y="25781"/>
                </a:lnTo>
                <a:lnTo>
                  <a:pt x="26457" y="26784"/>
                </a:lnTo>
                <a:lnTo>
                  <a:pt x="29973" y="25946"/>
                </a:lnTo>
                <a:lnTo>
                  <a:pt x="33322" y="25285"/>
                </a:lnTo>
                <a:lnTo>
                  <a:pt x="36838" y="24447"/>
                </a:lnTo>
                <a:lnTo>
                  <a:pt x="39350" y="21602"/>
                </a:lnTo>
                <a:lnTo>
                  <a:pt x="39015" y="18580"/>
                </a:lnTo>
                <a:lnTo>
                  <a:pt x="38848" y="15570"/>
                </a:lnTo>
                <a:lnTo>
                  <a:pt x="38681" y="12560"/>
                </a:lnTo>
                <a:lnTo>
                  <a:pt x="39686" y="10718"/>
                </a:lnTo>
                <a:lnTo>
                  <a:pt x="43872" y="10883"/>
                </a:lnTo>
                <a:lnTo>
                  <a:pt x="47221" y="14058"/>
                </a:lnTo>
                <a:lnTo>
                  <a:pt x="47054" y="14401"/>
                </a:lnTo>
                <a:lnTo>
                  <a:pt x="43705" y="20929"/>
                </a:lnTo>
                <a:lnTo>
                  <a:pt x="39183" y="23609"/>
                </a:lnTo>
                <a:lnTo>
                  <a:pt x="39015" y="23609"/>
                </a:lnTo>
                <a:lnTo>
                  <a:pt x="45547" y="24104"/>
                </a:lnTo>
                <a:lnTo>
                  <a:pt x="48727" y="21094"/>
                </a:lnTo>
                <a:lnTo>
                  <a:pt x="52579" y="20586"/>
                </a:lnTo>
                <a:lnTo>
                  <a:pt x="56263" y="22606"/>
                </a:lnTo>
                <a:lnTo>
                  <a:pt x="62795" y="20091"/>
                </a:lnTo>
                <a:lnTo>
                  <a:pt x="57602" y="19088"/>
                </a:lnTo>
                <a:lnTo>
                  <a:pt x="53919" y="13563"/>
                </a:lnTo>
                <a:lnTo>
                  <a:pt x="53583" y="13055"/>
                </a:lnTo>
                <a:lnTo>
                  <a:pt x="56598" y="8699"/>
                </a:lnTo>
                <a:lnTo>
                  <a:pt x="61120" y="7200"/>
                </a:lnTo>
                <a:lnTo>
                  <a:pt x="61789" y="9042"/>
                </a:lnTo>
                <a:lnTo>
                  <a:pt x="61789" y="12052"/>
                </a:lnTo>
                <a:lnTo>
                  <a:pt x="61955" y="15062"/>
                </a:lnTo>
                <a:lnTo>
                  <a:pt x="62124" y="18084"/>
                </a:lnTo>
                <a:lnTo>
                  <a:pt x="62124" y="19418"/>
                </a:lnTo>
                <a:lnTo>
                  <a:pt x="64803" y="20091"/>
                </a:lnTo>
                <a:lnTo>
                  <a:pt x="68487" y="19583"/>
                </a:lnTo>
                <a:lnTo>
                  <a:pt x="72005" y="19253"/>
                </a:lnTo>
                <a:lnTo>
                  <a:pt x="75688" y="18923"/>
                </a:lnTo>
                <a:lnTo>
                  <a:pt x="78366" y="16408"/>
                </a:lnTo>
                <a:lnTo>
                  <a:pt x="78366" y="13398"/>
                </a:lnTo>
                <a:lnTo>
                  <a:pt x="78198" y="10541"/>
                </a:lnTo>
                <a:lnTo>
                  <a:pt x="78198" y="7531"/>
                </a:lnTo>
                <a:lnTo>
                  <a:pt x="79203" y="5689"/>
                </a:lnTo>
                <a:lnTo>
                  <a:pt x="83893" y="6184"/>
                </a:lnTo>
                <a:lnTo>
                  <a:pt x="86906" y="9880"/>
                </a:lnTo>
                <a:lnTo>
                  <a:pt x="86906" y="10045"/>
                </a:lnTo>
                <a:lnTo>
                  <a:pt x="83392" y="16243"/>
                </a:lnTo>
                <a:lnTo>
                  <a:pt x="78366" y="18415"/>
                </a:lnTo>
                <a:lnTo>
                  <a:pt x="84562" y="19418"/>
                </a:lnTo>
                <a:lnTo>
                  <a:pt x="88413" y="16903"/>
                </a:lnTo>
                <a:lnTo>
                  <a:pt x="92097" y="16738"/>
                </a:lnTo>
                <a:lnTo>
                  <a:pt x="95614" y="19088"/>
                </a:lnTo>
                <a:lnTo>
                  <a:pt x="102312" y="17576"/>
                </a:lnTo>
                <a:lnTo>
                  <a:pt x="101140" y="17081"/>
                </a:lnTo>
                <a:lnTo>
                  <a:pt x="97121" y="15062"/>
                </a:lnTo>
                <a:lnTo>
                  <a:pt x="93939" y="10045"/>
                </a:lnTo>
                <a:lnTo>
                  <a:pt x="93604" y="9537"/>
                </a:lnTo>
                <a:lnTo>
                  <a:pt x="96116" y="6362"/>
                </a:lnTo>
                <a:lnTo>
                  <a:pt x="99634" y="5181"/>
                </a:lnTo>
                <a:lnTo>
                  <a:pt x="102312" y="4521"/>
                </a:lnTo>
                <a:lnTo>
                  <a:pt x="102312" y="2679"/>
                </a:lnTo>
                <a:close/>
              </a:path>
              <a:path w="219191" h="37172">
                <a:moveTo>
                  <a:pt x="7534" y="33147"/>
                </a:moveTo>
                <a:lnTo>
                  <a:pt x="10382" y="29806"/>
                </a:lnTo>
                <a:lnTo>
                  <a:pt x="12056" y="27127"/>
                </a:lnTo>
                <a:lnTo>
                  <a:pt x="14065" y="28803"/>
                </a:lnTo>
                <a:lnTo>
                  <a:pt x="17414" y="30467"/>
                </a:lnTo>
                <a:lnTo>
                  <a:pt x="23610" y="27292"/>
                </a:lnTo>
                <a:lnTo>
                  <a:pt x="18586" y="26784"/>
                </a:lnTo>
                <a:lnTo>
                  <a:pt x="14902" y="21602"/>
                </a:lnTo>
                <a:lnTo>
                  <a:pt x="14735" y="21094"/>
                </a:lnTo>
                <a:lnTo>
                  <a:pt x="17581" y="16065"/>
                </a:lnTo>
                <a:lnTo>
                  <a:pt x="22103" y="14058"/>
                </a:lnTo>
                <a:lnTo>
                  <a:pt x="23945" y="13055"/>
                </a:lnTo>
                <a:lnTo>
                  <a:pt x="22940" y="12890"/>
                </a:lnTo>
                <a:lnTo>
                  <a:pt x="17749" y="10045"/>
                </a:lnTo>
                <a:lnTo>
                  <a:pt x="13731" y="14058"/>
                </a:lnTo>
                <a:lnTo>
                  <a:pt x="11386" y="17907"/>
                </a:lnTo>
                <a:lnTo>
                  <a:pt x="8205" y="15735"/>
                </a:lnTo>
                <a:lnTo>
                  <a:pt x="4185" y="14401"/>
                </a:lnTo>
                <a:lnTo>
                  <a:pt x="0" y="19748"/>
                </a:lnTo>
                <a:lnTo>
                  <a:pt x="167" y="20586"/>
                </a:lnTo>
                <a:lnTo>
                  <a:pt x="4855" y="19418"/>
                </a:lnTo>
                <a:lnTo>
                  <a:pt x="8707" y="22936"/>
                </a:lnTo>
                <a:lnTo>
                  <a:pt x="8539" y="23266"/>
                </a:lnTo>
                <a:lnTo>
                  <a:pt x="5861" y="30302"/>
                </a:lnTo>
                <a:lnTo>
                  <a:pt x="1507" y="33489"/>
                </a:lnTo>
                <a:lnTo>
                  <a:pt x="7534" y="33147"/>
                </a:lnTo>
                <a:close/>
              </a:path>
              <a:path w="219191" h="37172">
                <a:moveTo>
                  <a:pt x="126591" y="11722"/>
                </a:moveTo>
                <a:lnTo>
                  <a:pt x="123744" y="8039"/>
                </a:lnTo>
                <a:lnTo>
                  <a:pt x="121735" y="6527"/>
                </a:lnTo>
                <a:lnTo>
                  <a:pt x="118386" y="5016"/>
                </a:lnTo>
                <a:lnTo>
                  <a:pt x="113196" y="5016"/>
                </a:lnTo>
                <a:lnTo>
                  <a:pt x="107838" y="4686"/>
                </a:lnTo>
                <a:lnTo>
                  <a:pt x="104322" y="6019"/>
                </a:lnTo>
                <a:lnTo>
                  <a:pt x="102312" y="7531"/>
                </a:lnTo>
                <a:lnTo>
                  <a:pt x="99131" y="11214"/>
                </a:lnTo>
                <a:lnTo>
                  <a:pt x="100806" y="14566"/>
                </a:lnTo>
                <a:lnTo>
                  <a:pt x="102312" y="15405"/>
                </a:lnTo>
                <a:lnTo>
                  <a:pt x="105996" y="17907"/>
                </a:lnTo>
                <a:lnTo>
                  <a:pt x="111185" y="17411"/>
                </a:lnTo>
                <a:lnTo>
                  <a:pt x="113866" y="17411"/>
                </a:lnTo>
                <a:lnTo>
                  <a:pt x="119726" y="18249"/>
                </a:lnTo>
                <a:lnTo>
                  <a:pt x="123744" y="15405"/>
                </a:lnTo>
                <a:lnTo>
                  <a:pt x="126591" y="117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020043" y="1489468"/>
            <a:ext cx="11555" cy="6870"/>
          </a:xfrm>
          <a:custGeom>
            <a:avLst/>
            <a:gdLst/>
            <a:ahLst/>
            <a:cxnLst/>
            <a:rect l="l" t="t" r="r" b="b"/>
            <a:pathLst>
              <a:path w="11555" h="6870">
                <a:moveTo>
                  <a:pt x="7187" y="5766"/>
                </a:moveTo>
                <a:lnTo>
                  <a:pt x="8542" y="6870"/>
                </a:lnTo>
                <a:lnTo>
                  <a:pt x="11220" y="3848"/>
                </a:lnTo>
                <a:lnTo>
                  <a:pt x="11555" y="0"/>
                </a:lnTo>
                <a:lnTo>
                  <a:pt x="11220" y="1181"/>
                </a:lnTo>
                <a:lnTo>
                  <a:pt x="9880" y="4356"/>
                </a:lnTo>
                <a:lnTo>
                  <a:pt x="7187" y="5766"/>
                </a:lnTo>
                <a:close/>
              </a:path>
              <a:path w="11555" h="6870">
                <a:moveTo>
                  <a:pt x="1624" y="4762"/>
                </a:moveTo>
                <a:lnTo>
                  <a:pt x="3348" y="5359"/>
                </a:lnTo>
                <a:lnTo>
                  <a:pt x="6365" y="6197"/>
                </a:lnTo>
                <a:lnTo>
                  <a:pt x="7187" y="5766"/>
                </a:lnTo>
                <a:lnTo>
                  <a:pt x="5861" y="4686"/>
                </a:lnTo>
                <a:lnTo>
                  <a:pt x="1624" y="4762"/>
                </a:lnTo>
                <a:close/>
              </a:path>
              <a:path w="11555" h="6870">
                <a:moveTo>
                  <a:pt x="1624" y="4762"/>
                </a:moveTo>
                <a:lnTo>
                  <a:pt x="168" y="1841"/>
                </a:lnTo>
                <a:lnTo>
                  <a:pt x="0" y="4864"/>
                </a:lnTo>
                <a:lnTo>
                  <a:pt x="1624" y="47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18537" y="1501355"/>
            <a:ext cx="11219" cy="6705"/>
          </a:xfrm>
          <a:custGeom>
            <a:avLst/>
            <a:gdLst/>
            <a:ahLst/>
            <a:cxnLst/>
            <a:rect l="l" t="t" r="r" b="b"/>
            <a:pathLst>
              <a:path w="11219" h="6705">
                <a:moveTo>
                  <a:pt x="11219" y="0"/>
                </a:moveTo>
                <a:lnTo>
                  <a:pt x="10549" y="2679"/>
                </a:lnTo>
                <a:lnTo>
                  <a:pt x="8373" y="4699"/>
                </a:lnTo>
                <a:lnTo>
                  <a:pt x="3013" y="4699"/>
                </a:lnTo>
                <a:lnTo>
                  <a:pt x="670" y="2679"/>
                </a:lnTo>
                <a:lnTo>
                  <a:pt x="167" y="0"/>
                </a:lnTo>
                <a:lnTo>
                  <a:pt x="0" y="1346"/>
                </a:lnTo>
                <a:lnTo>
                  <a:pt x="836" y="5029"/>
                </a:lnTo>
                <a:lnTo>
                  <a:pt x="4688" y="5359"/>
                </a:lnTo>
                <a:lnTo>
                  <a:pt x="8205" y="6705"/>
                </a:lnTo>
                <a:lnTo>
                  <a:pt x="11219" y="3683"/>
                </a:lnTo>
                <a:lnTo>
                  <a:pt x="11219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017700" y="1514081"/>
            <a:ext cx="11051" cy="5702"/>
          </a:xfrm>
          <a:custGeom>
            <a:avLst/>
            <a:gdLst/>
            <a:ahLst/>
            <a:cxnLst/>
            <a:rect l="l" t="t" r="r" b="b"/>
            <a:pathLst>
              <a:path w="11051" h="5702">
                <a:moveTo>
                  <a:pt x="2847" y="4521"/>
                </a:moveTo>
                <a:lnTo>
                  <a:pt x="0" y="1181"/>
                </a:lnTo>
                <a:lnTo>
                  <a:pt x="1170" y="5702"/>
                </a:lnTo>
                <a:lnTo>
                  <a:pt x="4018" y="4864"/>
                </a:lnTo>
                <a:lnTo>
                  <a:pt x="5197" y="4521"/>
                </a:lnTo>
                <a:lnTo>
                  <a:pt x="2847" y="4521"/>
                </a:lnTo>
                <a:close/>
              </a:path>
              <a:path w="11051" h="5702">
                <a:moveTo>
                  <a:pt x="8037" y="3695"/>
                </a:moveTo>
                <a:lnTo>
                  <a:pt x="5197" y="4521"/>
                </a:lnTo>
                <a:lnTo>
                  <a:pt x="8204" y="4521"/>
                </a:lnTo>
                <a:lnTo>
                  <a:pt x="8780" y="3606"/>
                </a:lnTo>
                <a:lnTo>
                  <a:pt x="8037" y="3695"/>
                </a:lnTo>
                <a:close/>
              </a:path>
              <a:path w="11051" h="5702">
                <a:moveTo>
                  <a:pt x="11051" y="0"/>
                </a:moveTo>
                <a:lnTo>
                  <a:pt x="8780" y="3606"/>
                </a:lnTo>
                <a:lnTo>
                  <a:pt x="10885" y="3352"/>
                </a:lnTo>
                <a:lnTo>
                  <a:pt x="11051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020043" y="1524965"/>
            <a:ext cx="11051" cy="7035"/>
          </a:xfrm>
          <a:custGeom>
            <a:avLst/>
            <a:gdLst/>
            <a:ahLst/>
            <a:cxnLst/>
            <a:rect l="l" t="t" r="r" b="b"/>
            <a:pathLst>
              <a:path w="11051" h="7035">
                <a:moveTo>
                  <a:pt x="10549" y="2679"/>
                </a:moveTo>
                <a:lnTo>
                  <a:pt x="9057" y="4064"/>
                </a:lnTo>
                <a:lnTo>
                  <a:pt x="10885" y="3682"/>
                </a:lnTo>
                <a:lnTo>
                  <a:pt x="11051" y="0"/>
                </a:lnTo>
                <a:lnTo>
                  <a:pt x="10549" y="2679"/>
                </a:lnTo>
                <a:close/>
              </a:path>
              <a:path w="11051" h="7035">
                <a:moveTo>
                  <a:pt x="6866" y="4521"/>
                </a:moveTo>
                <a:lnTo>
                  <a:pt x="6677" y="4699"/>
                </a:lnTo>
                <a:lnTo>
                  <a:pt x="8373" y="4699"/>
                </a:lnTo>
                <a:lnTo>
                  <a:pt x="9057" y="4064"/>
                </a:lnTo>
                <a:lnTo>
                  <a:pt x="6866" y="4521"/>
                </a:lnTo>
                <a:close/>
              </a:path>
              <a:path w="11051" h="7035">
                <a:moveTo>
                  <a:pt x="4187" y="7035"/>
                </a:moveTo>
                <a:lnTo>
                  <a:pt x="6677" y="4699"/>
                </a:lnTo>
                <a:lnTo>
                  <a:pt x="2847" y="4699"/>
                </a:lnTo>
                <a:lnTo>
                  <a:pt x="670" y="2679"/>
                </a:lnTo>
                <a:lnTo>
                  <a:pt x="168" y="0"/>
                </a:lnTo>
                <a:lnTo>
                  <a:pt x="0" y="1346"/>
                </a:lnTo>
                <a:lnTo>
                  <a:pt x="0" y="4025"/>
                </a:lnTo>
                <a:lnTo>
                  <a:pt x="4187" y="703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23226" y="1536687"/>
            <a:ext cx="11051" cy="6870"/>
          </a:xfrm>
          <a:custGeom>
            <a:avLst/>
            <a:gdLst/>
            <a:ahLst/>
            <a:cxnLst/>
            <a:rect l="l" t="t" r="r" b="b"/>
            <a:pathLst>
              <a:path w="11051" h="6870">
                <a:moveTo>
                  <a:pt x="10549" y="2679"/>
                </a:moveTo>
                <a:lnTo>
                  <a:pt x="9855" y="3323"/>
                </a:lnTo>
                <a:lnTo>
                  <a:pt x="11051" y="3187"/>
                </a:lnTo>
                <a:lnTo>
                  <a:pt x="11051" y="0"/>
                </a:lnTo>
                <a:lnTo>
                  <a:pt x="10549" y="2679"/>
                </a:lnTo>
                <a:close/>
              </a:path>
              <a:path w="11051" h="6870">
                <a:moveTo>
                  <a:pt x="6697" y="3682"/>
                </a:moveTo>
                <a:lnTo>
                  <a:pt x="5790" y="4698"/>
                </a:lnTo>
                <a:lnTo>
                  <a:pt x="8373" y="4699"/>
                </a:lnTo>
                <a:lnTo>
                  <a:pt x="9855" y="3323"/>
                </a:lnTo>
                <a:lnTo>
                  <a:pt x="6697" y="3682"/>
                </a:lnTo>
                <a:close/>
              </a:path>
              <a:path w="11051" h="6870">
                <a:moveTo>
                  <a:pt x="3850" y="6870"/>
                </a:moveTo>
                <a:lnTo>
                  <a:pt x="5790" y="4698"/>
                </a:lnTo>
                <a:lnTo>
                  <a:pt x="2846" y="4699"/>
                </a:lnTo>
                <a:lnTo>
                  <a:pt x="669" y="2679"/>
                </a:lnTo>
                <a:lnTo>
                  <a:pt x="166" y="0"/>
                </a:lnTo>
                <a:lnTo>
                  <a:pt x="0" y="838"/>
                </a:lnTo>
                <a:lnTo>
                  <a:pt x="0" y="3860"/>
                </a:lnTo>
                <a:lnTo>
                  <a:pt x="3850" y="6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26408" y="1547749"/>
            <a:ext cx="11217" cy="7200"/>
          </a:xfrm>
          <a:custGeom>
            <a:avLst/>
            <a:gdLst/>
            <a:ahLst/>
            <a:cxnLst/>
            <a:rect l="l" t="t" r="r" b="b"/>
            <a:pathLst>
              <a:path w="11217" h="7200">
                <a:moveTo>
                  <a:pt x="8370" y="2501"/>
                </a:moveTo>
                <a:lnTo>
                  <a:pt x="6195" y="4521"/>
                </a:lnTo>
                <a:lnTo>
                  <a:pt x="8370" y="4521"/>
                </a:lnTo>
                <a:lnTo>
                  <a:pt x="10547" y="2679"/>
                </a:lnTo>
                <a:lnTo>
                  <a:pt x="10624" y="2371"/>
                </a:lnTo>
                <a:lnTo>
                  <a:pt x="8370" y="2501"/>
                </a:lnTo>
                <a:close/>
              </a:path>
              <a:path w="11217" h="7200">
                <a:moveTo>
                  <a:pt x="11217" y="0"/>
                </a:moveTo>
                <a:lnTo>
                  <a:pt x="10624" y="2371"/>
                </a:lnTo>
                <a:lnTo>
                  <a:pt x="11217" y="2336"/>
                </a:lnTo>
                <a:lnTo>
                  <a:pt x="11217" y="0"/>
                </a:lnTo>
                <a:close/>
              </a:path>
              <a:path w="11217" h="7200">
                <a:moveTo>
                  <a:pt x="166" y="0"/>
                </a:moveTo>
                <a:lnTo>
                  <a:pt x="0" y="1168"/>
                </a:lnTo>
                <a:lnTo>
                  <a:pt x="0" y="4521"/>
                </a:lnTo>
                <a:lnTo>
                  <a:pt x="2510" y="7200"/>
                </a:lnTo>
                <a:lnTo>
                  <a:pt x="5692" y="7200"/>
                </a:lnTo>
                <a:lnTo>
                  <a:pt x="6195" y="4521"/>
                </a:lnTo>
                <a:lnTo>
                  <a:pt x="3012" y="4521"/>
                </a:lnTo>
                <a:lnTo>
                  <a:pt x="668" y="2679"/>
                </a:lnTo>
                <a:lnTo>
                  <a:pt x="16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31934" y="1557451"/>
            <a:ext cx="11217" cy="7200"/>
          </a:xfrm>
          <a:custGeom>
            <a:avLst/>
            <a:gdLst/>
            <a:ahLst/>
            <a:cxnLst/>
            <a:rect l="l" t="t" r="r" b="b"/>
            <a:pathLst>
              <a:path w="11217" h="7200">
                <a:moveTo>
                  <a:pt x="10716" y="2679"/>
                </a:moveTo>
                <a:lnTo>
                  <a:pt x="8541" y="4387"/>
                </a:lnTo>
                <a:lnTo>
                  <a:pt x="11050" y="3187"/>
                </a:lnTo>
                <a:lnTo>
                  <a:pt x="11217" y="0"/>
                </a:lnTo>
                <a:lnTo>
                  <a:pt x="10716" y="2679"/>
                </a:lnTo>
                <a:close/>
              </a:path>
              <a:path w="11217" h="7200">
                <a:moveTo>
                  <a:pt x="8541" y="4387"/>
                </a:moveTo>
                <a:lnTo>
                  <a:pt x="8260" y="4521"/>
                </a:lnTo>
                <a:lnTo>
                  <a:pt x="8541" y="4387"/>
                </a:lnTo>
                <a:close/>
              </a:path>
              <a:path w="11217" h="7200">
                <a:moveTo>
                  <a:pt x="166" y="0"/>
                </a:moveTo>
                <a:lnTo>
                  <a:pt x="0" y="1181"/>
                </a:lnTo>
                <a:lnTo>
                  <a:pt x="0" y="4521"/>
                </a:lnTo>
                <a:lnTo>
                  <a:pt x="2512" y="7200"/>
                </a:lnTo>
                <a:lnTo>
                  <a:pt x="5692" y="7200"/>
                </a:lnTo>
                <a:lnTo>
                  <a:pt x="7198" y="5029"/>
                </a:lnTo>
                <a:lnTo>
                  <a:pt x="8260" y="4521"/>
                </a:lnTo>
                <a:lnTo>
                  <a:pt x="3013" y="4521"/>
                </a:lnTo>
                <a:lnTo>
                  <a:pt x="669" y="2679"/>
                </a:lnTo>
                <a:lnTo>
                  <a:pt x="16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38129" y="1567840"/>
            <a:ext cx="11217" cy="7200"/>
          </a:xfrm>
          <a:custGeom>
            <a:avLst/>
            <a:gdLst/>
            <a:ahLst/>
            <a:cxnLst/>
            <a:rect l="l" t="t" r="r" b="b"/>
            <a:pathLst>
              <a:path w="11217" h="7200">
                <a:moveTo>
                  <a:pt x="11217" y="1841"/>
                </a:moveTo>
                <a:lnTo>
                  <a:pt x="11052" y="0"/>
                </a:lnTo>
                <a:lnTo>
                  <a:pt x="10706" y="1841"/>
                </a:lnTo>
                <a:lnTo>
                  <a:pt x="11217" y="1841"/>
                </a:lnTo>
                <a:close/>
              </a:path>
              <a:path w="11217" h="7200">
                <a:moveTo>
                  <a:pt x="167" y="0"/>
                </a:moveTo>
                <a:lnTo>
                  <a:pt x="0" y="1333"/>
                </a:lnTo>
                <a:lnTo>
                  <a:pt x="0" y="4521"/>
                </a:lnTo>
                <a:lnTo>
                  <a:pt x="2510" y="7200"/>
                </a:lnTo>
                <a:lnTo>
                  <a:pt x="5859" y="7200"/>
                </a:lnTo>
                <a:lnTo>
                  <a:pt x="5999" y="4686"/>
                </a:lnTo>
                <a:lnTo>
                  <a:pt x="2846" y="4686"/>
                </a:lnTo>
                <a:lnTo>
                  <a:pt x="669" y="2679"/>
                </a:lnTo>
                <a:lnTo>
                  <a:pt x="167" y="0"/>
                </a:lnTo>
                <a:close/>
              </a:path>
              <a:path w="11217" h="7200">
                <a:moveTo>
                  <a:pt x="8371" y="1841"/>
                </a:moveTo>
                <a:lnTo>
                  <a:pt x="6027" y="4190"/>
                </a:lnTo>
                <a:lnTo>
                  <a:pt x="5999" y="4686"/>
                </a:lnTo>
                <a:lnTo>
                  <a:pt x="8371" y="4686"/>
                </a:lnTo>
                <a:lnTo>
                  <a:pt x="10548" y="2679"/>
                </a:lnTo>
                <a:lnTo>
                  <a:pt x="10706" y="1841"/>
                </a:lnTo>
                <a:lnTo>
                  <a:pt x="8371" y="184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16254" y="1550534"/>
            <a:ext cx="22043" cy="90258"/>
          </a:xfrm>
          <a:custGeom>
            <a:avLst/>
            <a:gdLst/>
            <a:ahLst/>
            <a:cxnLst/>
            <a:rect l="l" t="t" r="r" b="b"/>
            <a:pathLst>
              <a:path w="22043" h="90258">
                <a:moveTo>
                  <a:pt x="12071" y="3781"/>
                </a:moveTo>
                <a:lnTo>
                  <a:pt x="10154" y="0"/>
                </a:lnTo>
                <a:lnTo>
                  <a:pt x="10154" y="1736"/>
                </a:lnTo>
                <a:lnTo>
                  <a:pt x="12071" y="3781"/>
                </a:lnTo>
                <a:close/>
              </a:path>
              <a:path w="22043" h="90258">
                <a:moveTo>
                  <a:pt x="17871" y="13775"/>
                </a:moveTo>
                <a:lnTo>
                  <a:pt x="15680" y="10235"/>
                </a:lnTo>
                <a:lnTo>
                  <a:pt x="15680" y="11438"/>
                </a:lnTo>
                <a:lnTo>
                  <a:pt x="17871" y="13775"/>
                </a:lnTo>
                <a:close/>
              </a:path>
              <a:path w="22043" h="90258">
                <a:moveTo>
                  <a:pt x="21372" y="-4131"/>
                </a:moveTo>
                <a:lnTo>
                  <a:pt x="21372" y="-448"/>
                </a:lnTo>
                <a:lnTo>
                  <a:pt x="24554" y="-448"/>
                </a:lnTo>
                <a:lnTo>
                  <a:pt x="27067" y="2231"/>
                </a:lnTo>
                <a:lnTo>
                  <a:pt x="27067" y="5584"/>
                </a:lnTo>
                <a:lnTo>
                  <a:pt x="26227" y="8936"/>
                </a:lnTo>
                <a:lnTo>
                  <a:pt x="27569" y="10105"/>
                </a:lnTo>
                <a:lnTo>
                  <a:pt x="30582" y="10105"/>
                </a:lnTo>
                <a:lnTo>
                  <a:pt x="33093" y="12619"/>
                </a:lnTo>
                <a:lnTo>
                  <a:pt x="33093" y="15960"/>
                </a:lnTo>
                <a:lnTo>
                  <a:pt x="32591" y="18639"/>
                </a:lnTo>
                <a:lnTo>
                  <a:pt x="33262" y="19147"/>
                </a:lnTo>
                <a:lnTo>
                  <a:pt x="36108" y="19147"/>
                </a:lnTo>
                <a:lnTo>
                  <a:pt x="38285" y="21154"/>
                </a:lnTo>
                <a:lnTo>
                  <a:pt x="38788" y="23834"/>
                </a:lnTo>
                <a:lnTo>
                  <a:pt x="41466" y="25675"/>
                </a:lnTo>
                <a:lnTo>
                  <a:pt x="43140" y="26678"/>
                </a:lnTo>
                <a:lnTo>
                  <a:pt x="31146" y="6747"/>
                </a:lnTo>
                <a:lnTo>
                  <a:pt x="23100" y="-10195"/>
                </a:lnTo>
                <a:lnTo>
                  <a:pt x="18216" y="-23769"/>
                </a:lnTo>
                <a:lnTo>
                  <a:pt x="15708" y="-33595"/>
                </a:lnTo>
                <a:lnTo>
                  <a:pt x="14791" y="-39294"/>
                </a:lnTo>
                <a:lnTo>
                  <a:pt x="14674" y="-40631"/>
                </a:lnTo>
                <a:lnTo>
                  <a:pt x="16386" y="-60718"/>
                </a:lnTo>
                <a:lnTo>
                  <a:pt x="20847" y="-69369"/>
                </a:lnTo>
                <a:lnTo>
                  <a:pt x="21707" y="-70272"/>
                </a:lnTo>
                <a:lnTo>
                  <a:pt x="14841" y="-69269"/>
                </a:lnTo>
                <a:lnTo>
                  <a:pt x="8813" y="-67923"/>
                </a:lnTo>
                <a:lnTo>
                  <a:pt x="3623" y="-66589"/>
                </a:lnTo>
                <a:lnTo>
                  <a:pt x="584" y="-52318"/>
                </a:lnTo>
                <a:lnTo>
                  <a:pt x="0" y="-38678"/>
                </a:lnTo>
                <a:lnTo>
                  <a:pt x="1449" y="-25788"/>
                </a:lnTo>
                <a:lnTo>
                  <a:pt x="4513" y="-13764"/>
                </a:lnTo>
                <a:lnTo>
                  <a:pt x="8773" y="-2726"/>
                </a:lnTo>
                <a:lnTo>
                  <a:pt x="10154" y="0"/>
                </a:lnTo>
                <a:lnTo>
                  <a:pt x="10154" y="-5134"/>
                </a:lnTo>
                <a:lnTo>
                  <a:pt x="6972" y="-9986"/>
                </a:lnTo>
                <a:lnTo>
                  <a:pt x="6972" y="-16348"/>
                </a:lnTo>
                <a:lnTo>
                  <a:pt x="5464" y="-19193"/>
                </a:lnTo>
                <a:lnTo>
                  <a:pt x="3789" y="-21543"/>
                </a:lnTo>
                <a:lnTo>
                  <a:pt x="3789" y="-27905"/>
                </a:lnTo>
                <a:lnTo>
                  <a:pt x="2617" y="-30750"/>
                </a:lnTo>
                <a:lnTo>
                  <a:pt x="1446" y="-35271"/>
                </a:lnTo>
                <a:lnTo>
                  <a:pt x="1446" y="-40135"/>
                </a:lnTo>
                <a:lnTo>
                  <a:pt x="4460" y="-43145"/>
                </a:lnTo>
                <a:lnTo>
                  <a:pt x="2283" y="-45825"/>
                </a:lnTo>
                <a:lnTo>
                  <a:pt x="2283" y="-52353"/>
                </a:lnTo>
                <a:lnTo>
                  <a:pt x="4629" y="-55198"/>
                </a:lnTo>
                <a:lnTo>
                  <a:pt x="3958" y="-59223"/>
                </a:lnTo>
                <a:lnTo>
                  <a:pt x="4293" y="-62906"/>
                </a:lnTo>
                <a:lnTo>
                  <a:pt x="5632" y="-65916"/>
                </a:lnTo>
                <a:lnTo>
                  <a:pt x="9148" y="-67758"/>
                </a:lnTo>
                <a:lnTo>
                  <a:pt x="12162" y="-66920"/>
                </a:lnTo>
                <a:lnTo>
                  <a:pt x="15009" y="-66081"/>
                </a:lnTo>
                <a:lnTo>
                  <a:pt x="16349" y="-62906"/>
                </a:lnTo>
                <a:lnTo>
                  <a:pt x="15009" y="-59884"/>
                </a:lnTo>
                <a:lnTo>
                  <a:pt x="15009" y="-57217"/>
                </a:lnTo>
                <a:lnTo>
                  <a:pt x="12331" y="-54194"/>
                </a:lnTo>
                <a:lnTo>
                  <a:pt x="13502" y="-50346"/>
                </a:lnTo>
                <a:lnTo>
                  <a:pt x="13502" y="-45495"/>
                </a:lnTo>
                <a:lnTo>
                  <a:pt x="10488" y="-42472"/>
                </a:lnTo>
                <a:lnTo>
                  <a:pt x="12665" y="-39792"/>
                </a:lnTo>
                <a:lnTo>
                  <a:pt x="12665" y="-34103"/>
                </a:lnTo>
                <a:lnTo>
                  <a:pt x="13670" y="-31258"/>
                </a:lnTo>
                <a:lnTo>
                  <a:pt x="15009" y="-26737"/>
                </a:lnTo>
                <a:lnTo>
                  <a:pt x="15009" y="-23054"/>
                </a:lnTo>
                <a:lnTo>
                  <a:pt x="16517" y="-20209"/>
                </a:lnTo>
                <a:lnTo>
                  <a:pt x="18192" y="-17860"/>
                </a:lnTo>
                <a:lnTo>
                  <a:pt x="18192" y="-12500"/>
                </a:lnTo>
                <a:lnTo>
                  <a:pt x="17522" y="-9820"/>
                </a:lnTo>
                <a:lnTo>
                  <a:pt x="21372" y="-6811"/>
                </a:lnTo>
                <a:lnTo>
                  <a:pt x="21372" y="-4131"/>
                </a:lnTo>
                <a:close/>
              </a:path>
              <a:path w="22043" h="90258">
                <a:moveTo>
                  <a:pt x="15680" y="5076"/>
                </a:moveTo>
                <a:lnTo>
                  <a:pt x="15846" y="4415"/>
                </a:lnTo>
                <a:lnTo>
                  <a:pt x="12665" y="4415"/>
                </a:lnTo>
                <a:lnTo>
                  <a:pt x="12071" y="3781"/>
                </a:lnTo>
                <a:lnTo>
                  <a:pt x="13808" y="7209"/>
                </a:lnTo>
                <a:lnTo>
                  <a:pt x="15680" y="10235"/>
                </a:lnTo>
                <a:lnTo>
                  <a:pt x="15680" y="5076"/>
                </a:lnTo>
                <a:close/>
              </a:path>
              <a:path w="22043" h="90258">
                <a:moveTo>
                  <a:pt x="22043" y="17306"/>
                </a:moveTo>
                <a:lnTo>
                  <a:pt x="21875" y="14626"/>
                </a:lnTo>
                <a:lnTo>
                  <a:pt x="21372" y="14118"/>
                </a:lnTo>
                <a:lnTo>
                  <a:pt x="18192" y="14118"/>
                </a:lnTo>
                <a:lnTo>
                  <a:pt x="17871" y="13775"/>
                </a:lnTo>
                <a:lnTo>
                  <a:pt x="19201" y="15925"/>
                </a:lnTo>
                <a:lnTo>
                  <a:pt x="22043" y="19985"/>
                </a:lnTo>
                <a:lnTo>
                  <a:pt x="22043" y="173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136759" y="1567840"/>
            <a:ext cx="11220" cy="7200"/>
          </a:xfrm>
          <a:custGeom>
            <a:avLst/>
            <a:gdLst/>
            <a:ahLst/>
            <a:cxnLst/>
            <a:rect l="l" t="t" r="r" b="b"/>
            <a:pathLst>
              <a:path w="11220" h="7200">
                <a:moveTo>
                  <a:pt x="2847" y="1841"/>
                </a:moveTo>
                <a:lnTo>
                  <a:pt x="460" y="1841"/>
                </a:lnTo>
                <a:lnTo>
                  <a:pt x="670" y="2679"/>
                </a:lnTo>
                <a:lnTo>
                  <a:pt x="2847" y="4686"/>
                </a:lnTo>
                <a:lnTo>
                  <a:pt x="5079" y="4686"/>
                </a:lnTo>
                <a:lnTo>
                  <a:pt x="5024" y="4190"/>
                </a:lnTo>
                <a:lnTo>
                  <a:pt x="2847" y="1841"/>
                </a:lnTo>
                <a:close/>
              </a:path>
              <a:path w="11220" h="7200">
                <a:moveTo>
                  <a:pt x="460" y="1841"/>
                </a:moveTo>
                <a:lnTo>
                  <a:pt x="0" y="0"/>
                </a:lnTo>
                <a:lnTo>
                  <a:pt x="0" y="1841"/>
                </a:lnTo>
                <a:lnTo>
                  <a:pt x="460" y="1841"/>
                </a:lnTo>
                <a:close/>
              </a:path>
              <a:path w="11220" h="7200">
                <a:moveTo>
                  <a:pt x="11220" y="1333"/>
                </a:moveTo>
                <a:lnTo>
                  <a:pt x="11051" y="0"/>
                </a:lnTo>
                <a:lnTo>
                  <a:pt x="10549" y="2679"/>
                </a:lnTo>
                <a:lnTo>
                  <a:pt x="8205" y="4686"/>
                </a:lnTo>
                <a:lnTo>
                  <a:pt x="5079" y="4686"/>
                </a:lnTo>
                <a:lnTo>
                  <a:pt x="5359" y="7200"/>
                </a:lnTo>
                <a:lnTo>
                  <a:pt x="8708" y="7200"/>
                </a:lnTo>
                <a:lnTo>
                  <a:pt x="11220" y="4521"/>
                </a:lnTo>
                <a:lnTo>
                  <a:pt x="11220" y="13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126544" y="1550517"/>
            <a:ext cx="33157" cy="90258"/>
          </a:xfrm>
          <a:custGeom>
            <a:avLst/>
            <a:gdLst/>
            <a:ahLst/>
            <a:cxnLst/>
            <a:rect l="l" t="t" r="r" b="b"/>
            <a:pathLst>
              <a:path w="33157" h="90258">
                <a:moveTo>
                  <a:pt x="33157" y="0"/>
                </a:moveTo>
                <a:lnTo>
                  <a:pt x="31233" y="3803"/>
                </a:lnTo>
                <a:lnTo>
                  <a:pt x="33157" y="1752"/>
                </a:lnTo>
                <a:lnTo>
                  <a:pt x="33157" y="0"/>
                </a:lnTo>
                <a:close/>
              </a:path>
              <a:path w="33157" h="90258">
                <a:moveTo>
                  <a:pt x="27462" y="10518"/>
                </a:moveTo>
                <a:lnTo>
                  <a:pt x="25762" y="13268"/>
                </a:lnTo>
                <a:lnTo>
                  <a:pt x="27462" y="11455"/>
                </a:lnTo>
                <a:lnTo>
                  <a:pt x="27462" y="10518"/>
                </a:lnTo>
                <a:close/>
              </a:path>
              <a:path w="33157" h="90258">
                <a:moveTo>
                  <a:pt x="4857" y="21170"/>
                </a:moveTo>
                <a:lnTo>
                  <a:pt x="7200" y="19163"/>
                </a:lnTo>
                <a:lnTo>
                  <a:pt x="9879" y="19163"/>
                </a:lnTo>
                <a:lnTo>
                  <a:pt x="10718" y="18655"/>
                </a:lnTo>
                <a:lnTo>
                  <a:pt x="10048" y="15976"/>
                </a:lnTo>
                <a:lnTo>
                  <a:pt x="10048" y="12636"/>
                </a:lnTo>
                <a:lnTo>
                  <a:pt x="12560" y="10121"/>
                </a:lnTo>
                <a:lnTo>
                  <a:pt x="15740" y="10121"/>
                </a:lnTo>
                <a:lnTo>
                  <a:pt x="16912" y="8953"/>
                </a:lnTo>
                <a:lnTo>
                  <a:pt x="16244" y="5600"/>
                </a:lnTo>
                <a:lnTo>
                  <a:pt x="16244" y="2247"/>
                </a:lnTo>
                <a:lnTo>
                  <a:pt x="18754" y="-432"/>
                </a:lnTo>
                <a:lnTo>
                  <a:pt x="21936" y="-432"/>
                </a:lnTo>
                <a:lnTo>
                  <a:pt x="21770" y="-1092"/>
                </a:lnTo>
                <a:lnTo>
                  <a:pt x="21770" y="-6794"/>
                </a:lnTo>
                <a:lnTo>
                  <a:pt x="25620" y="-9804"/>
                </a:lnTo>
                <a:lnTo>
                  <a:pt x="24950" y="-12484"/>
                </a:lnTo>
                <a:lnTo>
                  <a:pt x="24950" y="-17843"/>
                </a:lnTo>
                <a:lnTo>
                  <a:pt x="26791" y="-20193"/>
                </a:lnTo>
                <a:lnTo>
                  <a:pt x="28133" y="-23038"/>
                </a:lnTo>
                <a:lnTo>
                  <a:pt x="28133" y="-26721"/>
                </a:lnTo>
                <a:lnTo>
                  <a:pt x="29472" y="-31242"/>
                </a:lnTo>
                <a:lnTo>
                  <a:pt x="30643" y="-34087"/>
                </a:lnTo>
                <a:lnTo>
                  <a:pt x="30643" y="-39776"/>
                </a:lnTo>
                <a:lnTo>
                  <a:pt x="32821" y="-42456"/>
                </a:lnTo>
                <a:lnTo>
                  <a:pt x="29639" y="-45479"/>
                </a:lnTo>
                <a:lnTo>
                  <a:pt x="29639" y="-50330"/>
                </a:lnTo>
                <a:lnTo>
                  <a:pt x="30980" y="-54178"/>
                </a:lnTo>
                <a:lnTo>
                  <a:pt x="28299" y="-57201"/>
                </a:lnTo>
                <a:lnTo>
                  <a:pt x="28299" y="-59868"/>
                </a:lnTo>
                <a:lnTo>
                  <a:pt x="26960" y="-62890"/>
                </a:lnTo>
                <a:lnTo>
                  <a:pt x="28133" y="-66065"/>
                </a:lnTo>
                <a:lnTo>
                  <a:pt x="31146" y="-66903"/>
                </a:lnTo>
                <a:lnTo>
                  <a:pt x="34160" y="-67742"/>
                </a:lnTo>
                <a:lnTo>
                  <a:pt x="37509" y="-65900"/>
                </a:lnTo>
                <a:lnTo>
                  <a:pt x="38849" y="-62890"/>
                </a:lnTo>
                <a:lnTo>
                  <a:pt x="39350" y="-59207"/>
                </a:lnTo>
                <a:lnTo>
                  <a:pt x="38682" y="-55181"/>
                </a:lnTo>
                <a:lnTo>
                  <a:pt x="41026" y="-52337"/>
                </a:lnTo>
                <a:lnTo>
                  <a:pt x="40859" y="-48654"/>
                </a:lnTo>
                <a:lnTo>
                  <a:pt x="41026" y="-45809"/>
                </a:lnTo>
                <a:lnTo>
                  <a:pt x="38849" y="-43129"/>
                </a:lnTo>
                <a:lnTo>
                  <a:pt x="41863" y="-40119"/>
                </a:lnTo>
                <a:lnTo>
                  <a:pt x="41863" y="-35255"/>
                </a:lnTo>
                <a:lnTo>
                  <a:pt x="40524" y="-30734"/>
                </a:lnTo>
                <a:lnTo>
                  <a:pt x="39519" y="-27889"/>
                </a:lnTo>
                <a:lnTo>
                  <a:pt x="39519" y="-21526"/>
                </a:lnTo>
                <a:lnTo>
                  <a:pt x="37677" y="-19177"/>
                </a:lnTo>
                <a:lnTo>
                  <a:pt x="36337" y="-16332"/>
                </a:lnTo>
                <a:lnTo>
                  <a:pt x="36337" y="-9969"/>
                </a:lnTo>
                <a:lnTo>
                  <a:pt x="33157" y="-5118"/>
                </a:lnTo>
                <a:lnTo>
                  <a:pt x="33157" y="0"/>
                </a:lnTo>
                <a:lnTo>
                  <a:pt x="34547" y="-2749"/>
                </a:lnTo>
                <a:lnTo>
                  <a:pt x="38790" y="-13783"/>
                </a:lnTo>
                <a:lnTo>
                  <a:pt x="41829" y="-25800"/>
                </a:lnTo>
                <a:lnTo>
                  <a:pt x="43244" y="-38682"/>
                </a:lnTo>
                <a:lnTo>
                  <a:pt x="42615" y="-52312"/>
                </a:lnTo>
                <a:lnTo>
                  <a:pt x="39519" y="-66573"/>
                </a:lnTo>
                <a:lnTo>
                  <a:pt x="34495" y="-67907"/>
                </a:lnTo>
                <a:lnTo>
                  <a:pt x="28467" y="-69253"/>
                </a:lnTo>
                <a:lnTo>
                  <a:pt x="21435" y="-70256"/>
                </a:lnTo>
                <a:lnTo>
                  <a:pt x="22334" y="-69325"/>
                </a:lnTo>
                <a:lnTo>
                  <a:pt x="26843" y="-60651"/>
                </a:lnTo>
                <a:lnTo>
                  <a:pt x="28467" y="-40614"/>
                </a:lnTo>
                <a:lnTo>
                  <a:pt x="28350" y="-39277"/>
                </a:lnTo>
                <a:lnTo>
                  <a:pt x="27433" y="-33579"/>
                </a:lnTo>
                <a:lnTo>
                  <a:pt x="24925" y="-23752"/>
                </a:lnTo>
                <a:lnTo>
                  <a:pt x="20040" y="-10178"/>
                </a:lnTo>
                <a:lnTo>
                  <a:pt x="11994" y="6763"/>
                </a:lnTo>
                <a:lnTo>
                  <a:pt x="0" y="26695"/>
                </a:lnTo>
                <a:lnTo>
                  <a:pt x="4353" y="23850"/>
                </a:lnTo>
                <a:lnTo>
                  <a:pt x="4857" y="21170"/>
                </a:lnTo>
                <a:close/>
              </a:path>
              <a:path w="33157" h="90258">
                <a:moveTo>
                  <a:pt x="24136" y="15899"/>
                </a:moveTo>
                <a:lnTo>
                  <a:pt x="25762" y="13268"/>
                </a:lnTo>
                <a:lnTo>
                  <a:pt x="24950" y="14134"/>
                </a:lnTo>
                <a:lnTo>
                  <a:pt x="21936" y="14134"/>
                </a:lnTo>
                <a:lnTo>
                  <a:pt x="21266" y="14642"/>
                </a:lnTo>
                <a:lnTo>
                  <a:pt x="21266" y="20002"/>
                </a:lnTo>
                <a:lnTo>
                  <a:pt x="24136" y="15899"/>
                </a:lnTo>
                <a:close/>
              </a:path>
              <a:path w="33157" h="90258">
                <a:moveTo>
                  <a:pt x="29523" y="7183"/>
                </a:moveTo>
                <a:lnTo>
                  <a:pt x="31233" y="3803"/>
                </a:lnTo>
                <a:lnTo>
                  <a:pt x="30643" y="4431"/>
                </a:lnTo>
                <a:lnTo>
                  <a:pt x="27462" y="4431"/>
                </a:lnTo>
                <a:lnTo>
                  <a:pt x="27462" y="10518"/>
                </a:lnTo>
                <a:lnTo>
                  <a:pt x="29523" y="71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143120" y="1559293"/>
            <a:ext cx="64970" cy="49733"/>
          </a:xfrm>
          <a:custGeom>
            <a:avLst/>
            <a:gdLst/>
            <a:ahLst/>
            <a:cxnLst/>
            <a:rect l="l" t="t" r="r" b="b"/>
            <a:pathLst>
              <a:path w="64970" h="49733">
                <a:moveTo>
                  <a:pt x="56935" y="18427"/>
                </a:moveTo>
                <a:lnTo>
                  <a:pt x="52245" y="19761"/>
                </a:lnTo>
                <a:lnTo>
                  <a:pt x="48560" y="20599"/>
                </a:lnTo>
                <a:lnTo>
                  <a:pt x="44542" y="21272"/>
                </a:lnTo>
                <a:lnTo>
                  <a:pt x="47388" y="25958"/>
                </a:lnTo>
                <a:lnTo>
                  <a:pt x="47388" y="28968"/>
                </a:lnTo>
                <a:lnTo>
                  <a:pt x="48560" y="30987"/>
                </a:lnTo>
                <a:lnTo>
                  <a:pt x="52746" y="31318"/>
                </a:lnTo>
                <a:lnTo>
                  <a:pt x="58609" y="31318"/>
                </a:lnTo>
                <a:lnTo>
                  <a:pt x="64970" y="29641"/>
                </a:lnTo>
                <a:lnTo>
                  <a:pt x="64970" y="24955"/>
                </a:lnTo>
                <a:lnTo>
                  <a:pt x="63798" y="20434"/>
                </a:lnTo>
                <a:lnTo>
                  <a:pt x="61287" y="16243"/>
                </a:lnTo>
                <a:lnTo>
                  <a:pt x="56935" y="18427"/>
                </a:lnTo>
                <a:close/>
              </a:path>
              <a:path w="64970" h="49733">
                <a:moveTo>
                  <a:pt x="29471" y="11722"/>
                </a:moveTo>
                <a:lnTo>
                  <a:pt x="27127" y="4521"/>
                </a:lnTo>
                <a:lnTo>
                  <a:pt x="25954" y="0"/>
                </a:lnTo>
                <a:lnTo>
                  <a:pt x="22606" y="342"/>
                </a:lnTo>
                <a:lnTo>
                  <a:pt x="19424" y="1181"/>
                </a:lnTo>
                <a:lnTo>
                  <a:pt x="16409" y="2514"/>
                </a:lnTo>
                <a:lnTo>
                  <a:pt x="14401" y="3352"/>
                </a:lnTo>
                <a:lnTo>
                  <a:pt x="10717" y="5702"/>
                </a:lnTo>
                <a:lnTo>
                  <a:pt x="12560" y="9385"/>
                </a:lnTo>
                <a:lnTo>
                  <a:pt x="14568" y="12560"/>
                </a:lnTo>
                <a:lnTo>
                  <a:pt x="16409" y="15074"/>
                </a:lnTo>
                <a:lnTo>
                  <a:pt x="19089" y="18923"/>
                </a:lnTo>
                <a:lnTo>
                  <a:pt x="22439" y="21945"/>
                </a:lnTo>
                <a:lnTo>
                  <a:pt x="24782" y="18592"/>
                </a:lnTo>
                <a:lnTo>
                  <a:pt x="28968" y="16421"/>
                </a:lnTo>
                <a:lnTo>
                  <a:pt x="33491" y="16243"/>
                </a:lnTo>
                <a:lnTo>
                  <a:pt x="29471" y="11722"/>
                </a:lnTo>
                <a:close/>
              </a:path>
              <a:path w="64970" h="49733">
                <a:moveTo>
                  <a:pt x="0" y="25628"/>
                </a:moveTo>
                <a:lnTo>
                  <a:pt x="669" y="30479"/>
                </a:lnTo>
                <a:lnTo>
                  <a:pt x="2679" y="35001"/>
                </a:lnTo>
                <a:lnTo>
                  <a:pt x="6195" y="35509"/>
                </a:lnTo>
                <a:lnTo>
                  <a:pt x="11388" y="35839"/>
                </a:lnTo>
                <a:lnTo>
                  <a:pt x="16409" y="34671"/>
                </a:lnTo>
                <a:lnTo>
                  <a:pt x="17917" y="34162"/>
                </a:lnTo>
                <a:lnTo>
                  <a:pt x="20764" y="32994"/>
                </a:lnTo>
                <a:lnTo>
                  <a:pt x="20093" y="30314"/>
                </a:lnTo>
                <a:lnTo>
                  <a:pt x="20093" y="26631"/>
                </a:lnTo>
                <a:lnTo>
                  <a:pt x="20262" y="23279"/>
                </a:lnTo>
                <a:lnTo>
                  <a:pt x="16409" y="23787"/>
                </a:lnTo>
                <a:lnTo>
                  <a:pt x="10382" y="24447"/>
                </a:lnTo>
                <a:lnTo>
                  <a:pt x="4353" y="22440"/>
                </a:lnTo>
                <a:lnTo>
                  <a:pt x="838" y="20942"/>
                </a:lnTo>
                <a:lnTo>
                  <a:pt x="0" y="25628"/>
                </a:lnTo>
                <a:close/>
              </a:path>
              <a:path w="64970" h="49733">
                <a:moveTo>
                  <a:pt x="37844" y="16421"/>
                </a:moveTo>
                <a:lnTo>
                  <a:pt x="41193" y="17754"/>
                </a:lnTo>
                <a:lnTo>
                  <a:pt x="43538" y="20104"/>
                </a:lnTo>
                <a:lnTo>
                  <a:pt x="45044" y="17081"/>
                </a:lnTo>
                <a:lnTo>
                  <a:pt x="46720" y="14401"/>
                </a:lnTo>
                <a:lnTo>
                  <a:pt x="48560" y="11899"/>
                </a:lnTo>
                <a:lnTo>
                  <a:pt x="50068" y="10058"/>
                </a:lnTo>
                <a:lnTo>
                  <a:pt x="51407" y="6032"/>
                </a:lnTo>
                <a:lnTo>
                  <a:pt x="48560" y="4356"/>
                </a:lnTo>
                <a:lnTo>
                  <a:pt x="44542" y="2349"/>
                </a:lnTo>
                <a:lnTo>
                  <a:pt x="40690" y="1181"/>
                </a:lnTo>
                <a:lnTo>
                  <a:pt x="37174" y="342"/>
                </a:lnTo>
                <a:lnTo>
                  <a:pt x="34494" y="8382"/>
                </a:lnTo>
                <a:lnTo>
                  <a:pt x="34161" y="14236"/>
                </a:lnTo>
                <a:lnTo>
                  <a:pt x="34161" y="16243"/>
                </a:lnTo>
                <a:lnTo>
                  <a:pt x="37844" y="16421"/>
                </a:lnTo>
                <a:close/>
              </a:path>
              <a:path w="64970" h="49733">
                <a:moveTo>
                  <a:pt x="39518" y="40360"/>
                </a:moveTo>
                <a:lnTo>
                  <a:pt x="40690" y="42202"/>
                </a:lnTo>
                <a:lnTo>
                  <a:pt x="43202" y="44881"/>
                </a:lnTo>
                <a:lnTo>
                  <a:pt x="48560" y="47726"/>
                </a:lnTo>
                <a:lnTo>
                  <a:pt x="49733" y="48399"/>
                </a:lnTo>
                <a:lnTo>
                  <a:pt x="52746" y="49733"/>
                </a:lnTo>
                <a:lnTo>
                  <a:pt x="56766" y="47231"/>
                </a:lnTo>
                <a:lnTo>
                  <a:pt x="59947" y="43878"/>
                </a:lnTo>
                <a:lnTo>
                  <a:pt x="62125" y="39865"/>
                </a:lnTo>
                <a:lnTo>
                  <a:pt x="58441" y="39522"/>
                </a:lnTo>
                <a:lnTo>
                  <a:pt x="53251" y="38188"/>
                </a:lnTo>
                <a:lnTo>
                  <a:pt x="48560" y="35331"/>
                </a:lnTo>
                <a:lnTo>
                  <a:pt x="46384" y="33832"/>
                </a:lnTo>
                <a:lnTo>
                  <a:pt x="45044" y="36677"/>
                </a:lnTo>
                <a:lnTo>
                  <a:pt x="42532" y="39027"/>
                </a:lnTo>
                <a:lnTo>
                  <a:pt x="39518" y="40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91577" y="1749856"/>
            <a:ext cx="13729" cy="27292"/>
          </a:xfrm>
          <a:custGeom>
            <a:avLst/>
            <a:gdLst/>
            <a:ahLst/>
            <a:cxnLst/>
            <a:rect l="l" t="t" r="r" b="b"/>
            <a:pathLst>
              <a:path w="13729" h="27292">
                <a:moveTo>
                  <a:pt x="0" y="4864"/>
                </a:moveTo>
                <a:lnTo>
                  <a:pt x="1092" y="15791"/>
                </a:lnTo>
                <a:lnTo>
                  <a:pt x="5454" y="26256"/>
                </a:lnTo>
                <a:lnTo>
                  <a:pt x="9880" y="27292"/>
                </a:lnTo>
                <a:lnTo>
                  <a:pt x="11386" y="24282"/>
                </a:lnTo>
                <a:lnTo>
                  <a:pt x="13060" y="26797"/>
                </a:lnTo>
                <a:lnTo>
                  <a:pt x="13729" y="18923"/>
                </a:lnTo>
                <a:lnTo>
                  <a:pt x="12894" y="15405"/>
                </a:lnTo>
                <a:lnTo>
                  <a:pt x="11386" y="12064"/>
                </a:lnTo>
                <a:lnTo>
                  <a:pt x="9880" y="9042"/>
                </a:lnTo>
                <a:lnTo>
                  <a:pt x="9376" y="7200"/>
                </a:lnTo>
                <a:lnTo>
                  <a:pt x="6027" y="3022"/>
                </a:lnTo>
                <a:lnTo>
                  <a:pt x="1507" y="0"/>
                </a:lnTo>
                <a:lnTo>
                  <a:pt x="335" y="2844"/>
                </a:lnTo>
                <a:lnTo>
                  <a:pt x="0" y="4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149650" y="1564995"/>
            <a:ext cx="51742" cy="37668"/>
          </a:xfrm>
          <a:custGeom>
            <a:avLst/>
            <a:gdLst/>
            <a:ahLst/>
            <a:cxnLst/>
            <a:rect l="l" t="t" r="r" b="b"/>
            <a:pathLst>
              <a:path w="51742" h="37668">
                <a:moveTo>
                  <a:pt x="41193" y="33820"/>
                </a:moveTo>
                <a:lnTo>
                  <a:pt x="38347" y="30479"/>
                </a:lnTo>
                <a:lnTo>
                  <a:pt x="36170" y="32816"/>
                </a:lnTo>
                <a:lnTo>
                  <a:pt x="40355" y="36664"/>
                </a:lnTo>
                <a:lnTo>
                  <a:pt x="43035" y="37668"/>
                </a:lnTo>
                <a:lnTo>
                  <a:pt x="45045" y="35661"/>
                </a:lnTo>
                <a:lnTo>
                  <a:pt x="41193" y="33820"/>
                </a:lnTo>
                <a:close/>
              </a:path>
              <a:path w="51742" h="37668">
                <a:moveTo>
                  <a:pt x="47557" y="17081"/>
                </a:moveTo>
                <a:lnTo>
                  <a:pt x="42699" y="17919"/>
                </a:lnTo>
                <a:lnTo>
                  <a:pt x="39853" y="18249"/>
                </a:lnTo>
                <a:lnTo>
                  <a:pt x="40355" y="19583"/>
                </a:lnTo>
                <a:lnTo>
                  <a:pt x="40858" y="22263"/>
                </a:lnTo>
                <a:lnTo>
                  <a:pt x="46551" y="22771"/>
                </a:lnTo>
                <a:lnTo>
                  <a:pt x="51742" y="21602"/>
                </a:lnTo>
                <a:lnTo>
                  <a:pt x="50069" y="18923"/>
                </a:lnTo>
                <a:lnTo>
                  <a:pt x="50906" y="15735"/>
                </a:lnTo>
                <a:lnTo>
                  <a:pt x="47557" y="17081"/>
                </a:lnTo>
                <a:close/>
              </a:path>
              <a:path w="51742" h="37668">
                <a:moveTo>
                  <a:pt x="32151" y="11379"/>
                </a:moveTo>
                <a:lnTo>
                  <a:pt x="35332" y="12217"/>
                </a:lnTo>
                <a:lnTo>
                  <a:pt x="36337" y="7035"/>
                </a:lnTo>
                <a:lnTo>
                  <a:pt x="40190" y="2501"/>
                </a:lnTo>
                <a:lnTo>
                  <a:pt x="38178" y="0"/>
                </a:lnTo>
                <a:lnTo>
                  <a:pt x="34160" y="660"/>
                </a:lnTo>
                <a:lnTo>
                  <a:pt x="31816" y="4521"/>
                </a:lnTo>
                <a:lnTo>
                  <a:pt x="30476" y="10883"/>
                </a:lnTo>
                <a:lnTo>
                  <a:pt x="32151" y="11379"/>
                </a:lnTo>
                <a:close/>
              </a:path>
              <a:path w="51742" h="37668">
                <a:moveTo>
                  <a:pt x="11722" y="3517"/>
                </a:moveTo>
                <a:lnTo>
                  <a:pt x="12726" y="6527"/>
                </a:lnTo>
                <a:lnTo>
                  <a:pt x="16746" y="11887"/>
                </a:lnTo>
                <a:lnTo>
                  <a:pt x="19424" y="12725"/>
                </a:lnTo>
                <a:lnTo>
                  <a:pt x="22438" y="11379"/>
                </a:lnTo>
                <a:lnTo>
                  <a:pt x="17080" y="6197"/>
                </a:lnTo>
                <a:lnTo>
                  <a:pt x="15909" y="1003"/>
                </a:lnTo>
                <a:lnTo>
                  <a:pt x="11220" y="2006"/>
                </a:lnTo>
                <a:lnTo>
                  <a:pt x="11722" y="3517"/>
                </a:lnTo>
                <a:close/>
              </a:path>
              <a:path w="51742" h="37668">
                <a:moveTo>
                  <a:pt x="10549" y="25450"/>
                </a:moveTo>
                <a:lnTo>
                  <a:pt x="13732" y="24942"/>
                </a:lnTo>
                <a:lnTo>
                  <a:pt x="13563" y="23774"/>
                </a:lnTo>
                <a:lnTo>
                  <a:pt x="13898" y="20764"/>
                </a:lnTo>
                <a:lnTo>
                  <a:pt x="6363" y="22771"/>
                </a:lnTo>
                <a:lnTo>
                  <a:pt x="1005" y="21259"/>
                </a:lnTo>
                <a:lnTo>
                  <a:pt x="0" y="24282"/>
                </a:lnTo>
                <a:lnTo>
                  <a:pt x="1172" y="25946"/>
                </a:lnTo>
                <a:lnTo>
                  <a:pt x="5525" y="26123"/>
                </a:lnTo>
                <a:lnTo>
                  <a:pt x="10549" y="2545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104938" y="1975586"/>
            <a:ext cx="71000" cy="117716"/>
          </a:xfrm>
          <a:custGeom>
            <a:avLst/>
            <a:gdLst/>
            <a:ahLst/>
            <a:cxnLst/>
            <a:rect l="l" t="t" r="r" b="b"/>
            <a:pathLst>
              <a:path w="71000" h="117716">
                <a:moveTo>
                  <a:pt x="32652" y="11214"/>
                </a:moveTo>
                <a:lnTo>
                  <a:pt x="32652" y="11709"/>
                </a:lnTo>
                <a:lnTo>
                  <a:pt x="32843" y="21037"/>
                </a:lnTo>
                <a:lnTo>
                  <a:pt x="35785" y="33524"/>
                </a:lnTo>
                <a:lnTo>
                  <a:pt x="41211" y="43997"/>
                </a:lnTo>
                <a:lnTo>
                  <a:pt x="48226" y="54076"/>
                </a:lnTo>
                <a:lnTo>
                  <a:pt x="49399" y="55752"/>
                </a:lnTo>
                <a:lnTo>
                  <a:pt x="54589" y="60439"/>
                </a:lnTo>
                <a:lnTo>
                  <a:pt x="54924" y="61785"/>
                </a:lnTo>
                <a:lnTo>
                  <a:pt x="51945" y="68954"/>
                </a:lnTo>
                <a:lnTo>
                  <a:pt x="43275" y="82813"/>
                </a:lnTo>
                <a:lnTo>
                  <a:pt x="33912" y="96356"/>
                </a:lnTo>
                <a:lnTo>
                  <a:pt x="28968" y="102806"/>
                </a:lnTo>
                <a:lnTo>
                  <a:pt x="27462" y="103809"/>
                </a:lnTo>
                <a:lnTo>
                  <a:pt x="23778" y="103987"/>
                </a:lnTo>
                <a:lnTo>
                  <a:pt x="20262" y="105321"/>
                </a:lnTo>
                <a:lnTo>
                  <a:pt x="16913" y="107835"/>
                </a:lnTo>
                <a:lnTo>
                  <a:pt x="13397" y="109169"/>
                </a:lnTo>
                <a:lnTo>
                  <a:pt x="10048" y="110680"/>
                </a:lnTo>
                <a:lnTo>
                  <a:pt x="0" y="113360"/>
                </a:lnTo>
                <a:lnTo>
                  <a:pt x="6196" y="116039"/>
                </a:lnTo>
                <a:lnTo>
                  <a:pt x="10048" y="117716"/>
                </a:lnTo>
                <a:lnTo>
                  <a:pt x="11554" y="114363"/>
                </a:lnTo>
                <a:lnTo>
                  <a:pt x="15405" y="112852"/>
                </a:lnTo>
                <a:lnTo>
                  <a:pt x="19592" y="111175"/>
                </a:lnTo>
                <a:lnTo>
                  <a:pt x="25285" y="111010"/>
                </a:lnTo>
                <a:lnTo>
                  <a:pt x="30142" y="108508"/>
                </a:lnTo>
                <a:lnTo>
                  <a:pt x="31649" y="105994"/>
                </a:lnTo>
                <a:lnTo>
                  <a:pt x="34495" y="102476"/>
                </a:lnTo>
                <a:lnTo>
                  <a:pt x="37677" y="100634"/>
                </a:lnTo>
                <a:lnTo>
                  <a:pt x="41026" y="95770"/>
                </a:lnTo>
                <a:lnTo>
                  <a:pt x="43036" y="91262"/>
                </a:lnTo>
                <a:lnTo>
                  <a:pt x="46551" y="85902"/>
                </a:lnTo>
                <a:lnTo>
                  <a:pt x="52915" y="80365"/>
                </a:lnTo>
                <a:lnTo>
                  <a:pt x="56600" y="76022"/>
                </a:lnTo>
                <a:lnTo>
                  <a:pt x="61790" y="69824"/>
                </a:lnTo>
                <a:lnTo>
                  <a:pt x="65808" y="62623"/>
                </a:lnTo>
                <a:lnTo>
                  <a:pt x="70498" y="58102"/>
                </a:lnTo>
                <a:lnTo>
                  <a:pt x="71000" y="57594"/>
                </a:lnTo>
                <a:lnTo>
                  <a:pt x="69157" y="54749"/>
                </a:lnTo>
                <a:lnTo>
                  <a:pt x="68990" y="54584"/>
                </a:lnTo>
                <a:lnTo>
                  <a:pt x="64636" y="49060"/>
                </a:lnTo>
                <a:lnTo>
                  <a:pt x="60786" y="41859"/>
                </a:lnTo>
                <a:lnTo>
                  <a:pt x="59780" y="33312"/>
                </a:lnTo>
                <a:lnTo>
                  <a:pt x="58609" y="24104"/>
                </a:lnTo>
                <a:lnTo>
                  <a:pt x="60284" y="16243"/>
                </a:lnTo>
                <a:lnTo>
                  <a:pt x="61287" y="9867"/>
                </a:lnTo>
                <a:lnTo>
                  <a:pt x="61790" y="7023"/>
                </a:lnTo>
                <a:lnTo>
                  <a:pt x="60115" y="4686"/>
                </a:lnTo>
                <a:lnTo>
                  <a:pt x="57938" y="2006"/>
                </a:lnTo>
                <a:lnTo>
                  <a:pt x="54088" y="165"/>
                </a:lnTo>
                <a:lnTo>
                  <a:pt x="49900" y="0"/>
                </a:lnTo>
                <a:lnTo>
                  <a:pt x="46887" y="2679"/>
                </a:lnTo>
                <a:lnTo>
                  <a:pt x="43036" y="3340"/>
                </a:lnTo>
                <a:lnTo>
                  <a:pt x="39518" y="4013"/>
                </a:lnTo>
                <a:lnTo>
                  <a:pt x="34495" y="3505"/>
                </a:lnTo>
                <a:lnTo>
                  <a:pt x="31480" y="6362"/>
                </a:lnTo>
                <a:lnTo>
                  <a:pt x="32652" y="11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81698" y="1829066"/>
            <a:ext cx="11386" cy="10718"/>
          </a:xfrm>
          <a:custGeom>
            <a:avLst/>
            <a:gdLst/>
            <a:ahLst/>
            <a:cxnLst/>
            <a:rect l="l" t="t" r="r" b="b"/>
            <a:pathLst>
              <a:path w="11386" h="10718">
                <a:moveTo>
                  <a:pt x="0" y="5016"/>
                </a:moveTo>
                <a:lnTo>
                  <a:pt x="835" y="9042"/>
                </a:lnTo>
                <a:lnTo>
                  <a:pt x="4018" y="10718"/>
                </a:lnTo>
                <a:lnTo>
                  <a:pt x="6696" y="9372"/>
                </a:lnTo>
                <a:lnTo>
                  <a:pt x="10380" y="5689"/>
                </a:lnTo>
                <a:lnTo>
                  <a:pt x="11386" y="2679"/>
                </a:lnTo>
                <a:lnTo>
                  <a:pt x="10045" y="0"/>
                </a:lnTo>
                <a:lnTo>
                  <a:pt x="6195" y="1333"/>
                </a:lnTo>
                <a:lnTo>
                  <a:pt x="2343" y="3175"/>
                </a:lnTo>
                <a:lnTo>
                  <a:pt x="0" y="5016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20883" y="1710512"/>
            <a:ext cx="57434" cy="68821"/>
          </a:xfrm>
          <a:custGeom>
            <a:avLst/>
            <a:gdLst/>
            <a:ahLst/>
            <a:cxnLst/>
            <a:rect l="l" t="t" r="r" b="b"/>
            <a:pathLst>
              <a:path w="57434" h="68821">
                <a:moveTo>
                  <a:pt x="46884" y="25450"/>
                </a:moveTo>
                <a:lnTo>
                  <a:pt x="49396" y="23101"/>
                </a:lnTo>
                <a:lnTo>
                  <a:pt x="53080" y="22263"/>
                </a:lnTo>
                <a:lnTo>
                  <a:pt x="55759" y="19761"/>
                </a:lnTo>
                <a:lnTo>
                  <a:pt x="57434" y="16738"/>
                </a:lnTo>
                <a:lnTo>
                  <a:pt x="53416" y="16243"/>
                </a:lnTo>
                <a:lnTo>
                  <a:pt x="49396" y="16408"/>
                </a:lnTo>
                <a:lnTo>
                  <a:pt x="45713" y="17246"/>
                </a:lnTo>
                <a:lnTo>
                  <a:pt x="42195" y="16243"/>
                </a:lnTo>
                <a:lnTo>
                  <a:pt x="43033" y="12890"/>
                </a:lnTo>
                <a:lnTo>
                  <a:pt x="44707" y="8534"/>
                </a:lnTo>
                <a:lnTo>
                  <a:pt x="46549" y="5854"/>
                </a:lnTo>
                <a:lnTo>
                  <a:pt x="46884" y="5689"/>
                </a:lnTo>
                <a:lnTo>
                  <a:pt x="50736" y="0"/>
                </a:lnTo>
                <a:lnTo>
                  <a:pt x="47555" y="0"/>
                </a:lnTo>
                <a:lnTo>
                  <a:pt x="43535" y="2336"/>
                </a:lnTo>
                <a:lnTo>
                  <a:pt x="41192" y="5854"/>
                </a:lnTo>
                <a:lnTo>
                  <a:pt x="39182" y="9042"/>
                </a:lnTo>
                <a:lnTo>
                  <a:pt x="37508" y="12382"/>
                </a:lnTo>
                <a:lnTo>
                  <a:pt x="35665" y="15570"/>
                </a:lnTo>
                <a:lnTo>
                  <a:pt x="32985" y="19253"/>
                </a:lnTo>
                <a:lnTo>
                  <a:pt x="30307" y="22936"/>
                </a:lnTo>
                <a:lnTo>
                  <a:pt x="27125" y="26288"/>
                </a:lnTo>
                <a:lnTo>
                  <a:pt x="25116" y="27622"/>
                </a:lnTo>
                <a:lnTo>
                  <a:pt x="22438" y="27622"/>
                </a:lnTo>
                <a:lnTo>
                  <a:pt x="18418" y="25285"/>
                </a:lnTo>
                <a:lnTo>
                  <a:pt x="19925" y="22098"/>
                </a:lnTo>
                <a:lnTo>
                  <a:pt x="18249" y="19418"/>
                </a:lnTo>
                <a:lnTo>
                  <a:pt x="15237" y="21094"/>
                </a:lnTo>
                <a:lnTo>
                  <a:pt x="13394" y="25946"/>
                </a:lnTo>
                <a:lnTo>
                  <a:pt x="12557" y="28460"/>
                </a:lnTo>
                <a:lnTo>
                  <a:pt x="11553" y="32308"/>
                </a:lnTo>
                <a:lnTo>
                  <a:pt x="12893" y="36004"/>
                </a:lnTo>
                <a:lnTo>
                  <a:pt x="12054" y="39687"/>
                </a:lnTo>
                <a:lnTo>
                  <a:pt x="11217" y="43535"/>
                </a:lnTo>
                <a:lnTo>
                  <a:pt x="10547" y="45212"/>
                </a:lnTo>
                <a:lnTo>
                  <a:pt x="9041" y="48729"/>
                </a:lnTo>
                <a:lnTo>
                  <a:pt x="7031" y="51904"/>
                </a:lnTo>
                <a:lnTo>
                  <a:pt x="4855" y="55092"/>
                </a:lnTo>
                <a:lnTo>
                  <a:pt x="3180" y="58775"/>
                </a:lnTo>
                <a:lnTo>
                  <a:pt x="1672" y="61620"/>
                </a:lnTo>
                <a:lnTo>
                  <a:pt x="0" y="64300"/>
                </a:lnTo>
                <a:lnTo>
                  <a:pt x="1337" y="68821"/>
                </a:lnTo>
                <a:lnTo>
                  <a:pt x="4519" y="67983"/>
                </a:lnTo>
                <a:lnTo>
                  <a:pt x="7868" y="67818"/>
                </a:lnTo>
                <a:lnTo>
                  <a:pt x="11553" y="66814"/>
                </a:lnTo>
                <a:lnTo>
                  <a:pt x="13228" y="63296"/>
                </a:lnTo>
                <a:lnTo>
                  <a:pt x="14065" y="59778"/>
                </a:lnTo>
                <a:lnTo>
                  <a:pt x="14734" y="58102"/>
                </a:lnTo>
                <a:lnTo>
                  <a:pt x="15906" y="55422"/>
                </a:lnTo>
                <a:lnTo>
                  <a:pt x="17078" y="52743"/>
                </a:lnTo>
                <a:lnTo>
                  <a:pt x="18418" y="50063"/>
                </a:lnTo>
                <a:lnTo>
                  <a:pt x="22772" y="46050"/>
                </a:lnTo>
                <a:lnTo>
                  <a:pt x="28464" y="46710"/>
                </a:lnTo>
                <a:lnTo>
                  <a:pt x="30977" y="41859"/>
                </a:lnTo>
                <a:lnTo>
                  <a:pt x="27962" y="41529"/>
                </a:lnTo>
                <a:lnTo>
                  <a:pt x="24947" y="42189"/>
                </a:lnTo>
                <a:lnTo>
                  <a:pt x="22269" y="43192"/>
                </a:lnTo>
                <a:lnTo>
                  <a:pt x="23609" y="39852"/>
                </a:lnTo>
                <a:lnTo>
                  <a:pt x="24446" y="38176"/>
                </a:lnTo>
                <a:lnTo>
                  <a:pt x="26287" y="34493"/>
                </a:lnTo>
                <a:lnTo>
                  <a:pt x="29805" y="32486"/>
                </a:lnTo>
                <a:lnTo>
                  <a:pt x="33154" y="30137"/>
                </a:lnTo>
                <a:lnTo>
                  <a:pt x="37508" y="27292"/>
                </a:lnTo>
                <a:lnTo>
                  <a:pt x="42195" y="25781"/>
                </a:lnTo>
                <a:lnTo>
                  <a:pt x="46884" y="254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99951" y="1698447"/>
            <a:ext cx="38346" cy="77203"/>
          </a:xfrm>
          <a:custGeom>
            <a:avLst/>
            <a:gdLst/>
            <a:ahLst/>
            <a:cxnLst/>
            <a:rect l="l" t="t" r="r" b="b"/>
            <a:pathLst>
              <a:path w="38346" h="77203">
                <a:moveTo>
                  <a:pt x="21433" y="15074"/>
                </a:moveTo>
                <a:lnTo>
                  <a:pt x="21098" y="10223"/>
                </a:lnTo>
                <a:lnTo>
                  <a:pt x="20932" y="6870"/>
                </a:lnTo>
                <a:lnTo>
                  <a:pt x="20427" y="3352"/>
                </a:lnTo>
                <a:lnTo>
                  <a:pt x="20261" y="0"/>
                </a:lnTo>
                <a:lnTo>
                  <a:pt x="19257" y="2349"/>
                </a:lnTo>
                <a:lnTo>
                  <a:pt x="17078" y="5702"/>
                </a:lnTo>
                <a:lnTo>
                  <a:pt x="15906" y="9042"/>
                </a:lnTo>
                <a:lnTo>
                  <a:pt x="14902" y="15582"/>
                </a:lnTo>
                <a:lnTo>
                  <a:pt x="15739" y="22110"/>
                </a:lnTo>
                <a:lnTo>
                  <a:pt x="14566" y="28803"/>
                </a:lnTo>
                <a:lnTo>
                  <a:pt x="14566" y="31483"/>
                </a:lnTo>
                <a:lnTo>
                  <a:pt x="11722" y="34328"/>
                </a:lnTo>
                <a:lnTo>
                  <a:pt x="9041" y="35001"/>
                </a:lnTo>
                <a:lnTo>
                  <a:pt x="5022" y="33159"/>
                </a:lnTo>
                <a:lnTo>
                  <a:pt x="3850" y="30149"/>
                </a:lnTo>
                <a:lnTo>
                  <a:pt x="3013" y="27470"/>
                </a:lnTo>
                <a:lnTo>
                  <a:pt x="0" y="22783"/>
                </a:lnTo>
                <a:lnTo>
                  <a:pt x="334" y="27470"/>
                </a:lnTo>
                <a:lnTo>
                  <a:pt x="0" y="32486"/>
                </a:lnTo>
                <a:lnTo>
                  <a:pt x="2510" y="37007"/>
                </a:lnTo>
                <a:lnTo>
                  <a:pt x="3348" y="38684"/>
                </a:lnTo>
                <a:lnTo>
                  <a:pt x="6374" y="46248"/>
                </a:lnTo>
                <a:lnTo>
                  <a:pt x="7630" y="58582"/>
                </a:lnTo>
                <a:lnTo>
                  <a:pt x="5861" y="71170"/>
                </a:lnTo>
                <a:lnTo>
                  <a:pt x="5525" y="73012"/>
                </a:lnTo>
                <a:lnTo>
                  <a:pt x="8037" y="77203"/>
                </a:lnTo>
                <a:lnTo>
                  <a:pt x="12557" y="76365"/>
                </a:lnTo>
                <a:lnTo>
                  <a:pt x="15739" y="74688"/>
                </a:lnTo>
                <a:lnTo>
                  <a:pt x="16074" y="71843"/>
                </a:lnTo>
                <a:lnTo>
                  <a:pt x="16242" y="69164"/>
                </a:lnTo>
                <a:lnTo>
                  <a:pt x="16743" y="66319"/>
                </a:lnTo>
                <a:lnTo>
                  <a:pt x="17247" y="59778"/>
                </a:lnTo>
                <a:lnTo>
                  <a:pt x="17078" y="53416"/>
                </a:lnTo>
                <a:lnTo>
                  <a:pt x="18084" y="46888"/>
                </a:lnTo>
                <a:lnTo>
                  <a:pt x="18586" y="43713"/>
                </a:lnTo>
                <a:lnTo>
                  <a:pt x="18418" y="40525"/>
                </a:lnTo>
                <a:lnTo>
                  <a:pt x="20427" y="37680"/>
                </a:lnTo>
                <a:lnTo>
                  <a:pt x="24615" y="31648"/>
                </a:lnTo>
                <a:lnTo>
                  <a:pt x="28634" y="26631"/>
                </a:lnTo>
                <a:lnTo>
                  <a:pt x="33154" y="21107"/>
                </a:lnTo>
                <a:lnTo>
                  <a:pt x="35163" y="18757"/>
                </a:lnTo>
                <a:lnTo>
                  <a:pt x="38346" y="16243"/>
                </a:lnTo>
                <a:lnTo>
                  <a:pt x="37340" y="13068"/>
                </a:lnTo>
                <a:lnTo>
                  <a:pt x="35499" y="13398"/>
                </a:lnTo>
                <a:lnTo>
                  <a:pt x="31479" y="18084"/>
                </a:lnTo>
                <a:lnTo>
                  <a:pt x="28634" y="18923"/>
                </a:lnTo>
                <a:lnTo>
                  <a:pt x="25452" y="19596"/>
                </a:lnTo>
                <a:lnTo>
                  <a:pt x="22773" y="17754"/>
                </a:lnTo>
                <a:lnTo>
                  <a:pt x="21433" y="150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94757" y="1774469"/>
            <a:ext cx="3684" cy="7366"/>
          </a:xfrm>
          <a:custGeom>
            <a:avLst/>
            <a:gdLst/>
            <a:ahLst/>
            <a:cxnLst/>
            <a:rect l="l" t="t" r="r" b="b"/>
            <a:pathLst>
              <a:path w="3684" h="7366">
                <a:moveTo>
                  <a:pt x="3684" y="3187"/>
                </a:moveTo>
                <a:lnTo>
                  <a:pt x="0" y="0"/>
                </a:lnTo>
                <a:lnTo>
                  <a:pt x="460" y="4306"/>
                </a:lnTo>
                <a:lnTo>
                  <a:pt x="2010" y="7366"/>
                </a:lnTo>
                <a:lnTo>
                  <a:pt x="3684" y="3187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63613" y="2106028"/>
            <a:ext cx="6362" cy="7200"/>
          </a:xfrm>
          <a:custGeom>
            <a:avLst/>
            <a:gdLst/>
            <a:ahLst/>
            <a:cxnLst/>
            <a:rect l="l" t="t" r="r" b="b"/>
            <a:pathLst>
              <a:path w="6362" h="7200">
                <a:moveTo>
                  <a:pt x="6362" y="6362"/>
                </a:moveTo>
                <a:lnTo>
                  <a:pt x="4686" y="0"/>
                </a:lnTo>
                <a:lnTo>
                  <a:pt x="4353" y="1841"/>
                </a:lnTo>
                <a:lnTo>
                  <a:pt x="3716" y="1489"/>
                </a:lnTo>
                <a:lnTo>
                  <a:pt x="0" y="7200"/>
                </a:lnTo>
                <a:lnTo>
                  <a:pt x="6362" y="636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91576" y="1788344"/>
            <a:ext cx="251" cy="318"/>
          </a:xfrm>
          <a:custGeom>
            <a:avLst/>
            <a:gdLst/>
            <a:ahLst/>
            <a:cxnLst/>
            <a:rect l="l" t="t" r="r" b="b"/>
            <a:pathLst>
              <a:path w="251" h="318">
                <a:moveTo>
                  <a:pt x="251" y="0"/>
                </a:moveTo>
                <a:lnTo>
                  <a:pt x="0" y="196"/>
                </a:lnTo>
                <a:lnTo>
                  <a:pt x="136" y="318"/>
                </a:lnTo>
                <a:lnTo>
                  <a:pt x="251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232706" y="2106061"/>
            <a:ext cx="1662" cy="1115"/>
          </a:xfrm>
          <a:custGeom>
            <a:avLst/>
            <a:gdLst/>
            <a:ahLst/>
            <a:cxnLst/>
            <a:rect l="l" t="t" r="r" b="b"/>
            <a:pathLst>
              <a:path w="1662" h="1115">
                <a:moveTo>
                  <a:pt x="1662" y="0"/>
                </a:moveTo>
                <a:lnTo>
                  <a:pt x="0" y="970"/>
                </a:lnTo>
                <a:lnTo>
                  <a:pt x="1029" y="1115"/>
                </a:lnTo>
                <a:lnTo>
                  <a:pt x="1662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90373" y="1944268"/>
            <a:ext cx="160752" cy="162090"/>
          </a:xfrm>
          <a:custGeom>
            <a:avLst/>
            <a:gdLst/>
            <a:ahLst/>
            <a:cxnLst/>
            <a:rect l="l" t="t" r="r" b="b"/>
            <a:pathLst>
              <a:path w="160752" h="162090">
                <a:moveTo>
                  <a:pt x="91092" y="48387"/>
                </a:moveTo>
                <a:lnTo>
                  <a:pt x="96785" y="53251"/>
                </a:lnTo>
                <a:lnTo>
                  <a:pt x="103149" y="57429"/>
                </a:lnTo>
                <a:lnTo>
                  <a:pt x="106163" y="59613"/>
                </a:lnTo>
                <a:lnTo>
                  <a:pt x="110013" y="61785"/>
                </a:lnTo>
                <a:lnTo>
                  <a:pt x="114033" y="64135"/>
                </a:lnTo>
                <a:lnTo>
                  <a:pt x="125731" y="71247"/>
                </a:lnTo>
                <a:lnTo>
                  <a:pt x="136029" y="79281"/>
                </a:lnTo>
                <a:lnTo>
                  <a:pt x="141494" y="86233"/>
                </a:lnTo>
                <a:lnTo>
                  <a:pt x="146060" y="97744"/>
                </a:lnTo>
                <a:lnTo>
                  <a:pt x="149514" y="110144"/>
                </a:lnTo>
                <a:lnTo>
                  <a:pt x="151039" y="115874"/>
                </a:lnTo>
                <a:lnTo>
                  <a:pt x="152212" y="120561"/>
                </a:lnTo>
                <a:lnTo>
                  <a:pt x="157571" y="133121"/>
                </a:lnTo>
                <a:lnTo>
                  <a:pt x="156565" y="138150"/>
                </a:lnTo>
                <a:lnTo>
                  <a:pt x="156063" y="140652"/>
                </a:lnTo>
                <a:lnTo>
                  <a:pt x="152547" y="144005"/>
                </a:lnTo>
                <a:lnTo>
                  <a:pt x="151375" y="146189"/>
                </a:lnTo>
                <a:lnTo>
                  <a:pt x="148863" y="150875"/>
                </a:lnTo>
                <a:lnTo>
                  <a:pt x="147189" y="155727"/>
                </a:lnTo>
                <a:lnTo>
                  <a:pt x="144677" y="160591"/>
                </a:lnTo>
                <a:lnTo>
                  <a:pt x="143995" y="161792"/>
                </a:lnTo>
                <a:lnTo>
                  <a:pt x="148361" y="159245"/>
                </a:lnTo>
                <a:lnTo>
                  <a:pt x="151876" y="152552"/>
                </a:lnTo>
                <a:lnTo>
                  <a:pt x="153216" y="149707"/>
                </a:lnTo>
                <a:lnTo>
                  <a:pt x="154053" y="147027"/>
                </a:lnTo>
                <a:lnTo>
                  <a:pt x="156734" y="143167"/>
                </a:lnTo>
                <a:lnTo>
                  <a:pt x="159579" y="141160"/>
                </a:lnTo>
                <a:lnTo>
                  <a:pt x="159748" y="137807"/>
                </a:lnTo>
                <a:lnTo>
                  <a:pt x="160752" y="137312"/>
                </a:lnTo>
                <a:lnTo>
                  <a:pt x="159077" y="131445"/>
                </a:lnTo>
                <a:lnTo>
                  <a:pt x="158911" y="130949"/>
                </a:lnTo>
                <a:lnTo>
                  <a:pt x="155118" y="118087"/>
                </a:lnTo>
                <a:lnTo>
                  <a:pt x="151564" y="105737"/>
                </a:lnTo>
                <a:lnTo>
                  <a:pt x="148022" y="94126"/>
                </a:lnTo>
                <a:lnTo>
                  <a:pt x="147020" y="91097"/>
                </a:lnTo>
                <a:lnTo>
                  <a:pt x="146015" y="88417"/>
                </a:lnTo>
                <a:lnTo>
                  <a:pt x="144509" y="82054"/>
                </a:lnTo>
                <a:lnTo>
                  <a:pt x="143002" y="79870"/>
                </a:lnTo>
                <a:lnTo>
                  <a:pt x="140155" y="75692"/>
                </a:lnTo>
                <a:lnTo>
                  <a:pt x="135970" y="74015"/>
                </a:lnTo>
                <a:lnTo>
                  <a:pt x="131782" y="70993"/>
                </a:lnTo>
                <a:lnTo>
                  <a:pt x="129438" y="67983"/>
                </a:lnTo>
                <a:lnTo>
                  <a:pt x="128266" y="67144"/>
                </a:lnTo>
                <a:lnTo>
                  <a:pt x="123746" y="63804"/>
                </a:lnTo>
                <a:lnTo>
                  <a:pt x="119057" y="61620"/>
                </a:lnTo>
                <a:lnTo>
                  <a:pt x="114033" y="58267"/>
                </a:lnTo>
                <a:lnTo>
                  <a:pt x="113531" y="57937"/>
                </a:lnTo>
                <a:lnTo>
                  <a:pt x="107670" y="54089"/>
                </a:lnTo>
                <a:lnTo>
                  <a:pt x="101975" y="48564"/>
                </a:lnTo>
                <a:lnTo>
                  <a:pt x="97454" y="45046"/>
                </a:lnTo>
                <a:lnTo>
                  <a:pt x="94608" y="42862"/>
                </a:lnTo>
                <a:lnTo>
                  <a:pt x="91427" y="42202"/>
                </a:lnTo>
                <a:lnTo>
                  <a:pt x="88748" y="39852"/>
                </a:lnTo>
                <a:lnTo>
                  <a:pt x="87575" y="37503"/>
                </a:lnTo>
                <a:lnTo>
                  <a:pt x="84226" y="34658"/>
                </a:lnTo>
                <a:lnTo>
                  <a:pt x="80542" y="32981"/>
                </a:lnTo>
                <a:lnTo>
                  <a:pt x="77194" y="30302"/>
                </a:lnTo>
                <a:lnTo>
                  <a:pt x="75185" y="28803"/>
                </a:lnTo>
                <a:lnTo>
                  <a:pt x="73510" y="25615"/>
                </a:lnTo>
                <a:lnTo>
                  <a:pt x="68690" y="20942"/>
                </a:lnTo>
                <a:lnTo>
                  <a:pt x="60132" y="11966"/>
                </a:lnTo>
                <a:lnTo>
                  <a:pt x="52076" y="1841"/>
                </a:lnTo>
                <a:lnTo>
                  <a:pt x="49229" y="0"/>
                </a:lnTo>
                <a:lnTo>
                  <a:pt x="49229" y="4521"/>
                </a:lnTo>
                <a:lnTo>
                  <a:pt x="50065" y="8877"/>
                </a:lnTo>
                <a:lnTo>
                  <a:pt x="48393" y="11557"/>
                </a:lnTo>
                <a:lnTo>
                  <a:pt x="49899" y="35496"/>
                </a:lnTo>
                <a:lnTo>
                  <a:pt x="52076" y="35331"/>
                </a:lnTo>
                <a:lnTo>
                  <a:pt x="53919" y="35166"/>
                </a:lnTo>
                <a:lnTo>
                  <a:pt x="57603" y="34658"/>
                </a:lnTo>
                <a:lnTo>
                  <a:pt x="61452" y="33997"/>
                </a:lnTo>
                <a:lnTo>
                  <a:pt x="64466" y="31318"/>
                </a:lnTo>
                <a:lnTo>
                  <a:pt x="68653" y="31483"/>
                </a:lnTo>
                <a:lnTo>
                  <a:pt x="70496" y="31813"/>
                </a:lnTo>
                <a:lnTo>
                  <a:pt x="73343" y="34823"/>
                </a:lnTo>
                <a:lnTo>
                  <a:pt x="76356" y="38341"/>
                </a:lnTo>
                <a:lnTo>
                  <a:pt x="75853" y="41186"/>
                </a:lnTo>
                <a:lnTo>
                  <a:pt x="74849" y="47561"/>
                </a:lnTo>
                <a:lnTo>
                  <a:pt x="73174" y="55422"/>
                </a:lnTo>
                <a:lnTo>
                  <a:pt x="74347" y="64630"/>
                </a:lnTo>
                <a:lnTo>
                  <a:pt x="75351" y="73177"/>
                </a:lnTo>
                <a:lnTo>
                  <a:pt x="79202" y="80378"/>
                </a:lnTo>
                <a:lnTo>
                  <a:pt x="83557" y="85902"/>
                </a:lnTo>
                <a:lnTo>
                  <a:pt x="83724" y="86067"/>
                </a:lnTo>
                <a:lnTo>
                  <a:pt x="85566" y="88912"/>
                </a:lnTo>
                <a:lnTo>
                  <a:pt x="85064" y="89420"/>
                </a:lnTo>
                <a:lnTo>
                  <a:pt x="80375" y="93941"/>
                </a:lnTo>
                <a:lnTo>
                  <a:pt x="76356" y="101142"/>
                </a:lnTo>
                <a:lnTo>
                  <a:pt x="71166" y="107340"/>
                </a:lnTo>
                <a:lnTo>
                  <a:pt x="67482" y="111683"/>
                </a:lnTo>
                <a:lnTo>
                  <a:pt x="61117" y="117221"/>
                </a:lnTo>
                <a:lnTo>
                  <a:pt x="57603" y="122580"/>
                </a:lnTo>
                <a:lnTo>
                  <a:pt x="55591" y="127088"/>
                </a:lnTo>
                <a:lnTo>
                  <a:pt x="52076" y="131622"/>
                </a:lnTo>
                <a:lnTo>
                  <a:pt x="50401" y="133121"/>
                </a:lnTo>
                <a:lnTo>
                  <a:pt x="47219" y="136144"/>
                </a:lnTo>
                <a:lnTo>
                  <a:pt x="44709" y="139826"/>
                </a:lnTo>
                <a:lnTo>
                  <a:pt x="39851" y="142328"/>
                </a:lnTo>
                <a:lnTo>
                  <a:pt x="34159" y="142494"/>
                </a:lnTo>
                <a:lnTo>
                  <a:pt x="29971" y="144170"/>
                </a:lnTo>
                <a:lnTo>
                  <a:pt x="26121" y="145681"/>
                </a:lnTo>
                <a:lnTo>
                  <a:pt x="24613" y="149034"/>
                </a:lnTo>
                <a:lnTo>
                  <a:pt x="20761" y="147358"/>
                </a:lnTo>
                <a:lnTo>
                  <a:pt x="14566" y="144678"/>
                </a:lnTo>
                <a:lnTo>
                  <a:pt x="24613" y="141998"/>
                </a:lnTo>
                <a:lnTo>
                  <a:pt x="19832" y="139911"/>
                </a:lnTo>
                <a:lnTo>
                  <a:pt x="9572" y="147418"/>
                </a:lnTo>
                <a:lnTo>
                  <a:pt x="0" y="155727"/>
                </a:lnTo>
                <a:lnTo>
                  <a:pt x="5885" y="157687"/>
                </a:lnTo>
                <a:lnTo>
                  <a:pt x="6195" y="157238"/>
                </a:lnTo>
                <a:lnTo>
                  <a:pt x="6026" y="157734"/>
                </a:lnTo>
                <a:lnTo>
                  <a:pt x="5885" y="157687"/>
                </a:lnTo>
                <a:lnTo>
                  <a:pt x="2847" y="162090"/>
                </a:lnTo>
                <a:lnTo>
                  <a:pt x="17505" y="161381"/>
                </a:lnTo>
                <a:lnTo>
                  <a:pt x="27408" y="156925"/>
                </a:lnTo>
                <a:lnTo>
                  <a:pt x="37172" y="150202"/>
                </a:lnTo>
                <a:lnTo>
                  <a:pt x="41192" y="149707"/>
                </a:lnTo>
                <a:lnTo>
                  <a:pt x="43033" y="152552"/>
                </a:lnTo>
                <a:lnTo>
                  <a:pt x="43201" y="153047"/>
                </a:lnTo>
                <a:lnTo>
                  <a:pt x="46047" y="150533"/>
                </a:lnTo>
                <a:lnTo>
                  <a:pt x="48224" y="148526"/>
                </a:lnTo>
                <a:lnTo>
                  <a:pt x="52076" y="143840"/>
                </a:lnTo>
                <a:lnTo>
                  <a:pt x="56766" y="136930"/>
                </a:lnTo>
                <a:lnTo>
                  <a:pt x="63291" y="125957"/>
                </a:lnTo>
                <a:lnTo>
                  <a:pt x="70327" y="115379"/>
                </a:lnTo>
                <a:lnTo>
                  <a:pt x="75150" y="109804"/>
                </a:lnTo>
                <a:lnTo>
                  <a:pt x="84059" y="100543"/>
                </a:lnTo>
                <a:lnTo>
                  <a:pt x="91928" y="90589"/>
                </a:lnTo>
                <a:lnTo>
                  <a:pt x="92097" y="90424"/>
                </a:lnTo>
                <a:lnTo>
                  <a:pt x="93101" y="87071"/>
                </a:lnTo>
                <a:lnTo>
                  <a:pt x="84226" y="76530"/>
                </a:lnTo>
                <a:lnTo>
                  <a:pt x="83055" y="72669"/>
                </a:lnTo>
                <a:lnTo>
                  <a:pt x="82095" y="68473"/>
                </a:lnTo>
                <a:lnTo>
                  <a:pt x="82421" y="56287"/>
                </a:lnTo>
                <a:lnTo>
                  <a:pt x="84730" y="44373"/>
                </a:lnTo>
                <a:lnTo>
                  <a:pt x="91092" y="48387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228185" y="2120219"/>
            <a:ext cx="6530" cy="5735"/>
          </a:xfrm>
          <a:custGeom>
            <a:avLst/>
            <a:gdLst/>
            <a:ahLst/>
            <a:cxnLst/>
            <a:rect l="l" t="t" r="r" b="b"/>
            <a:pathLst>
              <a:path w="6530" h="5735">
                <a:moveTo>
                  <a:pt x="1002" y="0"/>
                </a:moveTo>
                <a:lnTo>
                  <a:pt x="0" y="5735"/>
                </a:lnTo>
                <a:lnTo>
                  <a:pt x="6530" y="5062"/>
                </a:lnTo>
                <a:lnTo>
                  <a:pt x="2678" y="376"/>
                </a:lnTo>
                <a:lnTo>
                  <a:pt x="1002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198211" y="1906257"/>
            <a:ext cx="4185" cy="25615"/>
          </a:xfrm>
          <a:custGeom>
            <a:avLst/>
            <a:gdLst/>
            <a:ahLst/>
            <a:cxnLst/>
            <a:rect l="l" t="t" r="r" b="b"/>
            <a:pathLst>
              <a:path w="4185" h="25615">
                <a:moveTo>
                  <a:pt x="2175" y="1676"/>
                </a:moveTo>
                <a:lnTo>
                  <a:pt x="0" y="0"/>
                </a:lnTo>
                <a:lnTo>
                  <a:pt x="797" y="21857"/>
                </a:lnTo>
                <a:lnTo>
                  <a:pt x="2344" y="25615"/>
                </a:lnTo>
                <a:lnTo>
                  <a:pt x="4185" y="6032"/>
                </a:lnTo>
                <a:lnTo>
                  <a:pt x="2175" y="1676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89065" y="1742325"/>
            <a:ext cx="276796" cy="383286"/>
          </a:xfrm>
          <a:custGeom>
            <a:avLst/>
            <a:gdLst/>
            <a:ahLst/>
            <a:cxnLst/>
            <a:rect l="l" t="t" r="r" b="b"/>
            <a:pathLst>
              <a:path w="276796" h="383286">
                <a:moveTo>
                  <a:pt x="186428" y="155798"/>
                </a:moveTo>
                <a:lnTo>
                  <a:pt x="195626" y="164158"/>
                </a:lnTo>
                <a:lnTo>
                  <a:pt x="203495" y="173976"/>
                </a:lnTo>
                <a:lnTo>
                  <a:pt x="209943" y="185788"/>
                </a:lnTo>
                <a:lnTo>
                  <a:pt x="209146" y="163931"/>
                </a:lnTo>
                <a:lnTo>
                  <a:pt x="211824" y="164426"/>
                </a:lnTo>
                <a:lnTo>
                  <a:pt x="215341" y="166776"/>
                </a:lnTo>
                <a:lnTo>
                  <a:pt x="218857" y="171132"/>
                </a:lnTo>
                <a:lnTo>
                  <a:pt x="220365" y="174307"/>
                </a:lnTo>
                <a:lnTo>
                  <a:pt x="216847" y="175323"/>
                </a:lnTo>
                <a:lnTo>
                  <a:pt x="215341" y="173139"/>
                </a:lnTo>
                <a:lnTo>
                  <a:pt x="213332" y="169964"/>
                </a:lnTo>
                <a:lnTo>
                  <a:pt x="211490" y="189547"/>
                </a:lnTo>
                <a:lnTo>
                  <a:pt x="211490" y="189712"/>
                </a:lnTo>
                <a:lnTo>
                  <a:pt x="212830" y="193408"/>
                </a:lnTo>
                <a:lnTo>
                  <a:pt x="212830" y="201434"/>
                </a:lnTo>
                <a:lnTo>
                  <a:pt x="213667" y="210146"/>
                </a:lnTo>
                <a:lnTo>
                  <a:pt x="214839" y="216674"/>
                </a:lnTo>
                <a:lnTo>
                  <a:pt x="214839" y="219519"/>
                </a:lnTo>
                <a:lnTo>
                  <a:pt x="215173" y="220700"/>
                </a:lnTo>
                <a:lnTo>
                  <a:pt x="215173" y="223545"/>
                </a:lnTo>
                <a:lnTo>
                  <a:pt x="215341" y="223545"/>
                </a:lnTo>
                <a:lnTo>
                  <a:pt x="216345" y="227063"/>
                </a:lnTo>
                <a:lnTo>
                  <a:pt x="216681" y="230073"/>
                </a:lnTo>
                <a:lnTo>
                  <a:pt x="218356" y="233756"/>
                </a:lnTo>
                <a:lnTo>
                  <a:pt x="218522" y="236601"/>
                </a:lnTo>
                <a:lnTo>
                  <a:pt x="225598" y="248362"/>
                </a:lnTo>
                <a:lnTo>
                  <a:pt x="235318" y="257138"/>
                </a:lnTo>
                <a:lnTo>
                  <a:pt x="239454" y="259880"/>
                </a:lnTo>
                <a:lnTo>
                  <a:pt x="242300" y="261391"/>
                </a:lnTo>
                <a:lnTo>
                  <a:pt x="245985" y="261721"/>
                </a:lnTo>
                <a:lnTo>
                  <a:pt x="248663" y="263398"/>
                </a:lnTo>
                <a:lnTo>
                  <a:pt x="250003" y="264236"/>
                </a:lnTo>
                <a:lnTo>
                  <a:pt x="250003" y="267754"/>
                </a:lnTo>
                <a:lnTo>
                  <a:pt x="250339" y="269760"/>
                </a:lnTo>
                <a:lnTo>
                  <a:pt x="252714" y="282504"/>
                </a:lnTo>
                <a:lnTo>
                  <a:pt x="255439" y="294771"/>
                </a:lnTo>
                <a:lnTo>
                  <a:pt x="258710" y="305422"/>
                </a:lnTo>
                <a:lnTo>
                  <a:pt x="258879" y="310616"/>
                </a:lnTo>
                <a:lnTo>
                  <a:pt x="259045" y="311289"/>
                </a:lnTo>
                <a:lnTo>
                  <a:pt x="262802" y="322164"/>
                </a:lnTo>
                <a:lnTo>
                  <a:pt x="266351" y="335475"/>
                </a:lnTo>
                <a:lnTo>
                  <a:pt x="266748" y="344944"/>
                </a:lnTo>
                <a:lnTo>
                  <a:pt x="264739" y="347624"/>
                </a:lnTo>
                <a:lnTo>
                  <a:pt x="261222" y="353987"/>
                </a:lnTo>
                <a:lnTo>
                  <a:pt x="258208" y="359854"/>
                </a:lnTo>
                <a:lnTo>
                  <a:pt x="255530" y="366382"/>
                </a:lnTo>
                <a:lnTo>
                  <a:pt x="244670" y="364851"/>
                </a:lnTo>
                <a:lnTo>
                  <a:pt x="243138" y="367550"/>
                </a:lnTo>
                <a:lnTo>
                  <a:pt x="237277" y="371906"/>
                </a:lnTo>
                <a:lnTo>
                  <a:pt x="233593" y="376428"/>
                </a:lnTo>
                <a:lnTo>
                  <a:pt x="240122" y="377893"/>
                </a:lnTo>
                <a:lnTo>
                  <a:pt x="240291" y="376923"/>
                </a:lnTo>
                <a:lnTo>
                  <a:pt x="241797" y="378269"/>
                </a:lnTo>
                <a:lnTo>
                  <a:pt x="245649" y="382955"/>
                </a:lnTo>
                <a:lnTo>
                  <a:pt x="253519" y="383286"/>
                </a:lnTo>
                <a:lnTo>
                  <a:pt x="258377" y="379603"/>
                </a:lnTo>
                <a:lnTo>
                  <a:pt x="263670" y="369209"/>
                </a:lnTo>
                <a:lnTo>
                  <a:pt x="269761" y="356588"/>
                </a:lnTo>
                <a:lnTo>
                  <a:pt x="270600" y="355663"/>
                </a:lnTo>
                <a:lnTo>
                  <a:pt x="273447" y="356831"/>
                </a:lnTo>
                <a:lnTo>
                  <a:pt x="276627" y="356831"/>
                </a:lnTo>
                <a:lnTo>
                  <a:pt x="276796" y="354990"/>
                </a:lnTo>
                <a:lnTo>
                  <a:pt x="276796" y="351142"/>
                </a:lnTo>
                <a:lnTo>
                  <a:pt x="274937" y="338140"/>
                </a:lnTo>
                <a:lnTo>
                  <a:pt x="271256" y="325917"/>
                </a:lnTo>
                <a:lnTo>
                  <a:pt x="267216" y="314126"/>
                </a:lnTo>
                <a:lnTo>
                  <a:pt x="266246" y="310946"/>
                </a:lnTo>
                <a:lnTo>
                  <a:pt x="263127" y="298906"/>
                </a:lnTo>
                <a:lnTo>
                  <a:pt x="260401" y="286389"/>
                </a:lnTo>
                <a:lnTo>
                  <a:pt x="258038" y="273707"/>
                </a:lnTo>
                <a:lnTo>
                  <a:pt x="256009" y="261170"/>
                </a:lnTo>
                <a:lnTo>
                  <a:pt x="255864" y="260210"/>
                </a:lnTo>
                <a:lnTo>
                  <a:pt x="243923" y="255003"/>
                </a:lnTo>
                <a:lnTo>
                  <a:pt x="233813" y="246678"/>
                </a:lnTo>
                <a:lnTo>
                  <a:pt x="228403" y="237439"/>
                </a:lnTo>
                <a:lnTo>
                  <a:pt x="225617" y="223781"/>
                </a:lnTo>
                <a:lnTo>
                  <a:pt x="225541" y="210272"/>
                </a:lnTo>
                <a:lnTo>
                  <a:pt x="225987" y="198297"/>
                </a:lnTo>
                <a:lnTo>
                  <a:pt x="224766" y="189244"/>
                </a:lnTo>
                <a:lnTo>
                  <a:pt x="224383" y="188379"/>
                </a:lnTo>
                <a:lnTo>
                  <a:pt x="228067" y="187706"/>
                </a:lnTo>
                <a:lnTo>
                  <a:pt x="231752" y="187210"/>
                </a:lnTo>
                <a:lnTo>
                  <a:pt x="234764" y="186372"/>
                </a:lnTo>
                <a:lnTo>
                  <a:pt x="231584" y="180340"/>
                </a:lnTo>
                <a:lnTo>
                  <a:pt x="228403" y="173139"/>
                </a:lnTo>
                <a:lnTo>
                  <a:pt x="224383" y="167614"/>
                </a:lnTo>
                <a:lnTo>
                  <a:pt x="222373" y="164934"/>
                </a:lnTo>
                <a:lnTo>
                  <a:pt x="219193" y="161759"/>
                </a:lnTo>
                <a:lnTo>
                  <a:pt x="215341" y="160921"/>
                </a:lnTo>
                <a:lnTo>
                  <a:pt x="214839" y="160743"/>
                </a:lnTo>
                <a:lnTo>
                  <a:pt x="211824" y="160413"/>
                </a:lnTo>
                <a:lnTo>
                  <a:pt x="207972" y="161417"/>
                </a:lnTo>
                <a:lnTo>
                  <a:pt x="205629" y="160413"/>
                </a:lnTo>
                <a:lnTo>
                  <a:pt x="202614" y="159080"/>
                </a:lnTo>
                <a:lnTo>
                  <a:pt x="199600" y="155054"/>
                </a:lnTo>
                <a:lnTo>
                  <a:pt x="196754" y="153212"/>
                </a:lnTo>
                <a:lnTo>
                  <a:pt x="186034" y="147195"/>
                </a:lnTo>
                <a:lnTo>
                  <a:pt x="173876" y="142692"/>
                </a:lnTo>
                <a:lnTo>
                  <a:pt x="167617" y="141325"/>
                </a:lnTo>
                <a:lnTo>
                  <a:pt x="162929" y="140652"/>
                </a:lnTo>
                <a:lnTo>
                  <a:pt x="158071" y="140982"/>
                </a:lnTo>
                <a:lnTo>
                  <a:pt x="153384" y="141820"/>
                </a:lnTo>
                <a:lnTo>
                  <a:pt x="141134" y="144563"/>
                </a:lnTo>
                <a:lnTo>
                  <a:pt x="128557" y="146899"/>
                </a:lnTo>
                <a:lnTo>
                  <a:pt x="124581" y="147180"/>
                </a:lnTo>
                <a:lnTo>
                  <a:pt x="111462" y="145905"/>
                </a:lnTo>
                <a:lnTo>
                  <a:pt x="99183" y="142465"/>
                </a:lnTo>
                <a:lnTo>
                  <a:pt x="88916" y="139319"/>
                </a:lnTo>
                <a:lnTo>
                  <a:pt x="85232" y="138315"/>
                </a:lnTo>
                <a:lnTo>
                  <a:pt x="78366" y="138480"/>
                </a:lnTo>
                <a:lnTo>
                  <a:pt x="75520" y="136131"/>
                </a:lnTo>
                <a:lnTo>
                  <a:pt x="72337" y="126262"/>
                </a:lnTo>
                <a:lnTo>
                  <a:pt x="69749" y="110332"/>
                </a:lnTo>
                <a:lnTo>
                  <a:pt x="68821" y="102311"/>
                </a:lnTo>
                <a:lnTo>
                  <a:pt x="67742" y="89339"/>
                </a:lnTo>
                <a:lnTo>
                  <a:pt x="66214" y="76106"/>
                </a:lnTo>
                <a:lnTo>
                  <a:pt x="63493" y="64228"/>
                </a:lnTo>
                <a:lnTo>
                  <a:pt x="62793" y="62293"/>
                </a:lnTo>
                <a:lnTo>
                  <a:pt x="60952" y="57772"/>
                </a:lnTo>
                <a:lnTo>
                  <a:pt x="57937" y="53746"/>
                </a:lnTo>
                <a:lnTo>
                  <a:pt x="55592" y="49555"/>
                </a:lnTo>
                <a:lnTo>
                  <a:pt x="66879" y="43323"/>
                </a:lnTo>
                <a:lnTo>
                  <a:pt x="77164" y="35958"/>
                </a:lnTo>
                <a:lnTo>
                  <a:pt x="82056" y="24426"/>
                </a:lnTo>
                <a:lnTo>
                  <a:pt x="83641" y="10916"/>
                </a:lnTo>
                <a:lnTo>
                  <a:pt x="83726" y="8877"/>
                </a:lnTo>
                <a:lnTo>
                  <a:pt x="71113" y="13233"/>
                </a:lnTo>
                <a:lnTo>
                  <a:pt x="60612" y="19993"/>
                </a:lnTo>
                <a:lnTo>
                  <a:pt x="59109" y="21602"/>
                </a:lnTo>
                <a:lnTo>
                  <a:pt x="56095" y="25285"/>
                </a:lnTo>
                <a:lnTo>
                  <a:pt x="53249" y="29133"/>
                </a:lnTo>
                <a:lnTo>
                  <a:pt x="49565" y="32308"/>
                </a:lnTo>
                <a:lnTo>
                  <a:pt x="47388" y="33324"/>
                </a:lnTo>
                <a:lnTo>
                  <a:pt x="44541" y="32651"/>
                </a:lnTo>
                <a:lnTo>
                  <a:pt x="40857" y="34988"/>
                </a:lnTo>
                <a:lnTo>
                  <a:pt x="36337" y="36169"/>
                </a:lnTo>
                <a:lnTo>
                  <a:pt x="33154" y="37007"/>
                </a:lnTo>
                <a:lnTo>
                  <a:pt x="30642" y="34328"/>
                </a:lnTo>
                <a:lnTo>
                  <a:pt x="32317" y="31648"/>
                </a:lnTo>
                <a:lnTo>
                  <a:pt x="29639" y="29629"/>
                </a:lnTo>
                <a:lnTo>
                  <a:pt x="29639" y="29298"/>
                </a:lnTo>
                <a:lnTo>
                  <a:pt x="27127" y="26619"/>
                </a:lnTo>
                <a:lnTo>
                  <a:pt x="26791" y="29298"/>
                </a:lnTo>
                <a:lnTo>
                  <a:pt x="26122" y="32308"/>
                </a:lnTo>
                <a:lnTo>
                  <a:pt x="23442" y="32486"/>
                </a:lnTo>
                <a:lnTo>
                  <a:pt x="18921" y="33324"/>
                </a:lnTo>
                <a:lnTo>
                  <a:pt x="16410" y="29133"/>
                </a:lnTo>
                <a:lnTo>
                  <a:pt x="16744" y="27292"/>
                </a:lnTo>
                <a:lnTo>
                  <a:pt x="17414" y="24104"/>
                </a:lnTo>
                <a:lnTo>
                  <a:pt x="18083" y="20929"/>
                </a:lnTo>
                <a:lnTo>
                  <a:pt x="18252" y="17576"/>
                </a:lnTo>
                <a:lnTo>
                  <a:pt x="15237" y="14058"/>
                </a:lnTo>
                <a:lnTo>
                  <a:pt x="13394" y="11379"/>
                </a:lnTo>
                <a:lnTo>
                  <a:pt x="9376" y="6692"/>
                </a:lnTo>
                <a:lnTo>
                  <a:pt x="5525" y="2336"/>
                </a:lnTo>
                <a:lnTo>
                  <a:pt x="3683" y="0"/>
                </a:lnTo>
                <a:lnTo>
                  <a:pt x="2510" y="4013"/>
                </a:lnTo>
                <a:lnTo>
                  <a:pt x="669" y="8204"/>
                </a:lnTo>
                <a:lnTo>
                  <a:pt x="0" y="12382"/>
                </a:lnTo>
                <a:lnTo>
                  <a:pt x="1244" y="25916"/>
                </a:lnTo>
                <a:lnTo>
                  <a:pt x="6152" y="36450"/>
                </a:lnTo>
                <a:lnTo>
                  <a:pt x="5692" y="32143"/>
                </a:lnTo>
                <a:lnTo>
                  <a:pt x="1339" y="18923"/>
                </a:lnTo>
                <a:lnTo>
                  <a:pt x="2510" y="12382"/>
                </a:lnTo>
                <a:lnTo>
                  <a:pt x="2846" y="10375"/>
                </a:lnTo>
                <a:lnTo>
                  <a:pt x="4018" y="7531"/>
                </a:lnTo>
                <a:lnTo>
                  <a:pt x="7868" y="9880"/>
                </a:lnTo>
                <a:lnTo>
                  <a:pt x="9376" y="11544"/>
                </a:lnTo>
                <a:lnTo>
                  <a:pt x="11888" y="14732"/>
                </a:lnTo>
                <a:lnTo>
                  <a:pt x="12391" y="16573"/>
                </a:lnTo>
                <a:lnTo>
                  <a:pt x="13897" y="19583"/>
                </a:lnTo>
                <a:lnTo>
                  <a:pt x="15405" y="22936"/>
                </a:lnTo>
                <a:lnTo>
                  <a:pt x="16242" y="26454"/>
                </a:lnTo>
                <a:lnTo>
                  <a:pt x="15571" y="34328"/>
                </a:lnTo>
                <a:lnTo>
                  <a:pt x="13897" y="31813"/>
                </a:lnTo>
                <a:lnTo>
                  <a:pt x="12391" y="34823"/>
                </a:lnTo>
                <a:lnTo>
                  <a:pt x="9376" y="35331"/>
                </a:lnTo>
                <a:lnTo>
                  <a:pt x="7702" y="39509"/>
                </a:lnTo>
                <a:lnTo>
                  <a:pt x="4353" y="41859"/>
                </a:lnTo>
                <a:lnTo>
                  <a:pt x="3850" y="43027"/>
                </a:lnTo>
                <a:lnTo>
                  <a:pt x="2762" y="46018"/>
                </a:lnTo>
                <a:lnTo>
                  <a:pt x="9376" y="40855"/>
                </a:lnTo>
                <a:lnTo>
                  <a:pt x="12893" y="38341"/>
                </a:lnTo>
                <a:lnTo>
                  <a:pt x="15237" y="35496"/>
                </a:lnTo>
                <a:lnTo>
                  <a:pt x="16912" y="35166"/>
                </a:lnTo>
                <a:lnTo>
                  <a:pt x="20764" y="34328"/>
                </a:lnTo>
                <a:lnTo>
                  <a:pt x="26456" y="34988"/>
                </a:lnTo>
                <a:lnTo>
                  <a:pt x="28465" y="35166"/>
                </a:lnTo>
                <a:lnTo>
                  <a:pt x="26624" y="37846"/>
                </a:lnTo>
                <a:lnTo>
                  <a:pt x="27461" y="38011"/>
                </a:lnTo>
                <a:lnTo>
                  <a:pt x="31145" y="38341"/>
                </a:lnTo>
                <a:lnTo>
                  <a:pt x="36337" y="38671"/>
                </a:lnTo>
                <a:lnTo>
                  <a:pt x="41192" y="39344"/>
                </a:lnTo>
                <a:lnTo>
                  <a:pt x="43202" y="43865"/>
                </a:lnTo>
                <a:lnTo>
                  <a:pt x="52240" y="35176"/>
                </a:lnTo>
                <a:lnTo>
                  <a:pt x="61150" y="25614"/>
                </a:lnTo>
                <a:lnTo>
                  <a:pt x="70965" y="17285"/>
                </a:lnTo>
                <a:lnTo>
                  <a:pt x="79204" y="13220"/>
                </a:lnTo>
                <a:lnTo>
                  <a:pt x="79706" y="15570"/>
                </a:lnTo>
                <a:lnTo>
                  <a:pt x="79540" y="18415"/>
                </a:lnTo>
                <a:lnTo>
                  <a:pt x="78198" y="30467"/>
                </a:lnTo>
                <a:lnTo>
                  <a:pt x="75520" y="34658"/>
                </a:lnTo>
                <a:lnTo>
                  <a:pt x="66311" y="38849"/>
                </a:lnTo>
                <a:lnTo>
                  <a:pt x="58941" y="42189"/>
                </a:lnTo>
                <a:lnTo>
                  <a:pt x="51239" y="44373"/>
                </a:lnTo>
                <a:lnTo>
                  <a:pt x="45212" y="49555"/>
                </a:lnTo>
                <a:lnTo>
                  <a:pt x="47722" y="51066"/>
                </a:lnTo>
                <a:lnTo>
                  <a:pt x="50402" y="55930"/>
                </a:lnTo>
                <a:lnTo>
                  <a:pt x="52412" y="59436"/>
                </a:lnTo>
                <a:lnTo>
                  <a:pt x="56605" y="69914"/>
                </a:lnTo>
                <a:lnTo>
                  <a:pt x="58886" y="81972"/>
                </a:lnTo>
                <a:lnTo>
                  <a:pt x="60101" y="94919"/>
                </a:lnTo>
                <a:lnTo>
                  <a:pt x="61096" y="108065"/>
                </a:lnTo>
                <a:lnTo>
                  <a:pt x="62717" y="120720"/>
                </a:lnTo>
                <a:lnTo>
                  <a:pt x="63630" y="125082"/>
                </a:lnTo>
                <a:lnTo>
                  <a:pt x="64970" y="131279"/>
                </a:lnTo>
                <a:lnTo>
                  <a:pt x="64970" y="136296"/>
                </a:lnTo>
                <a:lnTo>
                  <a:pt x="67985" y="141820"/>
                </a:lnTo>
                <a:lnTo>
                  <a:pt x="80668" y="142157"/>
                </a:lnTo>
                <a:lnTo>
                  <a:pt x="92823" y="144679"/>
                </a:lnTo>
                <a:lnTo>
                  <a:pt x="104952" y="147746"/>
                </a:lnTo>
                <a:lnTo>
                  <a:pt x="115371" y="149529"/>
                </a:lnTo>
                <a:lnTo>
                  <a:pt x="128609" y="149696"/>
                </a:lnTo>
                <a:lnTo>
                  <a:pt x="140697" y="147873"/>
                </a:lnTo>
                <a:lnTo>
                  <a:pt x="147689" y="146342"/>
                </a:lnTo>
                <a:lnTo>
                  <a:pt x="151373" y="145516"/>
                </a:lnTo>
                <a:lnTo>
                  <a:pt x="153384" y="144843"/>
                </a:lnTo>
                <a:lnTo>
                  <a:pt x="156230" y="143840"/>
                </a:lnTo>
                <a:lnTo>
                  <a:pt x="159076" y="143002"/>
                </a:lnTo>
                <a:lnTo>
                  <a:pt x="162929" y="143332"/>
                </a:lnTo>
                <a:lnTo>
                  <a:pt x="167449" y="143675"/>
                </a:lnTo>
                <a:lnTo>
                  <a:pt x="170967" y="146342"/>
                </a:lnTo>
                <a:lnTo>
                  <a:pt x="174482" y="148018"/>
                </a:lnTo>
                <a:lnTo>
                  <a:pt x="175988" y="148361"/>
                </a:lnTo>
                <a:lnTo>
                  <a:pt x="186428" y="155798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61602" y="1788662"/>
            <a:ext cx="198263" cy="347337"/>
          </a:xfrm>
          <a:custGeom>
            <a:avLst/>
            <a:gdLst/>
            <a:ahLst/>
            <a:cxnLst/>
            <a:rect l="l" t="t" r="r" b="b"/>
            <a:pathLst>
              <a:path w="198263" h="347337">
                <a:moveTo>
                  <a:pt x="86239" y="223423"/>
                </a:moveTo>
                <a:lnTo>
                  <a:pt x="82472" y="211321"/>
                </a:lnTo>
                <a:lnTo>
                  <a:pt x="78086" y="199311"/>
                </a:lnTo>
                <a:lnTo>
                  <a:pt x="75521" y="191610"/>
                </a:lnTo>
                <a:lnTo>
                  <a:pt x="73511" y="185412"/>
                </a:lnTo>
                <a:lnTo>
                  <a:pt x="71503" y="181221"/>
                </a:lnTo>
                <a:lnTo>
                  <a:pt x="71503" y="172687"/>
                </a:lnTo>
                <a:lnTo>
                  <a:pt x="69660" y="169677"/>
                </a:lnTo>
                <a:lnTo>
                  <a:pt x="68154" y="173690"/>
                </a:lnTo>
                <a:lnTo>
                  <a:pt x="66648" y="174020"/>
                </a:lnTo>
                <a:lnTo>
                  <a:pt x="62964" y="174693"/>
                </a:lnTo>
                <a:lnTo>
                  <a:pt x="61958" y="170502"/>
                </a:lnTo>
                <a:lnTo>
                  <a:pt x="58273" y="172014"/>
                </a:lnTo>
                <a:lnTo>
                  <a:pt x="55427" y="173017"/>
                </a:lnTo>
                <a:lnTo>
                  <a:pt x="57604" y="174363"/>
                </a:lnTo>
                <a:lnTo>
                  <a:pt x="51912" y="174020"/>
                </a:lnTo>
                <a:lnTo>
                  <a:pt x="53754" y="176865"/>
                </a:lnTo>
                <a:lnTo>
                  <a:pt x="54924" y="178046"/>
                </a:lnTo>
                <a:lnTo>
                  <a:pt x="59110" y="181221"/>
                </a:lnTo>
                <a:lnTo>
                  <a:pt x="60953" y="182402"/>
                </a:lnTo>
                <a:lnTo>
                  <a:pt x="63632" y="184066"/>
                </a:lnTo>
                <a:lnTo>
                  <a:pt x="68320" y="187089"/>
                </a:lnTo>
                <a:lnTo>
                  <a:pt x="65183" y="199595"/>
                </a:lnTo>
                <a:lnTo>
                  <a:pt x="60690" y="211854"/>
                </a:lnTo>
                <a:lnTo>
                  <a:pt x="58609" y="217061"/>
                </a:lnTo>
                <a:lnTo>
                  <a:pt x="55929" y="221074"/>
                </a:lnTo>
                <a:lnTo>
                  <a:pt x="55092" y="223423"/>
                </a:lnTo>
                <a:lnTo>
                  <a:pt x="53920" y="227437"/>
                </a:lnTo>
                <a:lnTo>
                  <a:pt x="54088" y="232466"/>
                </a:lnTo>
                <a:lnTo>
                  <a:pt x="53083" y="235819"/>
                </a:lnTo>
                <a:lnTo>
                  <a:pt x="52245" y="238498"/>
                </a:lnTo>
                <a:lnTo>
                  <a:pt x="48560" y="242677"/>
                </a:lnTo>
                <a:lnTo>
                  <a:pt x="47054" y="246194"/>
                </a:lnTo>
                <a:lnTo>
                  <a:pt x="47054" y="249382"/>
                </a:lnTo>
                <a:lnTo>
                  <a:pt x="44250" y="261633"/>
                </a:lnTo>
                <a:lnTo>
                  <a:pt x="40926" y="274397"/>
                </a:lnTo>
                <a:lnTo>
                  <a:pt x="38681" y="280523"/>
                </a:lnTo>
                <a:lnTo>
                  <a:pt x="37844" y="282694"/>
                </a:lnTo>
                <a:lnTo>
                  <a:pt x="37844" y="286720"/>
                </a:lnTo>
                <a:lnTo>
                  <a:pt x="36840" y="289730"/>
                </a:lnTo>
                <a:lnTo>
                  <a:pt x="34329" y="292245"/>
                </a:lnTo>
                <a:lnTo>
                  <a:pt x="32989" y="295089"/>
                </a:lnTo>
                <a:lnTo>
                  <a:pt x="29806" y="298442"/>
                </a:lnTo>
                <a:lnTo>
                  <a:pt x="25788" y="302798"/>
                </a:lnTo>
                <a:lnTo>
                  <a:pt x="22773" y="306316"/>
                </a:lnTo>
                <a:lnTo>
                  <a:pt x="21602" y="308488"/>
                </a:lnTo>
                <a:lnTo>
                  <a:pt x="18253" y="308158"/>
                </a:lnTo>
                <a:lnTo>
                  <a:pt x="14401" y="306481"/>
                </a:lnTo>
                <a:lnTo>
                  <a:pt x="14735" y="305808"/>
                </a:lnTo>
                <a:lnTo>
                  <a:pt x="17416" y="301960"/>
                </a:lnTo>
                <a:lnTo>
                  <a:pt x="22104" y="297439"/>
                </a:lnTo>
                <a:lnTo>
                  <a:pt x="25788" y="293413"/>
                </a:lnTo>
                <a:lnTo>
                  <a:pt x="29138" y="289400"/>
                </a:lnTo>
                <a:lnTo>
                  <a:pt x="29806" y="286390"/>
                </a:lnTo>
                <a:lnTo>
                  <a:pt x="31482" y="282529"/>
                </a:lnTo>
                <a:lnTo>
                  <a:pt x="32318" y="279354"/>
                </a:lnTo>
                <a:lnTo>
                  <a:pt x="33155" y="276674"/>
                </a:lnTo>
                <a:lnTo>
                  <a:pt x="33491" y="273830"/>
                </a:lnTo>
                <a:lnTo>
                  <a:pt x="34664" y="270807"/>
                </a:lnTo>
                <a:lnTo>
                  <a:pt x="35835" y="267632"/>
                </a:lnTo>
                <a:lnTo>
                  <a:pt x="36840" y="264114"/>
                </a:lnTo>
                <a:lnTo>
                  <a:pt x="38681" y="257586"/>
                </a:lnTo>
                <a:lnTo>
                  <a:pt x="40356" y="250385"/>
                </a:lnTo>
                <a:lnTo>
                  <a:pt x="41193" y="243019"/>
                </a:lnTo>
                <a:lnTo>
                  <a:pt x="41528" y="240670"/>
                </a:lnTo>
                <a:lnTo>
                  <a:pt x="39855" y="236657"/>
                </a:lnTo>
                <a:lnTo>
                  <a:pt x="40524" y="235819"/>
                </a:lnTo>
                <a:lnTo>
                  <a:pt x="40356" y="228110"/>
                </a:lnTo>
                <a:lnTo>
                  <a:pt x="42701" y="225100"/>
                </a:lnTo>
                <a:lnTo>
                  <a:pt x="43204" y="224592"/>
                </a:lnTo>
                <a:lnTo>
                  <a:pt x="44376" y="215219"/>
                </a:lnTo>
                <a:lnTo>
                  <a:pt x="45212" y="199814"/>
                </a:lnTo>
                <a:lnTo>
                  <a:pt x="46051" y="187762"/>
                </a:lnTo>
                <a:lnTo>
                  <a:pt x="46385" y="180218"/>
                </a:lnTo>
                <a:lnTo>
                  <a:pt x="47222" y="177703"/>
                </a:lnTo>
                <a:lnTo>
                  <a:pt x="49734" y="173182"/>
                </a:lnTo>
                <a:lnTo>
                  <a:pt x="50236" y="171849"/>
                </a:lnTo>
                <a:lnTo>
                  <a:pt x="50236" y="169169"/>
                </a:lnTo>
                <a:lnTo>
                  <a:pt x="50069" y="166489"/>
                </a:lnTo>
                <a:lnTo>
                  <a:pt x="47724" y="159453"/>
                </a:lnTo>
                <a:lnTo>
                  <a:pt x="47054" y="157117"/>
                </a:lnTo>
                <a:lnTo>
                  <a:pt x="45380" y="150411"/>
                </a:lnTo>
                <a:lnTo>
                  <a:pt x="45547" y="144556"/>
                </a:lnTo>
                <a:lnTo>
                  <a:pt x="44376" y="135171"/>
                </a:lnTo>
                <a:lnTo>
                  <a:pt x="47054" y="133164"/>
                </a:lnTo>
                <a:lnTo>
                  <a:pt x="45547" y="126129"/>
                </a:lnTo>
                <a:lnTo>
                  <a:pt x="45045" y="120274"/>
                </a:lnTo>
                <a:lnTo>
                  <a:pt x="43548" y="114120"/>
                </a:lnTo>
                <a:lnTo>
                  <a:pt x="43874" y="110393"/>
                </a:lnTo>
                <a:lnTo>
                  <a:pt x="43538" y="108717"/>
                </a:lnTo>
                <a:lnTo>
                  <a:pt x="42533" y="104526"/>
                </a:lnTo>
                <a:lnTo>
                  <a:pt x="42701" y="103192"/>
                </a:lnTo>
                <a:lnTo>
                  <a:pt x="43035" y="99509"/>
                </a:lnTo>
                <a:lnTo>
                  <a:pt x="46385" y="95826"/>
                </a:lnTo>
                <a:lnTo>
                  <a:pt x="47557" y="92639"/>
                </a:lnTo>
                <a:lnTo>
                  <a:pt x="50403" y="84435"/>
                </a:lnTo>
                <a:lnTo>
                  <a:pt x="52078" y="78910"/>
                </a:lnTo>
                <a:lnTo>
                  <a:pt x="52748" y="70211"/>
                </a:lnTo>
                <a:lnTo>
                  <a:pt x="53249" y="62502"/>
                </a:lnTo>
                <a:lnTo>
                  <a:pt x="52580" y="54132"/>
                </a:lnTo>
                <a:lnTo>
                  <a:pt x="52245" y="45928"/>
                </a:lnTo>
                <a:lnTo>
                  <a:pt x="64805" y="44087"/>
                </a:lnTo>
                <a:lnTo>
                  <a:pt x="66311" y="39731"/>
                </a:lnTo>
                <a:lnTo>
                  <a:pt x="68656" y="28339"/>
                </a:lnTo>
                <a:lnTo>
                  <a:pt x="62628" y="30180"/>
                </a:lnTo>
                <a:lnTo>
                  <a:pt x="63465" y="33025"/>
                </a:lnTo>
                <a:lnTo>
                  <a:pt x="59947" y="35540"/>
                </a:lnTo>
                <a:lnTo>
                  <a:pt x="53586" y="40061"/>
                </a:lnTo>
                <a:lnTo>
                  <a:pt x="45212" y="39565"/>
                </a:lnTo>
                <a:lnTo>
                  <a:pt x="38348" y="43579"/>
                </a:lnTo>
                <a:lnTo>
                  <a:pt x="36840" y="44747"/>
                </a:lnTo>
                <a:lnTo>
                  <a:pt x="33491" y="48265"/>
                </a:lnTo>
                <a:lnTo>
                  <a:pt x="29974" y="50449"/>
                </a:lnTo>
                <a:lnTo>
                  <a:pt x="26291" y="50780"/>
                </a:lnTo>
                <a:lnTo>
                  <a:pt x="30980" y="47605"/>
                </a:lnTo>
                <a:lnTo>
                  <a:pt x="33825" y="42906"/>
                </a:lnTo>
                <a:lnTo>
                  <a:pt x="36840" y="38054"/>
                </a:lnTo>
                <a:lnTo>
                  <a:pt x="36840" y="36721"/>
                </a:lnTo>
                <a:lnTo>
                  <a:pt x="32151" y="36378"/>
                </a:lnTo>
                <a:lnTo>
                  <a:pt x="29305" y="38892"/>
                </a:lnTo>
                <a:lnTo>
                  <a:pt x="25788" y="41064"/>
                </a:lnTo>
                <a:lnTo>
                  <a:pt x="30142" y="40404"/>
                </a:lnTo>
                <a:lnTo>
                  <a:pt x="31482" y="43083"/>
                </a:lnTo>
                <a:lnTo>
                  <a:pt x="30476" y="46093"/>
                </a:lnTo>
                <a:lnTo>
                  <a:pt x="26793" y="49776"/>
                </a:lnTo>
                <a:lnTo>
                  <a:pt x="25788" y="50449"/>
                </a:lnTo>
                <a:lnTo>
                  <a:pt x="22773" y="50449"/>
                </a:lnTo>
                <a:lnTo>
                  <a:pt x="20095" y="47605"/>
                </a:lnTo>
                <a:lnTo>
                  <a:pt x="20261" y="44747"/>
                </a:lnTo>
                <a:lnTo>
                  <a:pt x="23945" y="42906"/>
                </a:lnTo>
                <a:lnTo>
                  <a:pt x="20430" y="43083"/>
                </a:lnTo>
                <a:lnTo>
                  <a:pt x="17918" y="43579"/>
                </a:lnTo>
                <a:lnTo>
                  <a:pt x="15071" y="43414"/>
                </a:lnTo>
                <a:lnTo>
                  <a:pt x="13229" y="42410"/>
                </a:lnTo>
                <a:lnTo>
                  <a:pt x="9043" y="39896"/>
                </a:lnTo>
                <a:lnTo>
                  <a:pt x="18755" y="34206"/>
                </a:lnTo>
                <a:lnTo>
                  <a:pt x="21101" y="30345"/>
                </a:lnTo>
                <a:lnTo>
                  <a:pt x="21101" y="30015"/>
                </a:lnTo>
                <a:lnTo>
                  <a:pt x="12392" y="30015"/>
                </a:lnTo>
                <a:lnTo>
                  <a:pt x="16243" y="24999"/>
                </a:lnTo>
                <a:lnTo>
                  <a:pt x="22271" y="19296"/>
                </a:lnTo>
                <a:lnTo>
                  <a:pt x="25788" y="14610"/>
                </a:lnTo>
                <a:lnTo>
                  <a:pt x="27296" y="12438"/>
                </a:lnTo>
                <a:lnTo>
                  <a:pt x="33155" y="2723"/>
                </a:lnTo>
                <a:lnTo>
                  <a:pt x="30110" y="0"/>
                </a:lnTo>
                <a:lnTo>
                  <a:pt x="27965" y="5898"/>
                </a:lnTo>
                <a:lnTo>
                  <a:pt x="25788" y="6406"/>
                </a:lnTo>
                <a:lnTo>
                  <a:pt x="21602" y="7244"/>
                </a:lnTo>
                <a:lnTo>
                  <a:pt x="24448" y="9416"/>
                </a:lnTo>
                <a:lnTo>
                  <a:pt x="25788" y="9593"/>
                </a:lnTo>
                <a:lnTo>
                  <a:pt x="25788" y="9924"/>
                </a:lnTo>
                <a:lnTo>
                  <a:pt x="22607" y="17455"/>
                </a:lnTo>
                <a:lnTo>
                  <a:pt x="14735" y="22319"/>
                </a:lnTo>
                <a:lnTo>
                  <a:pt x="10382" y="28339"/>
                </a:lnTo>
                <a:lnTo>
                  <a:pt x="8374" y="32530"/>
                </a:lnTo>
                <a:lnTo>
                  <a:pt x="8708" y="35882"/>
                </a:lnTo>
                <a:lnTo>
                  <a:pt x="8708" y="39565"/>
                </a:lnTo>
                <a:lnTo>
                  <a:pt x="8374" y="42410"/>
                </a:lnTo>
                <a:lnTo>
                  <a:pt x="9545" y="45255"/>
                </a:lnTo>
                <a:lnTo>
                  <a:pt x="14401" y="45090"/>
                </a:lnTo>
                <a:lnTo>
                  <a:pt x="17081" y="46766"/>
                </a:lnTo>
                <a:lnTo>
                  <a:pt x="19425" y="47935"/>
                </a:lnTo>
                <a:lnTo>
                  <a:pt x="19592" y="52291"/>
                </a:lnTo>
                <a:lnTo>
                  <a:pt x="22271" y="53459"/>
                </a:lnTo>
                <a:lnTo>
                  <a:pt x="25788" y="54463"/>
                </a:lnTo>
                <a:lnTo>
                  <a:pt x="30142" y="54805"/>
                </a:lnTo>
                <a:lnTo>
                  <a:pt x="33323" y="51948"/>
                </a:lnTo>
                <a:lnTo>
                  <a:pt x="36840" y="49776"/>
                </a:lnTo>
                <a:lnTo>
                  <a:pt x="39855" y="47770"/>
                </a:lnTo>
                <a:lnTo>
                  <a:pt x="43204" y="46093"/>
                </a:lnTo>
                <a:lnTo>
                  <a:pt x="47892" y="47097"/>
                </a:lnTo>
                <a:lnTo>
                  <a:pt x="49066" y="57046"/>
                </a:lnTo>
                <a:lnTo>
                  <a:pt x="49547" y="69791"/>
                </a:lnTo>
                <a:lnTo>
                  <a:pt x="47892" y="83101"/>
                </a:lnTo>
                <a:lnTo>
                  <a:pt x="46217" y="90302"/>
                </a:lnTo>
                <a:lnTo>
                  <a:pt x="39519" y="97160"/>
                </a:lnTo>
                <a:lnTo>
                  <a:pt x="39184" y="105199"/>
                </a:lnTo>
                <a:lnTo>
                  <a:pt x="38850" y="113568"/>
                </a:lnTo>
                <a:lnTo>
                  <a:pt x="40190" y="118267"/>
                </a:lnTo>
                <a:lnTo>
                  <a:pt x="40692" y="125290"/>
                </a:lnTo>
                <a:lnTo>
                  <a:pt x="41163" y="133466"/>
                </a:lnTo>
                <a:lnTo>
                  <a:pt x="41578" y="145728"/>
                </a:lnTo>
                <a:lnTo>
                  <a:pt x="42701" y="157955"/>
                </a:lnTo>
                <a:lnTo>
                  <a:pt x="43538" y="163302"/>
                </a:lnTo>
                <a:lnTo>
                  <a:pt x="45045" y="167327"/>
                </a:lnTo>
                <a:lnTo>
                  <a:pt x="45547" y="172344"/>
                </a:lnTo>
                <a:lnTo>
                  <a:pt x="45882" y="177208"/>
                </a:lnTo>
                <a:lnTo>
                  <a:pt x="44542" y="183406"/>
                </a:lnTo>
                <a:lnTo>
                  <a:pt x="44376" y="187927"/>
                </a:lnTo>
                <a:lnTo>
                  <a:pt x="44105" y="196780"/>
                </a:lnTo>
                <a:lnTo>
                  <a:pt x="43849" y="209690"/>
                </a:lnTo>
                <a:lnTo>
                  <a:pt x="42365" y="221912"/>
                </a:lnTo>
                <a:lnTo>
                  <a:pt x="41528" y="224757"/>
                </a:lnTo>
                <a:lnTo>
                  <a:pt x="38681" y="228275"/>
                </a:lnTo>
                <a:lnTo>
                  <a:pt x="37844" y="231120"/>
                </a:lnTo>
                <a:lnTo>
                  <a:pt x="36337" y="236479"/>
                </a:lnTo>
                <a:lnTo>
                  <a:pt x="38850" y="243019"/>
                </a:lnTo>
                <a:lnTo>
                  <a:pt x="37844" y="248201"/>
                </a:lnTo>
                <a:lnTo>
                  <a:pt x="37175" y="247706"/>
                </a:lnTo>
                <a:lnTo>
                  <a:pt x="37509" y="250881"/>
                </a:lnTo>
                <a:lnTo>
                  <a:pt x="36840" y="253903"/>
                </a:lnTo>
                <a:lnTo>
                  <a:pt x="33893" y="266699"/>
                </a:lnTo>
                <a:lnTo>
                  <a:pt x="30342" y="279172"/>
                </a:lnTo>
                <a:lnTo>
                  <a:pt x="26291" y="287723"/>
                </a:lnTo>
                <a:lnTo>
                  <a:pt x="21602" y="292410"/>
                </a:lnTo>
                <a:lnTo>
                  <a:pt x="19927" y="294594"/>
                </a:lnTo>
                <a:lnTo>
                  <a:pt x="11719" y="304440"/>
                </a:lnTo>
                <a:lnTo>
                  <a:pt x="2848" y="313331"/>
                </a:lnTo>
                <a:lnTo>
                  <a:pt x="0" y="315689"/>
                </a:lnTo>
                <a:lnTo>
                  <a:pt x="5728" y="318855"/>
                </a:lnTo>
                <a:lnTo>
                  <a:pt x="6697" y="317365"/>
                </a:lnTo>
                <a:lnTo>
                  <a:pt x="8374" y="323728"/>
                </a:lnTo>
                <a:lnTo>
                  <a:pt x="18587" y="324223"/>
                </a:lnTo>
                <a:lnTo>
                  <a:pt x="23945" y="320045"/>
                </a:lnTo>
                <a:lnTo>
                  <a:pt x="25788" y="318203"/>
                </a:lnTo>
                <a:lnTo>
                  <a:pt x="29806" y="313009"/>
                </a:lnTo>
                <a:lnTo>
                  <a:pt x="29974" y="303637"/>
                </a:lnTo>
                <a:lnTo>
                  <a:pt x="36840" y="304475"/>
                </a:lnTo>
                <a:lnTo>
                  <a:pt x="39855" y="305313"/>
                </a:lnTo>
                <a:lnTo>
                  <a:pt x="42533" y="298772"/>
                </a:lnTo>
                <a:lnTo>
                  <a:pt x="45716" y="290403"/>
                </a:lnTo>
                <a:lnTo>
                  <a:pt x="46719" y="283710"/>
                </a:lnTo>
                <a:lnTo>
                  <a:pt x="47557" y="278186"/>
                </a:lnTo>
                <a:lnTo>
                  <a:pt x="47892" y="269143"/>
                </a:lnTo>
                <a:lnTo>
                  <a:pt x="49065" y="263441"/>
                </a:lnTo>
                <a:lnTo>
                  <a:pt x="49902" y="259758"/>
                </a:lnTo>
                <a:lnTo>
                  <a:pt x="51912" y="250043"/>
                </a:lnTo>
                <a:lnTo>
                  <a:pt x="54255" y="245864"/>
                </a:lnTo>
                <a:lnTo>
                  <a:pt x="55595" y="243350"/>
                </a:lnTo>
                <a:lnTo>
                  <a:pt x="59110" y="240835"/>
                </a:lnTo>
                <a:lnTo>
                  <a:pt x="59947" y="238320"/>
                </a:lnTo>
                <a:lnTo>
                  <a:pt x="61288" y="233634"/>
                </a:lnTo>
                <a:lnTo>
                  <a:pt x="60116" y="231462"/>
                </a:lnTo>
                <a:lnTo>
                  <a:pt x="61455" y="227437"/>
                </a:lnTo>
                <a:lnTo>
                  <a:pt x="67052" y="216001"/>
                </a:lnTo>
                <a:lnTo>
                  <a:pt x="74346" y="205250"/>
                </a:lnTo>
                <a:lnTo>
                  <a:pt x="75857" y="203167"/>
                </a:lnTo>
                <a:lnTo>
                  <a:pt x="80642" y="214386"/>
                </a:lnTo>
                <a:lnTo>
                  <a:pt x="84404" y="227154"/>
                </a:lnTo>
                <a:lnTo>
                  <a:pt x="85401" y="234307"/>
                </a:lnTo>
                <a:lnTo>
                  <a:pt x="85568" y="236657"/>
                </a:lnTo>
                <a:lnTo>
                  <a:pt x="84228" y="241000"/>
                </a:lnTo>
                <a:lnTo>
                  <a:pt x="84731" y="244188"/>
                </a:lnTo>
                <a:lnTo>
                  <a:pt x="85067" y="246868"/>
                </a:lnTo>
                <a:lnTo>
                  <a:pt x="87914" y="249547"/>
                </a:lnTo>
                <a:lnTo>
                  <a:pt x="88582" y="252227"/>
                </a:lnTo>
                <a:lnTo>
                  <a:pt x="90683" y="264439"/>
                </a:lnTo>
                <a:lnTo>
                  <a:pt x="91906" y="277499"/>
                </a:lnTo>
                <a:lnTo>
                  <a:pt x="92602" y="287050"/>
                </a:lnTo>
                <a:lnTo>
                  <a:pt x="92936" y="292080"/>
                </a:lnTo>
                <a:lnTo>
                  <a:pt x="94946" y="298607"/>
                </a:lnTo>
                <a:lnTo>
                  <a:pt x="93775" y="304475"/>
                </a:lnTo>
                <a:lnTo>
                  <a:pt x="89710" y="316367"/>
                </a:lnTo>
                <a:lnTo>
                  <a:pt x="83806" y="328655"/>
                </a:lnTo>
                <a:lnTo>
                  <a:pt x="82721" y="330421"/>
                </a:lnTo>
                <a:lnTo>
                  <a:pt x="80043" y="334282"/>
                </a:lnTo>
                <a:lnTo>
                  <a:pt x="76192" y="337126"/>
                </a:lnTo>
                <a:lnTo>
                  <a:pt x="73846" y="341305"/>
                </a:lnTo>
                <a:lnTo>
                  <a:pt x="79876" y="342651"/>
                </a:lnTo>
                <a:lnTo>
                  <a:pt x="80211" y="340809"/>
                </a:lnTo>
                <a:lnTo>
                  <a:pt x="79038" y="347337"/>
                </a:lnTo>
                <a:lnTo>
                  <a:pt x="85568" y="346334"/>
                </a:lnTo>
                <a:lnTo>
                  <a:pt x="95449" y="345331"/>
                </a:lnTo>
                <a:lnTo>
                  <a:pt x="98630" y="340809"/>
                </a:lnTo>
                <a:lnTo>
                  <a:pt x="101979" y="336123"/>
                </a:lnTo>
                <a:lnTo>
                  <a:pt x="103653" y="324566"/>
                </a:lnTo>
                <a:lnTo>
                  <a:pt x="106165" y="318864"/>
                </a:lnTo>
                <a:lnTo>
                  <a:pt x="109848" y="320883"/>
                </a:lnTo>
                <a:lnTo>
                  <a:pt x="110854" y="321378"/>
                </a:lnTo>
                <a:lnTo>
                  <a:pt x="111596" y="308438"/>
                </a:lnTo>
                <a:lnTo>
                  <a:pt x="110505" y="295967"/>
                </a:lnTo>
                <a:lnTo>
                  <a:pt x="108478" y="283733"/>
                </a:lnTo>
                <a:lnTo>
                  <a:pt x="106409" y="271502"/>
                </a:lnTo>
                <a:lnTo>
                  <a:pt x="105495" y="263784"/>
                </a:lnTo>
                <a:lnTo>
                  <a:pt x="104827" y="257917"/>
                </a:lnTo>
                <a:lnTo>
                  <a:pt x="105495" y="252887"/>
                </a:lnTo>
                <a:lnTo>
                  <a:pt x="106165" y="248201"/>
                </a:lnTo>
                <a:lnTo>
                  <a:pt x="106165" y="245356"/>
                </a:lnTo>
                <a:lnTo>
                  <a:pt x="107003" y="243858"/>
                </a:lnTo>
                <a:lnTo>
                  <a:pt x="105495" y="238498"/>
                </a:lnTo>
                <a:lnTo>
                  <a:pt x="105495" y="237825"/>
                </a:lnTo>
                <a:lnTo>
                  <a:pt x="104322" y="228948"/>
                </a:lnTo>
                <a:lnTo>
                  <a:pt x="107170" y="220744"/>
                </a:lnTo>
                <a:lnTo>
                  <a:pt x="108845" y="213543"/>
                </a:lnTo>
                <a:lnTo>
                  <a:pt x="110352" y="207015"/>
                </a:lnTo>
                <a:lnTo>
                  <a:pt x="110854" y="200474"/>
                </a:lnTo>
                <a:lnTo>
                  <a:pt x="112025" y="194290"/>
                </a:lnTo>
                <a:lnTo>
                  <a:pt x="124459" y="194452"/>
                </a:lnTo>
                <a:lnTo>
                  <a:pt x="137850" y="193297"/>
                </a:lnTo>
                <a:lnTo>
                  <a:pt x="147190" y="191610"/>
                </a:lnTo>
                <a:lnTo>
                  <a:pt x="145515" y="195966"/>
                </a:lnTo>
                <a:lnTo>
                  <a:pt x="143672" y="199471"/>
                </a:lnTo>
                <a:lnTo>
                  <a:pt x="141998" y="203497"/>
                </a:lnTo>
                <a:lnTo>
                  <a:pt x="153883" y="199348"/>
                </a:lnTo>
                <a:lnTo>
                  <a:pt x="165935" y="195128"/>
                </a:lnTo>
                <a:lnTo>
                  <a:pt x="167116" y="194785"/>
                </a:lnTo>
                <a:lnTo>
                  <a:pt x="168187" y="208811"/>
                </a:lnTo>
                <a:lnTo>
                  <a:pt x="171497" y="220504"/>
                </a:lnTo>
                <a:lnTo>
                  <a:pt x="173480" y="224592"/>
                </a:lnTo>
                <a:lnTo>
                  <a:pt x="175489" y="228275"/>
                </a:lnTo>
                <a:lnTo>
                  <a:pt x="178168" y="231628"/>
                </a:lnTo>
                <a:lnTo>
                  <a:pt x="180847" y="234803"/>
                </a:lnTo>
                <a:lnTo>
                  <a:pt x="183192" y="237660"/>
                </a:lnTo>
                <a:lnTo>
                  <a:pt x="185704" y="240505"/>
                </a:lnTo>
                <a:lnTo>
                  <a:pt x="187881" y="243515"/>
                </a:lnTo>
                <a:lnTo>
                  <a:pt x="189555" y="245521"/>
                </a:lnTo>
                <a:lnTo>
                  <a:pt x="190559" y="249547"/>
                </a:lnTo>
                <a:lnTo>
                  <a:pt x="192401" y="252392"/>
                </a:lnTo>
                <a:lnTo>
                  <a:pt x="192234" y="252557"/>
                </a:lnTo>
                <a:lnTo>
                  <a:pt x="189053" y="258755"/>
                </a:lnTo>
                <a:lnTo>
                  <a:pt x="185033" y="264444"/>
                </a:lnTo>
                <a:lnTo>
                  <a:pt x="180847" y="269969"/>
                </a:lnTo>
                <a:lnTo>
                  <a:pt x="178000" y="273487"/>
                </a:lnTo>
                <a:lnTo>
                  <a:pt x="175322" y="277005"/>
                </a:lnTo>
                <a:lnTo>
                  <a:pt x="172810" y="280523"/>
                </a:lnTo>
                <a:lnTo>
                  <a:pt x="171470" y="282364"/>
                </a:lnTo>
                <a:lnTo>
                  <a:pt x="170465" y="285209"/>
                </a:lnTo>
                <a:lnTo>
                  <a:pt x="168791" y="286555"/>
                </a:lnTo>
                <a:lnTo>
                  <a:pt x="163935" y="290568"/>
                </a:lnTo>
                <a:lnTo>
                  <a:pt x="156063" y="291749"/>
                </a:lnTo>
                <a:lnTo>
                  <a:pt x="150371" y="294594"/>
                </a:lnTo>
                <a:lnTo>
                  <a:pt x="148603" y="295517"/>
                </a:lnTo>
                <a:lnTo>
                  <a:pt x="153385" y="297604"/>
                </a:lnTo>
                <a:lnTo>
                  <a:pt x="156734" y="296093"/>
                </a:lnTo>
                <a:lnTo>
                  <a:pt x="160252" y="294759"/>
                </a:lnTo>
                <a:lnTo>
                  <a:pt x="163601" y="292245"/>
                </a:lnTo>
                <a:lnTo>
                  <a:pt x="167116" y="290911"/>
                </a:lnTo>
                <a:lnTo>
                  <a:pt x="168791" y="290403"/>
                </a:lnTo>
                <a:lnTo>
                  <a:pt x="172810" y="289400"/>
                </a:lnTo>
                <a:lnTo>
                  <a:pt x="176325" y="284714"/>
                </a:lnTo>
                <a:lnTo>
                  <a:pt x="180847" y="278351"/>
                </a:lnTo>
                <a:lnTo>
                  <a:pt x="189617" y="265175"/>
                </a:lnTo>
                <a:lnTo>
                  <a:pt x="196582" y="253467"/>
                </a:lnTo>
                <a:lnTo>
                  <a:pt x="198263" y="248709"/>
                </a:lnTo>
                <a:lnTo>
                  <a:pt x="197926" y="247363"/>
                </a:lnTo>
                <a:lnTo>
                  <a:pt x="192736" y="242677"/>
                </a:lnTo>
                <a:lnTo>
                  <a:pt x="191564" y="241000"/>
                </a:lnTo>
                <a:lnTo>
                  <a:pt x="187378" y="235311"/>
                </a:lnTo>
                <a:lnTo>
                  <a:pt x="183527" y="230116"/>
                </a:lnTo>
                <a:lnTo>
                  <a:pt x="180847" y="224262"/>
                </a:lnTo>
                <a:lnTo>
                  <a:pt x="176999" y="213380"/>
                </a:lnTo>
                <a:lnTo>
                  <a:pt x="175948" y="199729"/>
                </a:lnTo>
                <a:lnTo>
                  <a:pt x="175991" y="198138"/>
                </a:lnTo>
                <a:lnTo>
                  <a:pt x="174819" y="193286"/>
                </a:lnTo>
                <a:lnTo>
                  <a:pt x="178671" y="191102"/>
                </a:lnTo>
                <a:lnTo>
                  <a:pt x="177165" y="167162"/>
                </a:lnTo>
                <a:lnTo>
                  <a:pt x="175657" y="169677"/>
                </a:lnTo>
                <a:lnTo>
                  <a:pt x="156400" y="175201"/>
                </a:lnTo>
                <a:lnTo>
                  <a:pt x="153553" y="175862"/>
                </a:lnTo>
                <a:lnTo>
                  <a:pt x="149198" y="176865"/>
                </a:lnTo>
                <a:lnTo>
                  <a:pt x="146184" y="177373"/>
                </a:lnTo>
                <a:lnTo>
                  <a:pt x="143338" y="177703"/>
                </a:lnTo>
                <a:lnTo>
                  <a:pt x="139654" y="178211"/>
                </a:lnTo>
                <a:lnTo>
                  <a:pt x="137478" y="178211"/>
                </a:lnTo>
                <a:lnTo>
                  <a:pt x="133125" y="178046"/>
                </a:lnTo>
                <a:lnTo>
                  <a:pt x="128938" y="178707"/>
                </a:lnTo>
                <a:lnTo>
                  <a:pt x="124584" y="178884"/>
                </a:lnTo>
                <a:lnTo>
                  <a:pt x="122073" y="179215"/>
                </a:lnTo>
                <a:lnTo>
                  <a:pt x="118221" y="179723"/>
                </a:lnTo>
                <a:lnTo>
                  <a:pt x="114872" y="178707"/>
                </a:lnTo>
                <a:lnTo>
                  <a:pt x="113532" y="178211"/>
                </a:lnTo>
                <a:lnTo>
                  <a:pt x="112194" y="171518"/>
                </a:lnTo>
                <a:lnTo>
                  <a:pt x="107671" y="169499"/>
                </a:lnTo>
                <a:lnTo>
                  <a:pt x="105727" y="182534"/>
                </a:lnTo>
                <a:lnTo>
                  <a:pt x="103433" y="195105"/>
                </a:lnTo>
                <a:lnTo>
                  <a:pt x="102984" y="197465"/>
                </a:lnTo>
                <a:lnTo>
                  <a:pt x="100737" y="209093"/>
                </a:lnTo>
                <a:lnTo>
                  <a:pt x="98765" y="222413"/>
                </a:lnTo>
                <a:lnTo>
                  <a:pt x="98606" y="235041"/>
                </a:lnTo>
                <a:lnTo>
                  <a:pt x="99301" y="238828"/>
                </a:lnTo>
                <a:lnTo>
                  <a:pt x="99802" y="245026"/>
                </a:lnTo>
                <a:lnTo>
                  <a:pt x="99132" y="248366"/>
                </a:lnTo>
                <a:lnTo>
                  <a:pt x="97792" y="251884"/>
                </a:lnTo>
                <a:lnTo>
                  <a:pt x="98630" y="257751"/>
                </a:lnTo>
                <a:lnTo>
                  <a:pt x="100220" y="268176"/>
                </a:lnTo>
                <a:lnTo>
                  <a:pt x="102399" y="282691"/>
                </a:lnTo>
                <a:lnTo>
                  <a:pt x="103760" y="297401"/>
                </a:lnTo>
                <a:lnTo>
                  <a:pt x="102896" y="308410"/>
                </a:lnTo>
                <a:lnTo>
                  <a:pt x="102146" y="310164"/>
                </a:lnTo>
                <a:lnTo>
                  <a:pt x="100638" y="312844"/>
                </a:lnTo>
                <a:lnTo>
                  <a:pt x="98295" y="315689"/>
                </a:lnTo>
                <a:lnTo>
                  <a:pt x="96955" y="318534"/>
                </a:lnTo>
                <a:lnTo>
                  <a:pt x="95617" y="321378"/>
                </a:lnTo>
                <a:lnTo>
                  <a:pt x="95617" y="325061"/>
                </a:lnTo>
                <a:lnTo>
                  <a:pt x="93775" y="327741"/>
                </a:lnTo>
                <a:lnTo>
                  <a:pt x="93104" y="328579"/>
                </a:lnTo>
                <a:lnTo>
                  <a:pt x="89922" y="329583"/>
                </a:lnTo>
                <a:lnTo>
                  <a:pt x="86071" y="328922"/>
                </a:lnTo>
                <a:lnTo>
                  <a:pt x="91429" y="318534"/>
                </a:lnTo>
                <a:lnTo>
                  <a:pt x="92266" y="316527"/>
                </a:lnTo>
                <a:lnTo>
                  <a:pt x="94277" y="311498"/>
                </a:lnTo>
                <a:lnTo>
                  <a:pt x="95951" y="308323"/>
                </a:lnTo>
                <a:lnTo>
                  <a:pt x="97792" y="303802"/>
                </a:lnTo>
                <a:lnTo>
                  <a:pt x="97792" y="300614"/>
                </a:lnTo>
                <a:lnTo>
                  <a:pt x="97626" y="295763"/>
                </a:lnTo>
                <a:lnTo>
                  <a:pt x="97458" y="291749"/>
                </a:lnTo>
                <a:lnTo>
                  <a:pt x="96229" y="279961"/>
                </a:lnTo>
                <a:lnTo>
                  <a:pt x="94543" y="267574"/>
                </a:lnTo>
                <a:lnTo>
                  <a:pt x="93440" y="256583"/>
                </a:lnTo>
                <a:lnTo>
                  <a:pt x="93104" y="252557"/>
                </a:lnTo>
                <a:lnTo>
                  <a:pt x="89420" y="248366"/>
                </a:lnTo>
                <a:lnTo>
                  <a:pt x="88582" y="244683"/>
                </a:lnTo>
                <a:lnTo>
                  <a:pt x="87075" y="236657"/>
                </a:lnTo>
                <a:lnTo>
                  <a:pt x="87914" y="230294"/>
                </a:lnTo>
                <a:lnTo>
                  <a:pt x="86239" y="223423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03801" y="1796910"/>
            <a:ext cx="7200" cy="5524"/>
          </a:xfrm>
          <a:custGeom>
            <a:avLst/>
            <a:gdLst/>
            <a:ahLst/>
            <a:cxnLst/>
            <a:rect l="l" t="t" r="r" b="b"/>
            <a:pathLst>
              <a:path w="7200" h="5524">
                <a:moveTo>
                  <a:pt x="4019" y="5524"/>
                </a:moveTo>
                <a:lnTo>
                  <a:pt x="7200" y="3022"/>
                </a:lnTo>
                <a:lnTo>
                  <a:pt x="2176" y="0"/>
                </a:lnTo>
                <a:lnTo>
                  <a:pt x="1172" y="673"/>
                </a:lnTo>
                <a:lnTo>
                  <a:pt x="501" y="3683"/>
                </a:lnTo>
                <a:lnTo>
                  <a:pt x="0" y="4521"/>
                </a:lnTo>
                <a:lnTo>
                  <a:pt x="4019" y="5524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269042" y="1607858"/>
            <a:ext cx="48928" cy="41859"/>
          </a:xfrm>
          <a:custGeom>
            <a:avLst/>
            <a:gdLst/>
            <a:ahLst/>
            <a:cxnLst/>
            <a:rect l="l" t="t" r="r" b="b"/>
            <a:pathLst>
              <a:path w="48928" h="41859">
                <a:moveTo>
                  <a:pt x="14242" y="37861"/>
                </a:moveTo>
                <a:lnTo>
                  <a:pt x="24037" y="41710"/>
                </a:lnTo>
                <a:lnTo>
                  <a:pt x="25112" y="41859"/>
                </a:lnTo>
                <a:lnTo>
                  <a:pt x="38386" y="34305"/>
                </a:lnTo>
                <a:lnTo>
                  <a:pt x="48928" y="29698"/>
                </a:lnTo>
                <a:lnTo>
                  <a:pt x="46715" y="28130"/>
                </a:lnTo>
                <a:lnTo>
                  <a:pt x="39792" y="23664"/>
                </a:lnTo>
                <a:lnTo>
                  <a:pt x="31970" y="10439"/>
                </a:lnTo>
                <a:lnTo>
                  <a:pt x="31310" y="3187"/>
                </a:lnTo>
                <a:lnTo>
                  <a:pt x="31310" y="330"/>
                </a:lnTo>
                <a:lnTo>
                  <a:pt x="28135" y="0"/>
                </a:lnTo>
                <a:lnTo>
                  <a:pt x="25786" y="507"/>
                </a:lnTo>
                <a:lnTo>
                  <a:pt x="16145" y="3990"/>
                </a:lnTo>
                <a:lnTo>
                  <a:pt x="4584" y="13513"/>
                </a:lnTo>
                <a:lnTo>
                  <a:pt x="2849" y="16078"/>
                </a:lnTo>
                <a:lnTo>
                  <a:pt x="1846" y="18592"/>
                </a:lnTo>
                <a:lnTo>
                  <a:pt x="0" y="22605"/>
                </a:lnTo>
                <a:lnTo>
                  <a:pt x="669" y="23774"/>
                </a:lnTo>
                <a:lnTo>
                  <a:pt x="14242" y="3786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99047" y="1591779"/>
            <a:ext cx="133957" cy="75474"/>
          </a:xfrm>
          <a:custGeom>
            <a:avLst/>
            <a:gdLst/>
            <a:ahLst/>
            <a:cxnLst/>
            <a:rect l="l" t="t" r="r" b="b"/>
            <a:pathLst>
              <a:path w="133957" h="75474">
                <a:moveTo>
                  <a:pt x="31146" y="71005"/>
                </a:moveTo>
                <a:lnTo>
                  <a:pt x="27580" y="71297"/>
                </a:lnTo>
                <a:lnTo>
                  <a:pt x="24367" y="71088"/>
                </a:lnTo>
                <a:lnTo>
                  <a:pt x="19793" y="71145"/>
                </a:lnTo>
                <a:lnTo>
                  <a:pt x="17925" y="70672"/>
                </a:lnTo>
                <a:lnTo>
                  <a:pt x="15310" y="70502"/>
                </a:lnTo>
                <a:lnTo>
                  <a:pt x="11489" y="69041"/>
                </a:lnTo>
                <a:lnTo>
                  <a:pt x="6565" y="67794"/>
                </a:lnTo>
                <a:lnTo>
                  <a:pt x="3348" y="66154"/>
                </a:lnTo>
                <a:lnTo>
                  <a:pt x="3709" y="66067"/>
                </a:lnTo>
                <a:lnTo>
                  <a:pt x="2176" y="65481"/>
                </a:lnTo>
                <a:lnTo>
                  <a:pt x="838" y="66319"/>
                </a:lnTo>
                <a:lnTo>
                  <a:pt x="0" y="68999"/>
                </a:lnTo>
                <a:lnTo>
                  <a:pt x="5978" y="72123"/>
                </a:lnTo>
                <a:lnTo>
                  <a:pt x="21375" y="75474"/>
                </a:lnTo>
                <a:lnTo>
                  <a:pt x="33827" y="74851"/>
                </a:lnTo>
                <a:lnTo>
                  <a:pt x="31146" y="71005"/>
                </a:lnTo>
                <a:close/>
              </a:path>
              <a:path w="133957" h="75474">
                <a:moveTo>
                  <a:pt x="106499" y="28968"/>
                </a:moveTo>
                <a:lnTo>
                  <a:pt x="108506" y="32321"/>
                </a:lnTo>
                <a:lnTo>
                  <a:pt x="110512" y="34836"/>
                </a:lnTo>
                <a:lnTo>
                  <a:pt x="116050" y="34328"/>
                </a:lnTo>
                <a:lnTo>
                  <a:pt x="116545" y="32321"/>
                </a:lnTo>
                <a:lnTo>
                  <a:pt x="115034" y="29146"/>
                </a:lnTo>
                <a:lnTo>
                  <a:pt x="116380" y="25628"/>
                </a:lnTo>
                <a:lnTo>
                  <a:pt x="119733" y="24282"/>
                </a:lnTo>
                <a:lnTo>
                  <a:pt x="120571" y="23952"/>
                </a:lnTo>
                <a:lnTo>
                  <a:pt x="123581" y="23622"/>
                </a:lnTo>
                <a:lnTo>
                  <a:pt x="125587" y="23952"/>
                </a:lnTo>
                <a:lnTo>
                  <a:pt x="128940" y="27635"/>
                </a:lnTo>
                <a:lnTo>
                  <a:pt x="127937" y="32994"/>
                </a:lnTo>
                <a:lnTo>
                  <a:pt x="127099" y="36169"/>
                </a:lnTo>
                <a:lnTo>
                  <a:pt x="125752" y="39522"/>
                </a:lnTo>
                <a:lnTo>
                  <a:pt x="122069" y="41363"/>
                </a:lnTo>
                <a:lnTo>
                  <a:pt x="117891" y="40195"/>
                </a:lnTo>
                <a:lnTo>
                  <a:pt x="104988" y="35331"/>
                </a:lnTo>
                <a:lnTo>
                  <a:pt x="105496" y="19431"/>
                </a:lnTo>
                <a:lnTo>
                  <a:pt x="105496" y="19596"/>
                </a:lnTo>
                <a:lnTo>
                  <a:pt x="106499" y="16078"/>
                </a:lnTo>
                <a:lnTo>
                  <a:pt x="104327" y="13563"/>
                </a:lnTo>
                <a:lnTo>
                  <a:pt x="100302" y="11391"/>
                </a:lnTo>
                <a:lnTo>
                  <a:pt x="97127" y="12064"/>
                </a:lnTo>
                <a:lnTo>
                  <a:pt x="94942" y="12560"/>
                </a:lnTo>
                <a:lnTo>
                  <a:pt x="82725" y="8547"/>
                </a:lnTo>
                <a:lnTo>
                  <a:pt x="72679" y="2349"/>
                </a:lnTo>
                <a:lnTo>
                  <a:pt x="69994" y="0"/>
                </a:lnTo>
                <a:lnTo>
                  <a:pt x="67651" y="1346"/>
                </a:lnTo>
                <a:lnTo>
                  <a:pt x="63657" y="2476"/>
                </a:lnTo>
                <a:lnTo>
                  <a:pt x="46378" y="8265"/>
                </a:lnTo>
                <a:lnTo>
                  <a:pt x="39717" y="15159"/>
                </a:lnTo>
                <a:lnTo>
                  <a:pt x="38011" y="28308"/>
                </a:lnTo>
                <a:lnTo>
                  <a:pt x="37688" y="29287"/>
                </a:lnTo>
                <a:lnTo>
                  <a:pt x="28768" y="48286"/>
                </a:lnTo>
                <a:lnTo>
                  <a:pt x="18975" y="59321"/>
                </a:lnTo>
                <a:lnTo>
                  <a:pt x="9954" y="64556"/>
                </a:lnTo>
                <a:lnTo>
                  <a:pt x="3709" y="66067"/>
                </a:lnTo>
                <a:lnTo>
                  <a:pt x="11489" y="69041"/>
                </a:lnTo>
                <a:lnTo>
                  <a:pt x="17925" y="70672"/>
                </a:lnTo>
                <a:lnTo>
                  <a:pt x="24367" y="71088"/>
                </a:lnTo>
                <a:lnTo>
                  <a:pt x="31146" y="71005"/>
                </a:lnTo>
                <a:lnTo>
                  <a:pt x="33827" y="74851"/>
                </a:lnTo>
                <a:lnTo>
                  <a:pt x="39518" y="73685"/>
                </a:lnTo>
                <a:lnTo>
                  <a:pt x="39184" y="73850"/>
                </a:lnTo>
                <a:lnTo>
                  <a:pt x="42220" y="73256"/>
                </a:lnTo>
                <a:lnTo>
                  <a:pt x="56879" y="64209"/>
                </a:lnTo>
                <a:lnTo>
                  <a:pt x="64985" y="52121"/>
                </a:lnTo>
                <a:lnTo>
                  <a:pt x="67651" y="45554"/>
                </a:lnTo>
                <a:lnTo>
                  <a:pt x="67818" y="45389"/>
                </a:lnTo>
                <a:lnTo>
                  <a:pt x="68153" y="42710"/>
                </a:lnTo>
                <a:lnTo>
                  <a:pt x="68657" y="41195"/>
                </a:lnTo>
                <a:lnTo>
                  <a:pt x="69659" y="38188"/>
                </a:lnTo>
                <a:lnTo>
                  <a:pt x="68657" y="41195"/>
                </a:lnTo>
                <a:lnTo>
                  <a:pt x="71498" y="35839"/>
                </a:lnTo>
                <a:lnTo>
                  <a:pt x="72679" y="32321"/>
                </a:lnTo>
                <a:lnTo>
                  <a:pt x="76698" y="27135"/>
                </a:lnTo>
                <a:lnTo>
                  <a:pt x="90151" y="18336"/>
                </a:lnTo>
                <a:lnTo>
                  <a:pt x="97787" y="16243"/>
                </a:lnTo>
                <a:lnTo>
                  <a:pt x="101305" y="16408"/>
                </a:lnTo>
                <a:lnTo>
                  <a:pt x="101305" y="19265"/>
                </a:lnTo>
                <a:lnTo>
                  <a:pt x="101168" y="26719"/>
                </a:lnTo>
                <a:lnTo>
                  <a:pt x="103915" y="38014"/>
                </a:lnTo>
                <a:lnTo>
                  <a:pt x="116875" y="44208"/>
                </a:lnTo>
                <a:lnTo>
                  <a:pt x="119898" y="45554"/>
                </a:lnTo>
                <a:lnTo>
                  <a:pt x="122742" y="45554"/>
                </a:lnTo>
                <a:lnTo>
                  <a:pt x="125257" y="44373"/>
                </a:lnTo>
                <a:lnTo>
                  <a:pt x="129778" y="42037"/>
                </a:lnTo>
                <a:lnTo>
                  <a:pt x="131277" y="36169"/>
                </a:lnTo>
                <a:lnTo>
                  <a:pt x="131620" y="35166"/>
                </a:lnTo>
                <a:lnTo>
                  <a:pt x="133957" y="27127"/>
                </a:lnTo>
                <a:lnTo>
                  <a:pt x="129943" y="22606"/>
                </a:lnTo>
                <a:lnTo>
                  <a:pt x="127772" y="20104"/>
                </a:lnTo>
                <a:lnTo>
                  <a:pt x="124419" y="19265"/>
                </a:lnTo>
                <a:lnTo>
                  <a:pt x="119898" y="19926"/>
                </a:lnTo>
                <a:lnTo>
                  <a:pt x="119225" y="20104"/>
                </a:lnTo>
                <a:lnTo>
                  <a:pt x="115872" y="21107"/>
                </a:lnTo>
                <a:lnTo>
                  <a:pt x="111351" y="23952"/>
                </a:lnTo>
                <a:lnTo>
                  <a:pt x="108671" y="24282"/>
                </a:lnTo>
                <a:lnTo>
                  <a:pt x="105826" y="24447"/>
                </a:lnTo>
                <a:lnTo>
                  <a:pt x="106499" y="289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306220" y="1628787"/>
            <a:ext cx="12052" cy="8039"/>
          </a:xfrm>
          <a:custGeom>
            <a:avLst/>
            <a:gdLst/>
            <a:ahLst/>
            <a:cxnLst/>
            <a:rect l="l" t="t" r="r" b="b"/>
            <a:pathLst>
              <a:path w="12052" h="8039">
                <a:moveTo>
                  <a:pt x="9702" y="7200"/>
                </a:moveTo>
                <a:lnTo>
                  <a:pt x="4478" y="5401"/>
                </a:lnTo>
                <a:lnTo>
                  <a:pt x="6857" y="8039"/>
                </a:lnTo>
                <a:lnTo>
                  <a:pt x="12052" y="8039"/>
                </a:lnTo>
                <a:lnTo>
                  <a:pt x="9702" y="7200"/>
                </a:lnTo>
                <a:close/>
              </a:path>
              <a:path w="12052" h="8039">
                <a:moveTo>
                  <a:pt x="4478" y="5401"/>
                </a:moveTo>
                <a:lnTo>
                  <a:pt x="3589" y="4416"/>
                </a:lnTo>
                <a:lnTo>
                  <a:pt x="4356" y="5359"/>
                </a:lnTo>
                <a:close/>
              </a:path>
              <a:path w="12052" h="8039">
                <a:moveTo>
                  <a:pt x="3589" y="4416"/>
                </a:moveTo>
                <a:lnTo>
                  <a:pt x="0" y="0"/>
                </a:lnTo>
                <a:lnTo>
                  <a:pt x="2171" y="2844"/>
                </a:lnTo>
                <a:lnTo>
                  <a:pt x="3589" y="441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309560" y="1615566"/>
            <a:ext cx="18249" cy="19399"/>
          </a:xfrm>
          <a:custGeom>
            <a:avLst/>
            <a:gdLst/>
            <a:ahLst/>
            <a:cxnLst/>
            <a:rect l="l" t="t" r="r" b="b"/>
            <a:pathLst>
              <a:path w="18249" h="19399">
                <a:moveTo>
                  <a:pt x="9027" y="16523"/>
                </a:moveTo>
                <a:lnTo>
                  <a:pt x="9391" y="16986"/>
                </a:lnTo>
                <a:lnTo>
                  <a:pt x="11557" y="17576"/>
                </a:lnTo>
                <a:lnTo>
                  <a:pt x="15240" y="15735"/>
                </a:lnTo>
                <a:lnTo>
                  <a:pt x="16586" y="12382"/>
                </a:lnTo>
                <a:lnTo>
                  <a:pt x="17424" y="9207"/>
                </a:lnTo>
                <a:lnTo>
                  <a:pt x="18249" y="4356"/>
                </a:lnTo>
                <a:lnTo>
                  <a:pt x="15748" y="1168"/>
                </a:lnTo>
                <a:lnTo>
                  <a:pt x="12725" y="0"/>
                </a:lnTo>
                <a:lnTo>
                  <a:pt x="9220" y="495"/>
                </a:lnTo>
                <a:lnTo>
                  <a:pt x="5867" y="1841"/>
                </a:lnTo>
                <a:lnTo>
                  <a:pt x="5029" y="4013"/>
                </a:lnTo>
                <a:lnTo>
                  <a:pt x="4864" y="6692"/>
                </a:lnTo>
                <a:lnTo>
                  <a:pt x="4190" y="10375"/>
                </a:lnTo>
                <a:lnTo>
                  <a:pt x="9027" y="16523"/>
                </a:lnTo>
                <a:close/>
              </a:path>
              <a:path w="18249" h="19399">
                <a:moveTo>
                  <a:pt x="11289" y="19399"/>
                </a:moveTo>
                <a:lnTo>
                  <a:pt x="9391" y="16986"/>
                </a:lnTo>
                <a:lnTo>
                  <a:pt x="11289" y="19399"/>
                </a:lnTo>
                <a:close/>
              </a:path>
              <a:path w="18249" h="19399">
                <a:moveTo>
                  <a:pt x="7874" y="16573"/>
                </a:moveTo>
                <a:lnTo>
                  <a:pt x="9391" y="16986"/>
                </a:lnTo>
                <a:lnTo>
                  <a:pt x="4190" y="10375"/>
                </a:lnTo>
                <a:lnTo>
                  <a:pt x="2844" y="10541"/>
                </a:lnTo>
                <a:lnTo>
                  <a:pt x="0" y="10883"/>
                </a:lnTo>
                <a:lnTo>
                  <a:pt x="3517" y="14897"/>
                </a:lnTo>
                <a:lnTo>
                  <a:pt x="7543" y="16408"/>
                </a:lnTo>
                <a:lnTo>
                  <a:pt x="7874" y="165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403172" y="1628787"/>
            <a:ext cx="13068" cy="12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411376" y="1621929"/>
            <a:ext cx="9372" cy="9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307388" y="1634147"/>
            <a:ext cx="157053" cy="178960"/>
          </a:xfrm>
          <a:custGeom>
            <a:avLst/>
            <a:gdLst/>
            <a:ahLst/>
            <a:cxnLst/>
            <a:rect l="l" t="t" r="r" b="b"/>
            <a:pathLst>
              <a:path w="157053" h="178960">
                <a:moveTo>
                  <a:pt x="56713" y="16729"/>
                </a:moveTo>
                <a:lnTo>
                  <a:pt x="51768" y="20650"/>
                </a:lnTo>
                <a:lnTo>
                  <a:pt x="56438" y="30479"/>
                </a:lnTo>
                <a:lnTo>
                  <a:pt x="60617" y="38684"/>
                </a:lnTo>
                <a:lnTo>
                  <a:pt x="65976" y="29972"/>
                </a:lnTo>
                <a:lnTo>
                  <a:pt x="72669" y="29806"/>
                </a:lnTo>
                <a:lnTo>
                  <a:pt x="72339" y="21107"/>
                </a:lnTo>
                <a:lnTo>
                  <a:pt x="72339" y="23787"/>
                </a:lnTo>
                <a:lnTo>
                  <a:pt x="71286" y="21226"/>
                </a:lnTo>
                <a:lnTo>
                  <a:pt x="66484" y="21767"/>
                </a:lnTo>
                <a:lnTo>
                  <a:pt x="66171" y="8784"/>
                </a:lnTo>
                <a:lnTo>
                  <a:pt x="64581" y="9103"/>
                </a:lnTo>
                <a:lnTo>
                  <a:pt x="57099" y="16586"/>
                </a:lnTo>
                <a:lnTo>
                  <a:pt x="56713" y="16729"/>
                </a:lnTo>
                <a:close/>
              </a:path>
              <a:path w="157053" h="178960">
                <a:moveTo>
                  <a:pt x="116904" y="7058"/>
                </a:moveTo>
                <a:lnTo>
                  <a:pt x="113195" y="-2006"/>
                </a:lnTo>
                <a:lnTo>
                  <a:pt x="111098" y="-9292"/>
                </a:lnTo>
                <a:lnTo>
                  <a:pt x="102654" y="-9372"/>
                </a:lnTo>
                <a:lnTo>
                  <a:pt x="96494" y="-7165"/>
                </a:lnTo>
                <a:lnTo>
                  <a:pt x="95948" y="4521"/>
                </a:lnTo>
                <a:lnTo>
                  <a:pt x="93611" y="9207"/>
                </a:lnTo>
                <a:lnTo>
                  <a:pt x="87414" y="9550"/>
                </a:lnTo>
                <a:lnTo>
                  <a:pt x="87827" y="9011"/>
                </a:lnTo>
                <a:lnTo>
                  <a:pt x="91699" y="564"/>
                </a:lnTo>
                <a:lnTo>
                  <a:pt x="90258" y="-15405"/>
                </a:lnTo>
                <a:lnTo>
                  <a:pt x="92913" y="-19503"/>
                </a:lnTo>
                <a:lnTo>
                  <a:pt x="96400" y="-28351"/>
                </a:lnTo>
                <a:lnTo>
                  <a:pt x="95605" y="-38854"/>
                </a:lnTo>
                <a:lnTo>
                  <a:pt x="85394" y="-47891"/>
                </a:lnTo>
                <a:lnTo>
                  <a:pt x="85383" y="-58465"/>
                </a:lnTo>
                <a:lnTo>
                  <a:pt x="81584" y="-69137"/>
                </a:lnTo>
                <a:lnTo>
                  <a:pt x="70167" y="-70827"/>
                </a:lnTo>
                <a:lnTo>
                  <a:pt x="65976" y="-80035"/>
                </a:lnTo>
                <a:lnTo>
                  <a:pt x="57772" y="-83896"/>
                </a:lnTo>
                <a:lnTo>
                  <a:pt x="47883" y="-85857"/>
                </a:lnTo>
                <a:lnTo>
                  <a:pt x="38805" y="-81028"/>
                </a:lnTo>
                <a:lnTo>
                  <a:pt x="36169" y="-66306"/>
                </a:lnTo>
                <a:lnTo>
                  <a:pt x="35262" y="-66235"/>
                </a:lnTo>
                <a:lnTo>
                  <a:pt x="29803" y="-65113"/>
                </a:lnTo>
                <a:lnTo>
                  <a:pt x="23842" y="-61477"/>
                </a:lnTo>
                <a:lnTo>
                  <a:pt x="22604" y="-53875"/>
                </a:lnTo>
                <a:lnTo>
                  <a:pt x="31318" y="-40855"/>
                </a:lnTo>
                <a:lnTo>
                  <a:pt x="29595" y="-39858"/>
                </a:lnTo>
                <a:lnTo>
                  <a:pt x="25301" y="-36252"/>
                </a:lnTo>
                <a:lnTo>
                  <a:pt x="22551" y="-30431"/>
                </a:lnTo>
                <a:lnTo>
                  <a:pt x="25554" y="-22833"/>
                </a:lnTo>
                <a:lnTo>
                  <a:pt x="38519" y="-13893"/>
                </a:lnTo>
                <a:lnTo>
                  <a:pt x="37797" y="-12773"/>
                </a:lnTo>
                <a:lnTo>
                  <a:pt x="35225" y="-6217"/>
                </a:lnTo>
                <a:lnTo>
                  <a:pt x="37100" y="2337"/>
                </a:lnTo>
                <a:lnTo>
                  <a:pt x="50571" y="8382"/>
                </a:lnTo>
                <a:lnTo>
                  <a:pt x="52920" y="8204"/>
                </a:lnTo>
                <a:lnTo>
                  <a:pt x="62801" y="9550"/>
                </a:lnTo>
                <a:lnTo>
                  <a:pt x="64581" y="9103"/>
                </a:lnTo>
                <a:lnTo>
                  <a:pt x="66141" y="7543"/>
                </a:lnTo>
                <a:lnTo>
                  <a:pt x="66171" y="8784"/>
                </a:lnTo>
                <a:lnTo>
                  <a:pt x="71286" y="21226"/>
                </a:lnTo>
                <a:lnTo>
                  <a:pt x="72339" y="21107"/>
                </a:lnTo>
                <a:lnTo>
                  <a:pt x="72669" y="29806"/>
                </a:lnTo>
                <a:lnTo>
                  <a:pt x="71335" y="36512"/>
                </a:lnTo>
                <a:lnTo>
                  <a:pt x="68821" y="40030"/>
                </a:lnTo>
                <a:lnTo>
                  <a:pt x="70827" y="53251"/>
                </a:lnTo>
                <a:lnTo>
                  <a:pt x="73012" y="63131"/>
                </a:lnTo>
                <a:lnTo>
                  <a:pt x="65303" y="72174"/>
                </a:lnTo>
                <a:lnTo>
                  <a:pt x="64134" y="68491"/>
                </a:lnTo>
                <a:lnTo>
                  <a:pt x="67652" y="61290"/>
                </a:lnTo>
                <a:lnTo>
                  <a:pt x="67718" y="61146"/>
                </a:lnTo>
                <a:lnTo>
                  <a:pt x="69419" y="55017"/>
                </a:lnTo>
                <a:lnTo>
                  <a:pt x="67558" y="44953"/>
                </a:lnTo>
                <a:lnTo>
                  <a:pt x="54089" y="38011"/>
                </a:lnTo>
                <a:lnTo>
                  <a:pt x="54410" y="36338"/>
                </a:lnTo>
                <a:lnTo>
                  <a:pt x="53310" y="25881"/>
                </a:lnTo>
                <a:lnTo>
                  <a:pt x="40360" y="17411"/>
                </a:lnTo>
                <a:lnTo>
                  <a:pt x="39014" y="12903"/>
                </a:lnTo>
                <a:lnTo>
                  <a:pt x="35839" y="10718"/>
                </a:lnTo>
                <a:lnTo>
                  <a:pt x="31643" y="8729"/>
                </a:lnTo>
                <a:lnTo>
                  <a:pt x="22024" y="10086"/>
                </a:lnTo>
                <a:lnTo>
                  <a:pt x="16751" y="24790"/>
                </a:lnTo>
                <a:lnTo>
                  <a:pt x="15418" y="24215"/>
                </a:lnTo>
                <a:lnTo>
                  <a:pt x="6767" y="23555"/>
                </a:lnTo>
                <a:lnTo>
                  <a:pt x="0" y="35166"/>
                </a:lnTo>
                <a:lnTo>
                  <a:pt x="3352" y="35166"/>
                </a:lnTo>
                <a:lnTo>
                  <a:pt x="3352" y="54419"/>
                </a:lnTo>
                <a:lnTo>
                  <a:pt x="6527" y="58775"/>
                </a:lnTo>
                <a:lnTo>
                  <a:pt x="12395" y="62966"/>
                </a:lnTo>
                <a:lnTo>
                  <a:pt x="23113" y="64300"/>
                </a:lnTo>
                <a:lnTo>
                  <a:pt x="22500" y="65751"/>
                </a:lnTo>
                <a:lnTo>
                  <a:pt x="21207" y="75350"/>
                </a:lnTo>
                <a:lnTo>
                  <a:pt x="31318" y="82562"/>
                </a:lnTo>
                <a:lnTo>
                  <a:pt x="36842" y="82727"/>
                </a:lnTo>
                <a:lnTo>
                  <a:pt x="46380" y="84226"/>
                </a:lnTo>
                <a:lnTo>
                  <a:pt x="54089" y="87414"/>
                </a:lnTo>
                <a:lnTo>
                  <a:pt x="58940" y="100304"/>
                </a:lnTo>
                <a:lnTo>
                  <a:pt x="63626" y="102488"/>
                </a:lnTo>
                <a:lnTo>
                  <a:pt x="67983" y="103657"/>
                </a:lnTo>
                <a:lnTo>
                  <a:pt x="71831" y="104152"/>
                </a:lnTo>
                <a:lnTo>
                  <a:pt x="72009" y="101980"/>
                </a:lnTo>
                <a:lnTo>
                  <a:pt x="73342" y="92773"/>
                </a:lnTo>
                <a:lnTo>
                  <a:pt x="78866" y="48056"/>
                </a:lnTo>
                <a:lnTo>
                  <a:pt x="80048" y="40360"/>
                </a:lnTo>
                <a:lnTo>
                  <a:pt x="86410" y="33654"/>
                </a:lnTo>
                <a:lnTo>
                  <a:pt x="85737" y="18923"/>
                </a:lnTo>
                <a:lnTo>
                  <a:pt x="93611" y="19430"/>
                </a:lnTo>
                <a:lnTo>
                  <a:pt x="101307" y="8712"/>
                </a:lnTo>
                <a:lnTo>
                  <a:pt x="117004" y="9028"/>
                </a:lnTo>
                <a:lnTo>
                  <a:pt x="116904" y="7058"/>
                </a:lnTo>
                <a:close/>
              </a:path>
              <a:path w="157053" h="178960">
                <a:moveTo>
                  <a:pt x="83057" y="92265"/>
                </a:moveTo>
                <a:lnTo>
                  <a:pt x="86575" y="93103"/>
                </a:lnTo>
                <a:lnTo>
                  <a:pt x="90754" y="92265"/>
                </a:lnTo>
                <a:lnTo>
                  <a:pt x="94449" y="91262"/>
                </a:lnTo>
                <a:lnTo>
                  <a:pt x="97790" y="88925"/>
                </a:lnTo>
                <a:lnTo>
                  <a:pt x="102819" y="83731"/>
                </a:lnTo>
                <a:lnTo>
                  <a:pt x="109347" y="85902"/>
                </a:lnTo>
                <a:lnTo>
                  <a:pt x="112386" y="86676"/>
                </a:lnTo>
                <a:lnTo>
                  <a:pt x="123063" y="86091"/>
                </a:lnTo>
                <a:lnTo>
                  <a:pt x="129108" y="73850"/>
                </a:lnTo>
                <a:lnTo>
                  <a:pt x="134195" y="73696"/>
                </a:lnTo>
                <a:lnTo>
                  <a:pt x="143880" y="71693"/>
                </a:lnTo>
                <a:lnTo>
                  <a:pt x="151035" y="65578"/>
                </a:lnTo>
                <a:lnTo>
                  <a:pt x="148526" y="53086"/>
                </a:lnTo>
                <a:lnTo>
                  <a:pt x="153885" y="50076"/>
                </a:lnTo>
                <a:lnTo>
                  <a:pt x="155892" y="44716"/>
                </a:lnTo>
                <a:lnTo>
                  <a:pt x="156032" y="44172"/>
                </a:lnTo>
                <a:lnTo>
                  <a:pt x="157053" y="38075"/>
                </a:lnTo>
                <a:lnTo>
                  <a:pt x="156488" y="29439"/>
                </a:lnTo>
                <a:lnTo>
                  <a:pt x="151143" y="23617"/>
                </a:lnTo>
                <a:lnTo>
                  <a:pt x="137820" y="25958"/>
                </a:lnTo>
                <a:lnTo>
                  <a:pt x="139186" y="22634"/>
                </a:lnTo>
                <a:lnTo>
                  <a:pt x="140252" y="11878"/>
                </a:lnTo>
                <a:lnTo>
                  <a:pt x="131787" y="508"/>
                </a:lnTo>
                <a:lnTo>
                  <a:pt x="116547" y="0"/>
                </a:lnTo>
                <a:lnTo>
                  <a:pt x="116904" y="7058"/>
                </a:lnTo>
                <a:lnTo>
                  <a:pt x="117716" y="9042"/>
                </a:lnTo>
                <a:lnTo>
                  <a:pt x="117004" y="9028"/>
                </a:lnTo>
                <a:lnTo>
                  <a:pt x="117386" y="16586"/>
                </a:lnTo>
                <a:lnTo>
                  <a:pt x="116651" y="16192"/>
                </a:lnTo>
                <a:lnTo>
                  <a:pt x="111168" y="14974"/>
                </a:lnTo>
                <a:lnTo>
                  <a:pt x="104052" y="19293"/>
                </a:lnTo>
                <a:lnTo>
                  <a:pt x="99809" y="36512"/>
                </a:lnTo>
                <a:lnTo>
                  <a:pt x="98879" y="35913"/>
                </a:lnTo>
                <a:lnTo>
                  <a:pt x="93448" y="34215"/>
                </a:lnTo>
                <a:lnTo>
                  <a:pt x="86606" y="37905"/>
                </a:lnTo>
                <a:lnTo>
                  <a:pt x="82384" y="54254"/>
                </a:lnTo>
                <a:lnTo>
                  <a:pt x="78866" y="48056"/>
                </a:lnTo>
                <a:lnTo>
                  <a:pt x="73342" y="92773"/>
                </a:lnTo>
                <a:lnTo>
                  <a:pt x="83057" y="9226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339652" y="1553768"/>
            <a:ext cx="65244" cy="152552"/>
          </a:xfrm>
          <a:custGeom>
            <a:avLst/>
            <a:gdLst/>
            <a:ahLst/>
            <a:cxnLst/>
            <a:rect l="l" t="t" r="r" b="b"/>
            <a:pathLst>
              <a:path w="65244" h="152552">
                <a:moveTo>
                  <a:pt x="43428" y="60121"/>
                </a:moveTo>
                <a:lnTo>
                  <a:pt x="46603" y="53594"/>
                </a:lnTo>
                <a:lnTo>
                  <a:pt x="51797" y="50076"/>
                </a:lnTo>
                <a:lnTo>
                  <a:pt x="47696" y="67004"/>
                </a:lnTo>
                <a:lnTo>
                  <a:pt x="46789" y="81251"/>
                </a:lnTo>
                <a:lnTo>
                  <a:pt x="46945" y="87083"/>
                </a:lnTo>
                <a:lnTo>
                  <a:pt x="39044" y="61031"/>
                </a:lnTo>
                <a:lnTo>
                  <a:pt x="32198" y="46321"/>
                </a:lnTo>
                <a:lnTo>
                  <a:pt x="27182" y="39733"/>
                </a:lnTo>
                <a:lnTo>
                  <a:pt x="24670" y="38011"/>
                </a:lnTo>
                <a:lnTo>
                  <a:pt x="30029" y="36169"/>
                </a:lnTo>
                <a:lnTo>
                  <a:pt x="33039" y="38684"/>
                </a:lnTo>
                <a:lnTo>
                  <a:pt x="24202" y="18899"/>
                </a:lnTo>
                <a:lnTo>
                  <a:pt x="16130" y="6575"/>
                </a:lnTo>
                <a:lnTo>
                  <a:pt x="10950" y="764"/>
                </a:lnTo>
                <a:lnTo>
                  <a:pt x="10103" y="0"/>
                </a:lnTo>
                <a:lnTo>
                  <a:pt x="9412" y="14815"/>
                </a:lnTo>
                <a:lnTo>
                  <a:pt x="13278" y="21107"/>
                </a:lnTo>
                <a:lnTo>
                  <a:pt x="2877" y="28637"/>
                </a:lnTo>
                <a:lnTo>
                  <a:pt x="0" y="33874"/>
                </a:lnTo>
                <a:lnTo>
                  <a:pt x="5232" y="39234"/>
                </a:lnTo>
                <a:lnTo>
                  <a:pt x="19158" y="47136"/>
                </a:lnTo>
                <a:lnTo>
                  <a:pt x="24835" y="47561"/>
                </a:lnTo>
                <a:lnTo>
                  <a:pt x="21660" y="52082"/>
                </a:lnTo>
                <a:lnTo>
                  <a:pt x="12732" y="59810"/>
                </a:lnTo>
                <a:lnTo>
                  <a:pt x="10308" y="65047"/>
                </a:lnTo>
                <a:lnTo>
                  <a:pt x="15425" y="69748"/>
                </a:lnTo>
                <a:lnTo>
                  <a:pt x="29121" y="75866"/>
                </a:lnTo>
                <a:lnTo>
                  <a:pt x="35719" y="78536"/>
                </a:lnTo>
                <a:lnTo>
                  <a:pt x="45401" y="84222"/>
                </a:lnTo>
                <a:lnTo>
                  <a:pt x="45613" y="94232"/>
                </a:lnTo>
                <a:lnTo>
                  <a:pt x="42754" y="104660"/>
                </a:lnTo>
                <a:lnTo>
                  <a:pt x="38933" y="118246"/>
                </a:lnTo>
                <a:lnTo>
                  <a:pt x="37419" y="127921"/>
                </a:lnTo>
                <a:lnTo>
                  <a:pt x="37877" y="138722"/>
                </a:lnTo>
                <a:lnTo>
                  <a:pt x="39567" y="152552"/>
                </a:lnTo>
                <a:lnTo>
                  <a:pt x="43428" y="151218"/>
                </a:lnTo>
                <a:lnTo>
                  <a:pt x="41751" y="141833"/>
                </a:lnTo>
                <a:lnTo>
                  <a:pt x="40969" y="129226"/>
                </a:lnTo>
                <a:lnTo>
                  <a:pt x="44359" y="117592"/>
                </a:lnTo>
                <a:lnTo>
                  <a:pt x="44926" y="116052"/>
                </a:lnTo>
                <a:lnTo>
                  <a:pt x="51797" y="105268"/>
                </a:lnTo>
                <a:lnTo>
                  <a:pt x="55219" y="96716"/>
                </a:lnTo>
                <a:lnTo>
                  <a:pt x="55794" y="86564"/>
                </a:lnTo>
                <a:lnTo>
                  <a:pt x="54121" y="70979"/>
                </a:lnTo>
                <a:lnTo>
                  <a:pt x="53130" y="63639"/>
                </a:lnTo>
                <a:lnTo>
                  <a:pt x="63240" y="51470"/>
                </a:lnTo>
                <a:lnTo>
                  <a:pt x="65244" y="44604"/>
                </a:lnTo>
                <a:lnTo>
                  <a:pt x="58823" y="39475"/>
                </a:lnTo>
                <a:lnTo>
                  <a:pt x="50628" y="35674"/>
                </a:lnTo>
                <a:lnTo>
                  <a:pt x="53803" y="24625"/>
                </a:lnTo>
                <a:lnTo>
                  <a:pt x="50463" y="17246"/>
                </a:lnTo>
                <a:lnTo>
                  <a:pt x="47276" y="7874"/>
                </a:lnTo>
                <a:lnTo>
                  <a:pt x="34042" y="14236"/>
                </a:lnTo>
                <a:lnTo>
                  <a:pt x="32709" y="23113"/>
                </a:lnTo>
                <a:lnTo>
                  <a:pt x="35884" y="35839"/>
                </a:lnTo>
                <a:lnTo>
                  <a:pt x="42754" y="28308"/>
                </a:lnTo>
                <a:lnTo>
                  <a:pt x="42754" y="18923"/>
                </a:lnTo>
                <a:lnTo>
                  <a:pt x="45802" y="35229"/>
                </a:lnTo>
                <a:lnTo>
                  <a:pt x="43203" y="44545"/>
                </a:lnTo>
                <a:lnTo>
                  <a:pt x="42754" y="45389"/>
                </a:lnTo>
                <a:lnTo>
                  <a:pt x="38233" y="57607"/>
                </a:lnTo>
                <a:lnTo>
                  <a:pt x="43428" y="60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320952" y="1656588"/>
            <a:ext cx="33678" cy="41198"/>
          </a:xfrm>
          <a:custGeom>
            <a:avLst/>
            <a:gdLst/>
            <a:ahLst/>
            <a:cxnLst/>
            <a:rect l="l" t="t" r="r" b="b"/>
            <a:pathLst>
              <a:path w="33678" h="41198">
                <a:moveTo>
                  <a:pt x="33678" y="23951"/>
                </a:moveTo>
                <a:lnTo>
                  <a:pt x="33561" y="23657"/>
                </a:lnTo>
                <a:lnTo>
                  <a:pt x="33324" y="24117"/>
                </a:lnTo>
                <a:lnTo>
                  <a:pt x="33678" y="23951"/>
                </a:lnTo>
                <a:close/>
              </a:path>
              <a:path w="33678" h="41198">
                <a:moveTo>
                  <a:pt x="31658" y="18889"/>
                </a:moveTo>
                <a:lnTo>
                  <a:pt x="33561" y="23657"/>
                </a:lnTo>
                <a:lnTo>
                  <a:pt x="36512" y="17919"/>
                </a:lnTo>
                <a:lnTo>
                  <a:pt x="42367" y="6032"/>
                </a:lnTo>
                <a:lnTo>
                  <a:pt x="34505" y="0"/>
                </a:lnTo>
                <a:lnTo>
                  <a:pt x="20929" y="330"/>
                </a:lnTo>
                <a:lnTo>
                  <a:pt x="24955" y="16408"/>
                </a:lnTo>
                <a:lnTo>
                  <a:pt x="24282" y="9042"/>
                </a:lnTo>
                <a:lnTo>
                  <a:pt x="32321" y="4025"/>
                </a:lnTo>
                <a:lnTo>
                  <a:pt x="31409" y="7572"/>
                </a:lnTo>
                <a:lnTo>
                  <a:pt x="31658" y="18889"/>
                </a:lnTo>
                <a:close/>
              </a:path>
              <a:path w="33678" h="41198">
                <a:moveTo>
                  <a:pt x="90424" y="11887"/>
                </a:moveTo>
                <a:lnTo>
                  <a:pt x="90424" y="18414"/>
                </a:lnTo>
                <a:lnTo>
                  <a:pt x="90589" y="24117"/>
                </a:lnTo>
                <a:lnTo>
                  <a:pt x="87249" y="19431"/>
                </a:lnTo>
                <a:lnTo>
                  <a:pt x="80213" y="12560"/>
                </a:lnTo>
                <a:lnTo>
                  <a:pt x="75691" y="17246"/>
                </a:lnTo>
                <a:lnTo>
                  <a:pt x="70332" y="25120"/>
                </a:lnTo>
                <a:lnTo>
                  <a:pt x="71843" y="32816"/>
                </a:lnTo>
                <a:lnTo>
                  <a:pt x="71005" y="46215"/>
                </a:lnTo>
                <a:lnTo>
                  <a:pt x="66649" y="51409"/>
                </a:lnTo>
                <a:lnTo>
                  <a:pt x="61125" y="53416"/>
                </a:lnTo>
                <a:lnTo>
                  <a:pt x="53085" y="71005"/>
                </a:lnTo>
                <a:lnTo>
                  <a:pt x="54927" y="60451"/>
                </a:lnTo>
                <a:lnTo>
                  <a:pt x="51244" y="53924"/>
                </a:lnTo>
                <a:lnTo>
                  <a:pt x="48564" y="50406"/>
                </a:lnTo>
                <a:lnTo>
                  <a:pt x="49568" y="39852"/>
                </a:lnTo>
                <a:lnTo>
                  <a:pt x="53924" y="29972"/>
                </a:lnTo>
                <a:lnTo>
                  <a:pt x="50406" y="22771"/>
                </a:lnTo>
                <a:lnTo>
                  <a:pt x="48234" y="14566"/>
                </a:lnTo>
                <a:lnTo>
                  <a:pt x="38684" y="21602"/>
                </a:lnTo>
                <a:lnTo>
                  <a:pt x="33678" y="23951"/>
                </a:lnTo>
                <a:lnTo>
                  <a:pt x="38684" y="36499"/>
                </a:lnTo>
                <a:lnTo>
                  <a:pt x="39522" y="32321"/>
                </a:lnTo>
                <a:lnTo>
                  <a:pt x="44043" y="29133"/>
                </a:lnTo>
                <a:lnTo>
                  <a:pt x="43796" y="30818"/>
                </a:lnTo>
                <a:lnTo>
                  <a:pt x="43754" y="41238"/>
                </a:lnTo>
                <a:lnTo>
                  <a:pt x="47218" y="61125"/>
                </a:lnTo>
                <a:lnTo>
                  <a:pt x="44968" y="56056"/>
                </a:lnTo>
                <a:lnTo>
                  <a:pt x="38644" y="43302"/>
                </a:lnTo>
                <a:lnTo>
                  <a:pt x="29476" y="27965"/>
                </a:lnTo>
                <a:lnTo>
                  <a:pt x="28729" y="27180"/>
                </a:lnTo>
                <a:lnTo>
                  <a:pt x="23337" y="20080"/>
                </a:lnTo>
                <a:lnTo>
                  <a:pt x="17445" y="7068"/>
                </a:lnTo>
                <a:lnTo>
                  <a:pt x="16751" y="-10045"/>
                </a:lnTo>
                <a:lnTo>
                  <a:pt x="15282" y="-9434"/>
                </a:lnTo>
                <a:lnTo>
                  <a:pt x="8898" y="-3282"/>
                </a:lnTo>
                <a:lnTo>
                  <a:pt x="9880" y="12230"/>
                </a:lnTo>
                <a:lnTo>
                  <a:pt x="0" y="12890"/>
                </a:lnTo>
                <a:lnTo>
                  <a:pt x="2857" y="21437"/>
                </a:lnTo>
                <a:lnTo>
                  <a:pt x="3212" y="22330"/>
                </a:lnTo>
                <a:lnTo>
                  <a:pt x="8930" y="29876"/>
                </a:lnTo>
                <a:lnTo>
                  <a:pt x="26466" y="41198"/>
                </a:lnTo>
                <a:lnTo>
                  <a:pt x="24019" y="45783"/>
                </a:lnTo>
                <a:lnTo>
                  <a:pt x="32321" y="55765"/>
                </a:lnTo>
                <a:lnTo>
                  <a:pt x="32572" y="55881"/>
                </a:lnTo>
                <a:lnTo>
                  <a:pt x="39998" y="61652"/>
                </a:lnTo>
                <a:lnTo>
                  <a:pt x="47561" y="78866"/>
                </a:lnTo>
                <a:lnTo>
                  <a:pt x="49403" y="80378"/>
                </a:lnTo>
                <a:lnTo>
                  <a:pt x="54089" y="80708"/>
                </a:lnTo>
                <a:lnTo>
                  <a:pt x="57772" y="65646"/>
                </a:lnTo>
                <a:lnTo>
                  <a:pt x="69494" y="63461"/>
                </a:lnTo>
                <a:lnTo>
                  <a:pt x="68999" y="63804"/>
                </a:lnTo>
                <a:lnTo>
                  <a:pt x="76860" y="64808"/>
                </a:lnTo>
                <a:lnTo>
                  <a:pt x="77698" y="59105"/>
                </a:lnTo>
                <a:lnTo>
                  <a:pt x="77698" y="53581"/>
                </a:lnTo>
                <a:lnTo>
                  <a:pt x="91770" y="49898"/>
                </a:lnTo>
                <a:lnTo>
                  <a:pt x="99069" y="47653"/>
                </a:lnTo>
                <a:lnTo>
                  <a:pt x="101485" y="35839"/>
                </a:lnTo>
                <a:lnTo>
                  <a:pt x="98628" y="34328"/>
                </a:lnTo>
                <a:lnTo>
                  <a:pt x="111531" y="27965"/>
                </a:lnTo>
                <a:lnTo>
                  <a:pt x="117091" y="24782"/>
                </a:lnTo>
                <a:lnTo>
                  <a:pt x="123330" y="17299"/>
                </a:lnTo>
                <a:lnTo>
                  <a:pt x="119735" y="6362"/>
                </a:lnTo>
                <a:lnTo>
                  <a:pt x="121423" y="-2314"/>
                </a:lnTo>
                <a:lnTo>
                  <a:pt x="117894" y="-17081"/>
                </a:lnTo>
                <a:lnTo>
                  <a:pt x="117903" y="-15080"/>
                </a:lnTo>
                <a:lnTo>
                  <a:pt x="116203" y="-4208"/>
                </a:lnTo>
                <a:lnTo>
                  <a:pt x="108851" y="14236"/>
                </a:lnTo>
                <a:lnTo>
                  <a:pt x="116052" y="12230"/>
                </a:lnTo>
                <a:lnTo>
                  <a:pt x="121069" y="15570"/>
                </a:lnTo>
                <a:lnTo>
                  <a:pt x="109242" y="21026"/>
                </a:lnTo>
                <a:lnTo>
                  <a:pt x="100564" y="25783"/>
                </a:lnTo>
                <a:lnTo>
                  <a:pt x="92850" y="31565"/>
                </a:lnTo>
                <a:lnTo>
                  <a:pt x="83646" y="40216"/>
                </a:lnTo>
                <a:lnTo>
                  <a:pt x="70497" y="53581"/>
                </a:lnTo>
                <a:lnTo>
                  <a:pt x="77393" y="40643"/>
                </a:lnTo>
                <a:lnTo>
                  <a:pt x="80942" y="30859"/>
                </a:lnTo>
                <a:lnTo>
                  <a:pt x="81216" y="20256"/>
                </a:lnTo>
                <a:lnTo>
                  <a:pt x="87249" y="25285"/>
                </a:lnTo>
                <a:lnTo>
                  <a:pt x="87744" y="33159"/>
                </a:lnTo>
                <a:lnTo>
                  <a:pt x="90969" y="29928"/>
                </a:lnTo>
                <a:lnTo>
                  <a:pt x="101640" y="18450"/>
                </a:lnTo>
                <a:lnTo>
                  <a:pt x="106040" y="9905"/>
                </a:lnTo>
                <a:lnTo>
                  <a:pt x="107848" y="-2171"/>
                </a:lnTo>
                <a:lnTo>
                  <a:pt x="106862" y="-3106"/>
                </a:lnTo>
                <a:lnTo>
                  <a:pt x="100428" y="-5828"/>
                </a:lnTo>
                <a:lnTo>
                  <a:pt x="92100" y="6362"/>
                </a:lnTo>
                <a:lnTo>
                  <a:pt x="90424" y="118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407227" y="1815160"/>
            <a:ext cx="99419" cy="102146"/>
          </a:xfrm>
          <a:custGeom>
            <a:avLst/>
            <a:gdLst/>
            <a:ahLst/>
            <a:cxnLst/>
            <a:rect l="l" t="t" r="r" b="b"/>
            <a:pathLst>
              <a:path w="99419" h="102146">
                <a:moveTo>
                  <a:pt x="75814" y="56934"/>
                </a:moveTo>
                <a:lnTo>
                  <a:pt x="85494" y="51150"/>
                </a:lnTo>
                <a:lnTo>
                  <a:pt x="96049" y="43817"/>
                </a:lnTo>
                <a:lnTo>
                  <a:pt x="99419" y="37984"/>
                </a:lnTo>
                <a:lnTo>
                  <a:pt x="96337" y="31474"/>
                </a:lnTo>
                <a:lnTo>
                  <a:pt x="87536" y="22110"/>
                </a:lnTo>
                <a:lnTo>
                  <a:pt x="84345" y="20464"/>
                </a:lnTo>
                <a:lnTo>
                  <a:pt x="75377" y="18728"/>
                </a:lnTo>
                <a:lnTo>
                  <a:pt x="67445" y="29476"/>
                </a:lnTo>
                <a:lnTo>
                  <a:pt x="65096" y="20104"/>
                </a:lnTo>
                <a:lnTo>
                  <a:pt x="57234" y="22606"/>
                </a:lnTo>
                <a:lnTo>
                  <a:pt x="58912" y="11655"/>
                </a:lnTo>
                <a:lnTo>
                  <a:pt x="57713" y="677"/>
                </a:lnTo>
                <a:lnTo>
                  <a:pt x="46173" y="0"/>
                </a:lnTo>
                <a:lnTo>
                  <a:pt x="32279" y="5359"/>
                </a:lnTo>
                <a:lnTo>
                  <a:pt x="34285" y="15074"/>
                </a:lnTo>
                <a:lnTo>
                  <a:pt x="22741" y="6540"/>
                </a:lnTo>
                <a:lnTo>
                  <a:pt x="19058" y="17589"/>
                </a:lnTo>
                <a:lnTo>
                  <a:pt x="14702" y="27800"/>
                </a:lnTo>
                <a:lnTo>
                  <a:pt x="18220" y="35166"/>
                </a:lnTo>
                <a:lnTo>
                  <a:pt x="12420" y="34946"/>
                </a:lnTo>
                <a:lnTo>
                  <a:pt x="0" y="36571"/>
                </a:lnTo>
                <a:lnTo>
                  <a:pt x="1469" y="47231"/>
                </a:lnTo>
                <a:lnTo>
                  <a:pt x="2637" y="52920"/>
                </a:lnTo>
                <a:lnTo>
                  <a:pt x="2802" y="58280"/>
                </a:lnTo>
                <a:lnTo>
                  <a:pt x="2307" y="62293"/>
                </a:lnTo>
                <a:lnTo>
                  <a:pt x="3475" y="65316"/>
                </a:lnTo>
                <a:lnTo>
                  <a:pt x="4996" y="75524"/>
                </a:lnTo>
                <a:lnTo>
                  <a:pt x="5939" y="88538"/>
                </a:lnTo>
                <a:lnTo>
                  <a:pt x="6320" y="102146"/>
                </a:lnTo>
                <a:lnTo>
                  <a:pt x="10511" y="96456"/>
                </a:lnTo>
                <a:lnTo>
                  <a:pt x="10841" y="92938"/>
                </a:lnTo>
                <a:lnTo>
                  <a:pt x="12043" y="91284"/>
                </a:lnTo>
                <a:lnTo>
                  <a:pt x="20168" y="83323"/>
                </a:lnTo>
                <a:lnTo>
                  <a:pt x="31949" y="86245"/>
                </a:lnTo>
                <a:lnTo>
                  <a:pt x="32995" y="86454"/>
                </a:lnTo>
                <a:lnTo>
                  <a:pt x="47328" y="87657"/>
                </a:lnTo>
                <a:lnTo>
                  <a:pt x="53208" y="78041"/>
                </a:lnTo>
                <a:lnTo>
                  <a:pt x="71324" y="77342"/>
                </a:lnTo>
                <a:lnTo>
                  <a:pt x="81029" y="74987"/>
                </a:lnTo>
                <a:lnTo>
                  <a:pt x="81759" y="68900"/>
                </a:lnTo>
                <a:lnTo>
                  <a:pt x="75814" y="569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413052" y="1840098"/>
            <a:ext cx="84995" cy="66323"/>
          </a:xfrm>
          <a:custGeom>
            <a:avLst/>
            <a:gdLst/>
            <a:ahLst/>
            <a:cxnLst/>
            <a:rect l="l" t="t" r="r" b="b"/>
            <a:pathLst>
              <a:path w="84995" h="66323">
                <a:moveTo>
                  <a:pt x="72027" y="50018"/>
                </a:moveTo>
                <a:lnTo>
                  <a:pt x="72571" y="44700"/>
                </a:lnTo>
                <a:lnTo>
                  <a:pt x="66801" y="33266"/>
                </a:lnTo>
                <a:lnTo>
                  <a:pt x="64465" y="29150"/>
                </a:lnTo>
                <a:lnTo>
                  <a:pt x="79912" y="20226"/>
                </a:lnTo>
                <a:lnTo>
                  <a:pt x="84995" y="13926"/>
                </a:lnTo>
                <a:lnTo>
                  <a:pt x="82141" y="5900"/>
                </a:lnTo>
                <a:lnTo>
                  <a:pt x="79705" y="1858"/>
                </a:lnTo>
                <a:lnTo>
                  <a:pt x="68512" y="16775"/>
                </a:lnTo>
                <a:lnTo>
                  <a:pt x="56207" y="27286"/>
                </a:lnTo>
                <a:lnTo>
                  <a:pt x="46494" y="33409"/>
                </a:lnTo>
                <a:lnTo>
                  <a:pt x="43027" y="35183"/>
                </a:lnTo>
                <a:lnTo>
                  <a:pt x="22586" y="43797"/>
                </a:lnTo>
                <a:lnTo>
                  <a:pt x="11377" y="49601"/>
                </a:lnTo>
                <a:lnTo>
                  <a:pt x="7696" y="51921"/>
                </a:lnTo>
                <a:lnTo>
                  <a:pt x="9880" y="44225"/>
                </a:lnTo>
                <a:lnTo>
                  <a:pt x="14732" y="41545"/>
                </a:lnTo>
                <a:lnTo>
                  <a:pt x="23279" y="36516"/>
                </a:lnTo>
                <a:lnTo>
                  <a:pt x="26289" y="28820"/>
                </a:lnTo>
                <a:lnTo>
                  <a:pt x="27965" y="34179"/>
                </a:lnTo>
                <a:lnTo>
                  <a:pt x="25615" y="38358"/>
                </a:lnTo>
                <a:lnTo>
                  <a:pt x="41795" y="24277"/>
                </a:lnTo>
                <a:lnTo>
                  <a:pt x="48977" y="13939"/>
                </a:lnTo>
                <a:lnTo>
                  <a:pt x="50571" y="10062"/>
                </a:lnTo>
                <a:lnTo>
                  <a:pt x="51904" y="21784"/>
                </a:lnTo>
                <a:lnTo>
                  <a:pt x="48056" y="29150"/>
                </a:lnTo>
                <a:lnTo>
                  <a:pt x="63296" y="17771"/>
                </a:lnTo>
                <a:lnTo>
                  <a:pt x="62623" y="9567"/>
                </a:lnTo>
                <a:lnTo>
                  <a:pt x="63131" y="3191"/>
                </a:lnTo>
                <a:lnTo>
                  <a:pt x="57429" y="1858"/>
                </a:lnTo>
                <a:lnTo>
                  <a:pt x="48806" y="0"/>
                </a:lnTo>
                <a:lnTo>
                  <a:pt x="42216" y="7787"/>
                </a:lnTo>
                <a:lnTo>
                  <a:pt x="36499" y="18939"/>
                </a:lnTo>
                <a:lnTo>
                  <a:pt x="28907" y="10801"/>
                </a:lnTo>
                <a:lnTo>
                  <a:pt x="22889" y="15552"/>
                </a:lnTo>
                <a:lnTo>
                  <a:pt x="19253" y="21276"/>
                </a:lnTo>
                <a:lnTo>
                  <a:pt x="16408" y="27652"/>
                </a:lnTo>
                <a:lnTo>
                  <a:pt x="15405" y="32503"/>
                </a:lnTo>
                <a:lnTo>
                  <a:pt x="7410" y="37623"/>
                </a:lnTo>
                <a:lnTo>
                  <a:pt x="3157" y="48059"/>
                </a:lnTo>
                <a:lnTo>
                  <a:pt x="0" y="62640"/>
                </a:lnTo>
                <a:lnTo>
                  <a:pt x="165" y="66323"/>
                </a:lnTo>
                <a:lnTo>
                  <a:pt x="6671" y="59191"/>
                </a:lnTo>
                <a:lnTo>
                  <a:pt x="21177" y="57175"/>
                </a:lnTo>
                <a:lnTo>
                  <a:pt x="21767" y="57281"/>
                </a:lnTo>
                <a:lnTo>
                  <a:pt x="38043" y="61753"/>
                </a:lnTo>
                <a:lnTo>
                  <a:pt x="44131" y="57365"/>
                </a:lnTo>
                <a:lnTo>
                  <a:pt x="46380" y="48238"/>
                </a:lnTo>
                <a:lnTo>
                  <a:pt x="63766" y="50702"/>
                </a:lnTo>
                <a:lnTo>
                  <a:pt x="72027" y="500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448219" y="1817674"/>
            <a:ext cx="7616" cy="24955"/>
          </a:xfrm>
          <a:custGeom>
            <a:avLst/>
            <a:gdLst/>
            <a:ahLst/>
            <a:cxnLst/>
            <a:rect l="l" t="t" r="r" b="b"/>
            <a:pathLst>
              <a:path w="7616" h="24955">
                <a:moveTo>
                  <a:pt x="0" y="24955"/>
                </a:moveTo>
                <a:lnTo>
                  <a:pt x="2295" y="22707"/>
                </a:lnTo>
                <a:lnTo>
                  <a:pt x="7616" y="13501"/>
                </a:lnTo>
                <a:lnTo>
                  <a:pt x="5029" y="0"/>
                </a:lnTo>
                <a:lnTo>
                  <a:pt x="1732" y="7551"/>
                </a:lnTo>
                <a:lnTo>
                  <a:pt x="0" y="249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425613" y="1829231"/>
            <a:ext cx="9550" cy="22440"/>
          </a:xfrm>
          <a:custGeom>
            <a:avLst/>
            <a:gdLst/>
            <a:ahLst/>
            <a:cxnLst/>
            <a:rect l="l" t="t" r="r" b="b"/>
            <a:pathLst>
              <a:path w="9550" h="22440">
                <a:moveTo>
                  <a:pt x="2514" y="18414"/>
                </a:moveTo>
                <a:lnTo>
                  <a:pt x="9207" y="22440"/>
                </a:lnTo>
                <a:lnTo>
                  <a:pt x="9207" y="2844"/>
                </a:lnTo>
                <a:lnTo>
                  <a:pt x="9550" y="1676"/>
                </a:lnTo>
                <a:lnTo>
                  <a:pt x="0" y="0"/>
                </a:lnTo>
                <a:lnTo>
                  <a:pt x="2514" y="1841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359966" y="1950631"/>
            <a:ext cx="24625" cy="43535"/>
          </a:xfrm>
          <a:custGeom>
            <a:avLst/>
            <a:gdLst/>
            <a:ahLst/>
            <a:cxnLst/>
            <a:rect l="l" t="t" r="r" b="b"/>
            <a:pathLst>
              <a:path w="24625" h="43535">
                <a:moveTo>
                  <a:pt x="9220" y="4190"/>
                </a:moveTo>
                <a:lnTo>
                  <a:pt x="3187" y="9715"/>
                </a:lnTo>
                <a:lnTo>
                  <a:pt x="2019" y="8547"/>
                </a:lnTo>
                <a:lnTo>
                  <a:pt x="0" y="11391"/>
                </a:lnTo>
                <a:lnTo>
                  <a:pt x="2679" y="12230"/>
                </a:lnTo>
                <a:lnTo>
                  <a:pt x="5194" y="14401"/>
                </a:lnTo>
                <a:lnTo>
                  <a:pt x="6540" y="19088"/>
                </a:lnTo>
                <a:lnTo>
                  <a:pt x="6339" y="19435"/>
                </a:lnTo>
                <a:lnTo>
                  <a:pt x="5694" y="26103"/>
                </a:lnTo>
                <a:lnTo>
                  <a:pt x="15582" y="39027"/>
                </a:lnTo>
                <a:lnTo>
                  <a:pt x="18262" y="40868"/>
                </a:lnTo>
                <a:lnTo>
                  <a:pt x="21272" y="40868"/>
                </a:lnTo>
                <a:lnTo>
                  <a:pt x="24625" y="43535"/>
                </a:lnTo>
                <a:lnTo>
                  <a:pt x="24282" y="40868"/>
                </a:lnTo>
                <a:lnTo>
                  <a:pt x="22276" y="30231"/>
                </a:lnTo>
                <a:lnTo>
                  <a:pt x="17424" y="16243"/>
                </a:lnTo>
                <a:lnTo>
                  <a:pt x="15240" y="7378"/>
                </a:lnTo>
                <a:lnTo>
                  <a:pt x="8712" y="0"/>
                </a:lnTo>
                <a:lnTo>
                  <a:pt x="7873" y="1511"/>
                </a:lnTo>
                <a:lnTo>
                  <a:pt x="9220" y="419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350086" y="1970557"/>
            <a:ext cx="22606" cy="20929"/>
          </a:xfrm>
          <a:custGeom>
            <a:avLst/>
            <a:gdLst/>
            <a:ahLst/>
            <a:cxnLst/>
            <a:rect l="l" t="t" r="r" b="b"/>
            <a:pathLst>
              <a:path w="22606" h="20929">
                <a:moveTo>
                  <a:pt x="660" y="6860"/>
                </a:moveTo>
                <a:lnTo>
                  <a:pt x="10540" y="13843"/>
                </a:lnTo>
                <a:lnTo>
                  <a:pt x="21932" y="20929"/>
                </a:lnTo>
                <a:lnTo>
                  <a:pt x="22606" y="20929"/>
                </a:lnTo>
                <a:lnTo>
                  <a:pt x="19596" y="18249"/>
                </a:lnTo>
                <a:lnTo>
                  <a:pt x="12725" y="11391"/>
                </a:lnTo>
                <a:lnTo>
                  <a:pt x="8712" y="0"/>
                </a:lnTo>
                <a:lnTo>
                  <a:pt x="6362" y="165"/>
                </a:lnTo>
                <a:lnTo>
                  <a:pt x="7200" y="8877"/>
                </a:lnTo>
                <a:lnTo>
                  <a:pt x="4864" y="7366"/>
                </a:lnTo>
                <a:lnTo>
                  <a:pt x="2006" y="3352"/>
                </a:lnTo>
                <a:lnTo>
                  <a:pt x="0" y="6362"/>
                </a:lnTo>
                <a:lnTo>
                  <a:pt x="660" y="686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341716" y="1988807"/>
            <a:ext cx="5359" cy="2679"/>
          </a:xfrm>
          <a:custGeom>
            <a:avLst/>
            <a:gdLst/>
            <a:ahLst/>
            <a:cxnLst/>
            <a:rect l="l" t="t" r="r" b="b"/>
            <a:pathLst>
              <a:path w="5359" h="2679">
                <a:moveTo>
                  <a:pt x="0" y="2679"/>
                </a:moveTo>
                <a:lnTo>
                  <a:pt x="5359" y="2679"/>
                </a:lnTo>
                <a:lnTo>
                  <a:pt x="3848" y="0"/>
                </a:lnTo>
                <a:lnTo>
                  <a:pt x="0" y="267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327823" y="2035365"/>
            <a:ext cx="60782" cy="28968"/>
          </a:xfrm>
          <a:custGeom>
            <a:avLst/>
            <a:gdLst/>
            <a:ahLst/>
            <a:cxnLst/>
            <a:rect l="l" t="t" r="r" b="b"/>
            <a:pathLst>
              <a:path w="60782" h="28968">
                <a:moveTo>
                  <a:pt x="168" y="395"/>
                </a:moveTo>
                <a:lnTo>
                  <a:pt x="0" y="0"/>
                </a:lnTo>
                <a:lnTo>
                  <a:pt x="165" y="673"/>
                </a:lnTo>
                <a:lnTo>
                  <a:pt x="168" y="395"/>
                </a:lnTo>
                <a:close/>
              </a:path>
              <a:path w="60782" h="28968">
                <a:moveTo>
                  <a:pt x="2355" y="5524"/>
                </a:moveTo>
                <a:lnTo>
                  <a:pt x="8579" y="18099"/>
                </a:lnTo>
                <a:lnTo>
                  <a:pt x="18580" y="33997"/>
                </a:lnTo>
                <a:lnTo>
                  <a:pt x="18913" y="31974"/>
                </a:lnTo>
                <a:lnTo>
                  <a:pt x="21654" y="22574"/>
                </a:lnTo>
                <a:lnTo>
                  <a:pt x="27206" y="12143"/>
                </a:lnTo>
                <a:lnTo>
                  <a:pt x="36441" y="1250"/>
                </a:lnTo>
                <a:lnTo>
                  <a:pt x="50228" y="-9537"/>
                </a:lnTo>
                <a:lnTo>
                  <a:pt x="54914" y="-12395"/>
                </a:lnTo>
                <a:lnTo>
                  <a:pt x="60782" y="-19418"/>
                </a:lnTo>
                <a:lnTo>
                  <a:pt x="56261" y="-23444"/>
                </a:lnTo>
                <a:lnTo>
                  <a:pt x="53238" y="-25120"/>
                </a:lnTo>
                <a:lnTo>
                  <a:pt x="47383" y="-28295"/>
                </a:lnTo>
                <a:lnTo>
                  <a:pt x="38341" y="-22605"/>
                </a:lnTo>
                <a:lnTo>
                  <a:pt x="34912" y="-20836"/>
                </a:lnTo>
                <a:lnTo>
                  <a:pt x="24998" y="-19216"/>
                </a:lnTo>
                <a:lnTo>
                  <a:pt x="16408" y="-28295"/>
                </a:lnTo>
                <a:lnTo>
                  <a:pt x="9537" y="-24955"/>
                </a:lnTo>
                <a:lnTo>
                  <a:pt x="4013" y="-26288"/>
                </a:lnTo>
                <a:lnTo>
                  <a:pt x="4817" y="-23587"/>
                </a:lnTo>
                <a:lnTo>
                  <a:pt x="285" y="-8682"/>
                </a:lnTo>
                <a:lnTo>
                  <a:pt x="168" y="395"/>
                </a:lnTo>
                <a:lnTo>
                  <a:pt x="2355" y="552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368005" y="1898561"/>
            <a:ext cx="41198" cy="92925"/>
          </a:xfrm>
          <a:custGeom>
            <a:avLst/>
            <a:gdLst/>
            <a:ahLst/>
            <a:cxnLst/>
            <a:rect l="l" t="t" r="r" b="b"/>
            <a:pathLst>
              <a:path w="41198" h="92925">
                <a:moveTo>
                  <a:pt x="19431" y="34493"/>
                </a:moveTo>
                <a:lnTo>
                  <a:pt x="23114" y="30632"/>
                </a:lnTo>
                <a:lnTo>
                  <a:pt x="23444" y="32143"/>
                </a:lnTo>
                <a:lnTo>
                  <a:pt x="24790" y="35826"/>
                </a:lnTo>
                <a:lnTo>
                  <a:pt x="21127" y="40906"/>
                </a:lnTo>
                <a:lnTo>
                  <a:pt x="17023" y="50309"/>
                </a:lnTo>
                <a:lnTo>
                  <a:pt x="20764" y="61620"/>
                </a:lnTo>
                <a:lnTo>
                  <a:pt x="28308" y="74180"/>
                </a:lnTo>
                <a:lnTo>
                  <a:pt x="24790" y="82880"/>
                </a:lnTo>
                <a:lnTo>
                  <a:pt x="24282" y="88582"/>
                </a:lnTo>
                <a:lnTo>
                  <a:pt x="25628" y="91592"/>
                </a:lnTo>
                <a:lnTo>
                  <a:pt x="28473" y="92925"/>
                </a:lnTo>
                <a:lnTo>
                  <a:pt x="34671" y="83718"/>
                </a:lnTo>
                <a:lnTo>
                  <a:pt x="32994" y="78701"/>
                </a:lnTo>
                <a:lnTo>
                  <a:pt x="32632" y="77661"/>
                </a:lnTo>
                <a:lnTo>
                  <a:pt x="27216" y="60220"/>
                </a:lnTo>
                <a:lnTo>
                  <a:pt x="29488" y="54372"/>
                </a:lnTo>
                <a:lnTo>
                  <a:pt x="41198" y="55079"/>
                </a:lnTo>
                <a:lnTo>
                  <a:pt x="40690" y="52577"/>
                </a:lnTo>
                <a:lnTo>
                  <a:pt x="40855" y="48552"/>
                </a:lnTo>
                <a:lnTo>
                  <a:pt x="39199" y="44331"/>
                </a:lnTo>
                <a:lnTo>
                  <a:pt x="35021" y="35686"/>
                </a:lnTo>
                <a:lnTo>
                  <a:pt x="28381" y="24807"/>
                </a:lnTo>
                <a:lnTo>
                  <a:pt x="18899" y="12607"/>
                </a:lnTo>
                <a:lnTo>
                  <a:pt x="6197" y="0"/>
                </a:lnTo>
                <a:lnTo>
                  <a:pt x="5689" y="165"/>
                </a:lnTo>
                <a:lnTo>
                  <a:pt x="4356" y="5016"/>
                </a:lnTo>
                <a:lnTo>
                  <a:pt x="1676" y="9537"/>
                </a:lnTo>
                <a:lnTo>
                  <a:pt x="0" y="21424"/>
                </a:lnTo>
                <a:lnTo>
                  <a:pt x="3683" y="19583"/>
                </a:lnTo>
                <a:lnTo>
                  <a:pt x="5689" y="26288"/>
                </a:lnTo>
                <a:lnTo>
                  <a:pt x="4190" y="31648"/>
                </a:lnTo>
                <a:lnTo>
                  <a:pt x="3352" y="39509"/>
                </a:lnTo>
                <a:lnTo>
                  <a:pt x="5194" y="40182"/>
                </a:lnTo>
                <a:lnTo>
                  <a:pt x="7200" y="44196"/>
                </a:lnTo>
                <a:lnTo>
                  <a:pt x="7200" y="38671"/>
                </a:lnTo>
                <a:lnTo>
                  <a:pt x="7365" y="28130"/>
                </a:lnTo>
                <a:lnTo>
                  <a:pt x="10718" y="23939"/>
                </a:lnTo>
                <a:lnTo>
                  <a:pt x="12230" y="15900"/>
                </a:lnTo>
                <a:lnTo>
                  <a:pt x="9880" y="10375"/>
                </a:lnTo>
                <a:lnTo>
                  <a:pt x="16408" y="16738"/>
                </a:lnTo>
                <a:lnTo>
                  <a:pt x="19596" y="22263"/>
                </a:lnTo>
                <a:lnTo>
                  <a:pt x="19926" y="30975"/>
                </a:lnTo>
                <a:lnTo>
                  <a:pt x="18592" y="35331"/>
                </a:lnTo>
                <a:lnTo>
                  <a:pt x="15913" y="38176"/>
                </a:lnTo>
                <a:lnTo>
                  <a:pt x="19431" y="3449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373873" y="1898218"/>
            <a:ext cx="330" cy="342"/>
          </a:xfrm>
          <a:custGeom>
            <a:avLst/>
            <a:gdLst/>
            <a:ahLst/>
            <a:cxnLst/>
            <a:rect l="l" t="t" r="r" b="b"/>
            <a:pathLst>
              <a:path w="330" h="342">
                <a:moveTo>
                  <a:pt x="330" y="342"/>
                </a:moveTo>
                <a:lnTo>
                  <a:pt x="165" y="165"/>
                </a:lnTo>
                <a:lnTo>
                  <a:pt x="0" y="0"/>
                </a:lnTo>
                <a:lnTo>
                  <a:pt x="165" y="165"/>
                </a:lnTo>
                <a:lnTo>
                  <a:pt x="330" y="3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346746" y="1720392"/>
            <a:ext cx="52908" cy="49650"/>
          </a:xfrm>
          <a:custGeom>
            <a:avLst/>
            <a:gdLst/>
            <a:ahLst/>
            <a:cxnLst/>
            <a:rect l="l" t="t" r="r" b="b"/>
            <a:pathLst>
              <a:path w="52908" h="49650">
                <a:moveTo>
                  <a:pt x="5854" y="44869"/>
                </a:moveTo>
                <a:lnTo>
                  <a:pt x="7200" y="47713"/>
                </a:lnTo>
                <a:lnTo>
                  <a:pt x="8271" y="49650"/>
                </a:lnTo>
                <a:lnTo>
                  <a:pt x="8998" y="40981"/>
                </a:lnTo>
                <a:lnTo>
                  <a:pt x="9288" y="27777"/>
                </a:lnTo>
                <a:lnTo>
                  <a:pt x="8369" y="11049"/>
                </a:lnTo>
                <a:lnTo>
                  <a:pt x="12395" y="9880"/>
                </a:lnTo>
                <a:lnTo>
                  <a:pt x="14897" y="11544"/>
                </a:lnTo>
                <a:lnTo>
                  <a:pt x="19583" y="14058"/>
                </a:lnTo>
                <a:lnTo>
                  <a:pt x="16738" y="6362"/>
                </a:lnTo>
                <a:lnTo>
                  <a:pt x="12725" y="2171"/>
                </a:lnTo>
                <a:lnTo>
                  <a:pt x="10045" y="0"/>
                </a:lnTo>
                <a:lnTo>
                  <a:pt x="9372" y="165"/>
                </a:lnTo>
                <a:lnTo>
                  <a:pt x="10210" y="2006"/>
                </a:lnTo>
                <a:lnTo>
                  <a:pt x="2844" y="5016"/>
                </a:lnTo>
                <a:lnTo>
                  <a:pt x="330" y="11722"/>
                </a:lnTo>
                <a:lnTo>
                  <a:pt x="0" y="18580"/>
                </a:lnTo>
                <a:lnTo>
                  <a:pt x="0" y="22606"/>
                </a:lnTo>
                <a:lnTo>
                  <a:pt x="495" y="32486"/>
                </a:lnTo>
                <a:lnTo>
                  <a:pt x="4356" y="41859"/>
                </a:lnTo>
                <a:lnTo>
                  <a:pt x="4356" y="42024"/>
                </a:lnTo>
                <a:lnTo>
                  <a:pt x="5854" y="44869"/>
                </a:lnTo>
                <a:close/>
              </a:path>
              <a:path w="52908" h="49650">
                <a:moveTo>
                  <a:pt x="32651" y="15735"/>
                </a:moveTo>
                <a:lnTo>
                  <a:pt x="32486" y="17907"/>
                </a:lnTo>
                <a:lnTo>
                  <a:pt x="40525" y="18910"/>
                </a:lnTo>
                <a:lnTo>
                  <a:pt x="45885" y="17411"/>
                </a:lnTo>
                <a:lnTo>
                  <a:pt x="46050" y="17411"/>
                </a:lnTo>
                <a:lnTo>
                  <a:pt x="51574" y="16243"/>
                </a:lnTo>
                <a:lnTo>
                  <a:pt x="52908" y="12725"/>
                </a:lnTo>
                <a:lnTo>
                  <a:pt x="50736" y="10045"/>
                </a:lnTo>
                <a:lnTo>
                  <a:pt x="50736" y="6184"/>
                </a:lnTo>
                <a:lnTo>
                  <a:pt x="46888" y="6692"/>
                </a:lnTo>
                <a:lnTo>
                  <a:pt x="43700" y="6019"/>
                </a:lnTo>
                <a:lnTo>
                  <a:pt x="33985" y="6527"/>
                </a:lnTo>
                <a:lnTo>
                  <a:pt x="32651" y="1573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360639" y="1794573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165"/>
                </a:moveTo>
                <a:lnTo>
                  <a:pt x="330" y="0"/>
                </a:lnTo>
                <a:lnTo>
                  <a:pt x="0" y="0"/>
                </a:lnTo>
                <a:lnTo>
                  <a:pt x="0" y="330"/>
                </a:lnTo>
                <a:lnTo>
                  <a:pt x="165" y="330"/>
                </a:lnTo>
                <a:lnTo>
                  <a:pt x="330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373873" y="1898218"/>
            <a:ext cx="330" cy="342"/>
          </a:xfrm>
          <a:custGeom>
            <a:avLst/>
            <a:gdLst/>
            <a:ahLst/>
            <a:cxnLst/>
            <a:rect l="l" t="t" r="r" b="b"/>
            <a:pathLst>
              <a:path w="330" h="342">
                <a:moveTo>
                  <a:pt x="330" y="342"/>
                </a:moveTo>
                <a:lnTo>
                  <a:pt x="165" y="165"/>
                </a:lnTo>
                <a:lnTo>
                  <a:pt x="0" y="0"/>
                </a:lnTo>
                <a:lnTo>
                  <a:pt x="165" y="165"/>
                </a:lnTo>
                <a:lnTo>
                  <a:pt x="330" y="3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373543" y="1899056"/>
            <a:ext cx="165" cy="165"/>
          </a:xfrm>
          <a:custGeom>
            <a:avLst/>
            <a:gdLst/>
            <a:ahLst/>
            <a:cxnLst/>
            <a:rect l="l" t="t" r="r" b="b"/>
            <a:pathLst>
              <a:path w="165" h="165">
                <a:moveTo>
                  <a:pt x="165" y="0"/>
                </a:moveTo>
                <a:lnTo>
                  <a:pt x="0" y="165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355004" y="1725739"/>
            <a:ext cx="49843" cy="56438"/>
          </a:xfrm>
          <a:custGeom>
            <a:avLst/>
            <a:gdLst/>
            <a:ahLst/>
            <a:cxnLst/>
            <a:rect l="l" t="t" r="r" b="b"/>
            <a:pathLst>
              <a:path w="49843" h="56438">
                <a:moveTo>
                  <a:pt x="25726" y="43548"/>
                </a:moveTo>
                <a:lnTo>
                  <a:pt x="25396" y="42202"/>
                </a:lnTo>
                <a:lnTo>
                  <a:pt x="26729" y="33667"/>
                </a:lnTo>
                <a:lnTo>
                  <a:pt x="30247" y="30149"/>
                </a:lnTo>
                <a:lnTo>
                  <a:pt x="33930" y="28981"/>
                </a:lnTo>
                <a:lnTo>
                  <a:pt x="36940" y="23622"/>
                </a:lnTo>
                <a:lnTo>
                  <a:pt x="40128" y="19265"/>
                </a:lnTo>
                <a:lnTo>
                  <a:pt x="42477" y="16078"/>
                </a:lnTo>
                <a:lnTo>
                  <a:pt x="46326" y="14744"/>
                </a:lnTo>
                <a:lnTo>
                  <a:pt x="48662" y="12738"/>
                </a:lnTo>
                <a:lnTo>
                  <a:pt x="49335" y="10058"/>
                </a:lnTo>
                <a:lnTo>
                  <a:pt x="49843" y="7708"/>
                </a:lnTo>
                <a:lnTo>
                  <a:pt x="49501" y="4025"/>
                </a:lnTo>
                <a:lnTo>
                  <a:pt x="44979" y="177"/>
                </a:lnTo>
                <a:lnTo>
                  <a:pt x="44814" y="0"/>
                </a:lnTo>
                <a:lnTo>
                  <a:pt x="40458" y="1854"/>
                </a:lnTo>
                <a:lnTo>
                  <a:pt x="42477" y="4699"/>
                </a:lnTo>
                <a:lnTo>
                  <a:pt x="44649" y="7378"/>
                </a:lnTo>
                <a:lnTo>
                  <a:pt x="43303" y="10896"/>
                </a:lnTo>
                <a:lnTo>
                  <a:pt x="37778" y="12064"/>
                </a:lnTo>
                <a:lnTo>
                  <a:pt x="37613" y="12064"/>
                </a:lnTo>
                <a:lnTo>
                  <a:pt x="32089" y="13563"/>
                </a:lnTo>
                <a:lnTo>
                  <a:pt x="24050" y="12560"/>
                </a:lnTo>
                <a:lnTo>
                  <a:pt x="21370" y="12064"/>
                </a:lnTo>
                <a:lnTo>
                  <a:pt x="18525" y="11391"/>
                </a:lnTo>
                <a:lnTo>
                  <a:pt x="15680" y="10553"/>
                </a:lnTo>
                <a:lnTo>
                  <a:pt x="13001" y="9385"/>
                </a:lnTo>
                <a:lnTo>
                  <a:pt x="8988" y="7543"/>
                </a:lnTo>
                <a:lnTo>
                  <a:pt x="4123" y="4533"/>
                </a:lnTo>
                <a:lnTo>
                  <a:pt x="110" y="5702"/>
                </a:lnTo>
                <a:lnTo>
                  <a:pt x="1027" y="22430"/>
                </a:lnTo>
                <a:lnTo>
                  <a:pt x="731" y="35634"/>
                </a:lnTo>
                <a:lnTo>
                  <a:pt x="0" y="44303"/>
                </a:lnTo>
                <a:lnTo>
                  <a:pt x="1444" y="48234"/>
                </a:lnTo>
                <a:lnTo>
                  <a:pt x="3958" y="51917"/>
                </a:lnTo>
                <a:lnTo>
                  <a:pt x="8314" y="54254"/>
                </a:lnTo>
                <a:lnTo>
                  <a:pt x="11832" y="55600"/>
                </a:lnTo>
                <a:lnTo>
                  <a:pt x="13674" y="55930"/>
                </a:lnTo>
                <a:lnTo>
                  <a:pt x="17357" y="56438"/>
                </a:lnTo>
                <a:lnTo>
                  <a:pt x="20037" y="55765"/>
                </a:lnTo>
                <a:lnTo>
                  <a:pt x="26399" y="54597"/>
                </a:lnTo>
                <a:lnTo>
                  <a:pt x="23885" y="51587"/>
                </a:lnTo>
                <a:lnTo>
                  <a:pt x="25218" y="47561"/>
                </a:lnTo>
                <a:lnTo>
                  <a:pt x="25726" y="4354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322803" y="1719046"/>
            <a:ext cx="86400" cy="234429"/>
          </a:xfrm>
          <a:custGeom>
            <a:avLst/>
            <a:gdLst/>
            <a:ahLst/>
            <a:cxnLst/>
            <a:rect l="l" t="t" r="r" b="b"/>
            <a:pathLst>
              <a:path w="86400" h="234429">
                <a:moveTo>
                  <a:pt x="86400" y="233934"/>
                </a:moveTo>
                <a:lnTo>
                  <a:pt x="86010" y="230858"/>
                </a:lnTo>
                <a:lnTo>
                  <a:pt x="85727" y="234429"/>
                </a:lnTo>
                <a:lnTo>
                  <a:pt x="86400" y="233934"/>
                </a:lnTo>
                <a:close/>
              </a:path>
              <a:path w="86400" h="234429">
                <a:moveTo>
                  <a:pt x="86235" y="223710"/>
                </a:moveTo>
                <a:lnTo>
                  <a:pt x="86163" y="226385"/>
                </a:lnTo>
                <a:lnTo>
                  <a:pt x="86235" y="223710"/>
                </a:lnTo>
                <a:close/>
              </a:path>
              <a:path w="86400" h="234429">
                <a:moveTo>
                  <a:pt x="86058" y="228066"/>
                </a:moveTo>
                <a:lnTo>
                  <a:pt x="85461" y="226548"/>
                </a:lnTo>
                <a:lnTo>
                  <a:pt x="86010" y="230858"/>
                </a:lnTo>
                <a:lnTo>
                  <a:pt x="86163" y="226385"/>
                </a:lnTo>
                <a:lnTo>
                  <a:pt x="86058" y="228066"/>
                </a:lnTo>
                <a:close/>
              </a:path>
              <a:path w="86400" h="234429">
                <a:moveTo>
                  <a:pt x="20081" y="12560"/>
                </a:moveTo>
                <a:lnTo>
                  <a:pt x="19961" y="18627"/>
                </a:lnTo>
                <a:lnTo>
                  <a:pt x="20081" y="12560"/>
                </a:lnTo>
                <a:close/>
              </a:path>
              <a:path w="86400" h="234429">
                <a:moveTo>
                  <a:pt x="52568" y="166446"/>
                </a:moveTo>
                <a:lnTo>
                  <a:pt x="52733" y="173481"/>
                </a:lnTo>
                <a:lnTo>
                  <a:pt x="50891" y="180009"/>
                </a:lnTo>
                <a:lnTo>
                  <a:pt x="51399" y="179514"/>
                </a:lnTo>
                <a:lnTo>
                  <a:pt x="64101" y="192122"/>
                </a:lnTo>
                <a:lnTo>
                  <a:pt x="73583" y="204321"/>
                </a:lnTo>
                <a:lnTo>
                  <a:pt x="80223" y="215200"/>
                </a:lnTo>
                <a:lnTo>
                  <a:pt x="84401" y="223846"/>
                </a:lnTo>
                <a:lnTo>
                  <a:pt x="85461" y="226548"/>
                </a:lnTo>
                <a:lnTo>
                  <a:pt x="84889" y="222046"/>
                </a:lnTo>
                <a:lnTo>
                  <a:pt x="90414" y="216179"/>
                </a:lnTo>
                <a:lnTo>
                  <a:pt x="90654" y="203738"/>
                </a:lnTo>
                <a:lnTo>
                  <a:pt x="90543" y="190231"/>
                </a:lnTo>
                <a:lnTo>
                  <a:pt x="89895" y="176856"/>
                </a:lnTo>
                <a:lnTo>
                  <a:pt x="88522" y="164808"/>
                </a:lnTo>
                <a:lnTo>
                  <a:pt x="87899" y="161429"/>
                </a:lnTo>
                <a:lnTo>
                  <a:pt x="87899" y="161086"/>
                </a:lnTo>
                <a:lnTo>
                  <a:pt x="85689" y="155801"/>
                </a:lnTo>
                <a:lnTo>
                  <a:pt x="79771" y="144106"/>
                </a:lnTo>
                <a:lnTo>
                  <a:pt x="70369" y="130109"/>
                </a:lnTo>
                <a:lnTo>
                  <a:pt x="63960" y="123075"/>
                </a:lnTo>
                <a:lnTo>
                  <a:pt x="59449" y="119508"/>
                </a:lnTo>
                <a:lnTo>
                  <a:pt x="50240" y="110593"/>
                </a:lnTo>
                <a:lnTo>
                  <a:pt x="41163" y="97741"/>
                </a:lnTo>
                <a:lnTo>
                  <a:pt x="37213" y="82529"/>
                </a:lnTo>
                <a:lnTo>
                  <a:pt x="37163" y="80886"/>
                </a:lnTo>
                <a:lnTo>
                  <a:pt x="37770" y="77111"/>
                </a:lnTo>
                <a:lnTo>
                  <a:pt x="36882" y="66508"/>
                </a:lnTo>
                <a:lnTo>
                  <a:pt x="30893" y="48752"/>
                </a:lnTo>
                <a:lnTo>
                  <a:pt x="28285" y="43370"/>
                </a:lnTo>
                <a:lnTo>
                  <a:pt x="26552" y="38293"/>
                </a:lnTo>
                <a:lnTo>
                  <a:pt x="24096" y="26645"/>
                </a:lnTo>
                <a:lnTo>
                  <a:pt x="25029" y="13431"/>
                </a:lnTo>
                <a:lnTo>
                  <a:pt x="33463" y="3659"/>
                </a:lnTo>
                <a:lnTo>
                  <a:pt x="34153" y="3352"/>
                </a:lnTo>
                <a:lnTo>
                  <a:pt x="32806" y="508"/>
                </a:lnTo>
                <a:lnTo>
                  <a:pt x="32146" y="0"/>
                </a:lnTo>
                <a:lnTo>
                  <a:pt x="22939" y="4190"/>
                </a:lnTo>
                <a:lnTo>
                  <a:pt x="20081" y="12560"/>
                </a:lnTo>
                <a:lnTo>
                  <a:pt x="20081" y="18414"/>
                </a:lnTo>
                <a:lnTo>
                  <a:pt x="19916" y="20929"/>
                </a:lnTo>
                <a:lnTo>
                  <a:pt x="19961" y="18627"/>
                </a:lnTo>
                <a:lnTo>
                  <a:pt x="12715" y="31483"/>
                </a:lnTo>
                <a:lnTo>
                  <a:pt x="10213" y="32321"/>
                </a:lnTo>
                <a:lnTo>
                  <a:pt x="2838" y="47249"/>
                </a:lnTo>
                <a:lnTo>
                  <a:pt x="2142" y="60866"/>
                </a:lnTo>
                <a:lnTo>
                  <a:pt x="3809" y="69359"/>
                </a:lnTo>
                <a:lnTo>
                  <a:pt x="4181" y="70497"/>
                </a:lnTo>
                <a:lnTo>
                  <a:pt x="850" y="88114"/>
                </a:lnTo>
                <a:lnTo>
                  <a:pt x="0" y="103457"/>
                </a:lnTo>
                <a:lnTo>
                  <a:pt x="239" y="112865"/>
                </a:lnTo>
                <a:lnTo>
                  <a:pt x="333" y="114198"/>
                </a:lnTo>
                <a:lnTo>
                  <a:pt x="1666" y="132956"/>
                </a:lnTo>
                <a:lnTo>
                  <a:pt x="7699" y="135966"/>
                </a:lnTo>
                <a:lnTo>
                  <a:pt x="8029" y="135966"/>
                </a:lnTo>
                <a:lnTo>
                  <a:pt x="12385" y="129603"/>
                </a:lnTo>
                <a:lnTo>
                  <a:pt x="18582" y="130949"/>
                </a:lnTo>
                <a:lnTo>
                  <a:pt x="22431" y="134797"/>
                </a:lnTo>
                <a:lnTo>
                  <a:pt x="26622" y="138988"/>
                </a:lnTo>
                <a:lnTo>
                  <a:pt x="26444" y="146850"/>
                </a:lnTo>
                <a:lnTo>
                  <a:pt x="37341" y="143406"/>
                </a:lnTo>
                <a:lnTo>
                  <a:pt x="41926" y="148578"/>
                </a:lnTo>
                <a:lnTo>
                  <a:pt x="42510" y="157575"/>
                </a:lnTo>
                <a:lnTo>
                  <a:pt x="41400" y="165608"/>
                </a:lnTo>
                <a:lnTo>
                  <a:pt x="40846" y="168122"/>
                </a:lnTo>
                <a:lnTo>
                  <a:pt x="52568" y="16644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318639" y="2007057"/>
            <a:ext cx="96838" cy="216852"/>
          </a:xfrm>
          <a:custGeom>
            <a:avLst/>
            <a:gdLst/>
            <a:ahLst/>
            <a:cxnLst/>
            <a:rect l="l" t="t" r="r" b="b"/>
            <a:pathLst>
              <a:path w="96838" h="216852">
                <a:moveTo>
                  <a:pt x="94327" y="131580"/>
                </a:moveTo>
                <a:lnTo>
                  <a:pt x="89103" y="118889"/>
                </a:lnTo>
                <a:lnTo>
                  <a:pt x="78598" y="106446"/>
                </a:lnTo>
                <a:lnTo>
                  <a:pt x="66660" y="95912"/>
                </a:lnTo>
                <a:lnTo>
                  <a:pt x="57050" y="88746"/>
                </a:lnTo>
                <a:lnTo>
                  <a:pt x="53556" y="86410"/>
                </a:lnTo>
                <a:lnTo>
                  <a:pt x="39890" y="76244"/>
                </a:lnTo>
                <a:lnTo>
                  <a:pt x="28616" y="63411"/>
                </a:lnTo>
                <a:lnTo>
                  <a:pt x="19824" y="50065"/>
                </a:lnTo>
                <a:lnTo>
                  <a:pt x="13605" y="38360"/>
                </a:lnTo>
                <a:lnTo>
                  <a:pt x="10049" y="30452"/>
                </a:lnTo>
                <a:lnTo>
                  <a:pt x="9348" y="28968"/>
                </a:lnTo>
                <a:lnTo>
                  <a:pt x="9473" y="19613"/>
                </a:lnTo>
                <a:lnTo>
                  <a:pt x="14007" y="4701"/>
                </a:lnTo>
                <a:lnTo>
                  <a:pt x="14872" y="3683"/>
                </a:lnTo>
                <a:lnTo>
                  <a:pt x="11024" y="0"/>
                </a:lnTo>
                <a:lnTo>
                  <a:pt x="4853" y="14329"/>
                </a:lnTo>
                <a:lnTo>
                  <a:pt x="4059" y="27185"/>
                </a:lnTo>
                <a:lnTo>
                  <a:pt x="4331" y="29972"/>
                </a:lnTo>
                <a:lnTo>
                  <a:pt x="4496" y="30479"/>
                </a:lnTo>
                <a:lnTo>
                  <a:pt x="5500" y="33159"/>
                </a:lnTo>
                <a:lnTo>
                  <a:pt x="7341" y="37350"/>
                </a:lnTo>
                <a:lnTo>
                  <a:pt x="6338" y="35166"/>
                </a:lnTo>
                <a:lnTo>
                  <a:pt x="9607" y="48532"/>
                </a:lnTo>
                <a:lnTo>
                  <a:pt x="11040" y="58355"/>
                </a:lnTo>
                <a:lnTo>
                  <a:pt x="10512" y="67776"/>
                </a:lnTo>
                <a:lnTo>
                  <a:pt x="7898" y="79938"/>
                </a:lnTo>
                <a:lnTo>
                  <a:pt x="3988" y="94614"/>
                </a:lnTo>
                <a:lnTo>
                  <a:pt x="0" y="100613"/>
                </a:lnTo>
                <a:lnTo>
                  <a:pt x="4493" y="110184"/>
                </a:lnTo>
                <a:lnTo>
                  <a:pt x="11354" y="120065"/>
                </a:lnTo>
                <a:lnTo>
                  <a:pt x="13225" y="121350"/>
                </a:lnTo>
                <a:lnTo>
                  <a:pt x="17998" y="126888"/>
                </a:lnTo>
                <a:lnTo>
                  <a:pt x="29542" y="141333"/>
                </a:lnTo>
                <a:lnTo>
                  <a:pt x="40158" y="154736"/>
                </a:lnTo>
                <a:lnTo>
                  <a:pt x="52662" y="164233"/>
                </a:lnTo>
                <a:lnTo>
                  <a:pt x="58932" y="171488"/>
                </a:lnTo>
                <a:lnTo>
                  <a:pt x="59688" y="179326"/>
                </a:lnTo>
                <a:lnTo>
                  <a:pt x="55649" y="190574"/>
                </a:lnTo>
                <a:lnTo>
                  <a:pt x="51550" y="199440"/>
                </a:lnTo>
                <a:lnTo>
                  <a:pt x="54395" y="199771"/>
                </a:lnTo>
                <a:lnTo>
                  <a:pt x="55398" y="200113"/>
                </a:lnTo>
                <a:lnTo>
                  <a:pt x="63600" y="194114"/>
                </a:lnTo>
                <a:lnTo>
                  <a:pt x="68991" y="190050"/>
                </a:lnTo>
                <a:lnTo>
                  <a:pt x="73641" y="186166"/>
                </a:lnTo>
                <a:lnTo>
                  <a:pt x="77496" y="182867"/>
                </a:lnTo>
                <a:lnTo>
                  <a:pt x="76307" y="183939"/>
                </a:lnTo>
                <a:lnTo>
                  <a:pt x="73641" y="186166"/>
                </a:lnTo>
                <a:lnTo>
                  <a:pt x="69933" y="189340"/>
                </a:lnTo>
                <a:lnTo>
                  <a:pt x="73813" y="216852"/>
                </a:lnTo>
                <a:lnTo>
                  <a:pt x="80019" y="204903"/>
                </a:lnTo>
                <a:lnTo>
                  <a:pt x="85859" y="192667"/>
                </a:lnTo>
                <a:lnTo>
                  <a:pt x="90362" y="181426"/>
                </a:lnTo>
                <a:lnTo>
                  <a:pt x="91568" y="177507"/>
                </a:lnTo>
                <a:lnTo>
                  <a:pt x="92736" y="173989"/>
                </a:lnTo>
                <a:lnTo>
                  <a:pt x="93739" y="168630"/>
                </a:lnTo>
                <a:lnTo>
                  <a:pt x="96838" y="151820"/>
                </a:lnTo>
                <a:lnTo>
                  <a:pt x="95844" y="138193"/>
                </a:lnTo>
                <a:lnTo>
                  <a:pt x="94327" y="131580"/>
                </a:lnTo>
                <a:close/>
              </a:path>
              <a:path w="96838" h="216852">
                <a:moveTo>
                  <a:pt x="94412" y="131787"/>
                </a:moveTo>
                <a:lnTo>
                  <a:pt x="94297" y="131448"/>
                </a:lnTo>
                <a:lnTo>
                  <a:pt x="94412" y="131787"/>
                </a:lnTo>
                <a:close/>
              </a:path>
              <a:path w="96838" h="216852">
                <a:moveTo>
                  <a:pt x="69933" y="189340"/>
                </a:moveTo>
                <a:lnTo>
                  <a:pt x="68991" y="190050"/>
                </a:lnTo>
                <a:lnTo>
                  <a:pt x="67823" y="191025"/>
                </a:lnTo>
                <a:lnTo>
                  <a:pt x="63600" y="194114"/>
                </a:lnTo>
                <a:lnTo>
                  <a:pt x="58256" y="198143"/>
                </a:lnTo>
                <a:lnTo>
                  <a:pt x="55398" y="200113"/>
                </a:lnTo>
                <a:lnTo>
                  <a:pt x="58586" y="200774"/>
                </a:lnTo>
                <a:lnTo>
                  <a:pt x="61253" y="204292"/>
                </a:lnTo>
                <a:lnTo>
                  <a:pt x="60757" y="205473"/>
                </a:lnTo>
                <a:lnTo>
                  <a:pt x="63272" y="212674"/>
                </a:lnTo>
                <a:lnTo>
                  <a:pt x="57747" y="216852"/>
                </a:lnTo>
                <a:lnTo>
                  <a:pt x="64440" y="216522"/>
                </a:lnTo>
                <a:lnTo>
                  <a:pt x="69800" y="216687"/>
                </a:lnTo>
                <a:lnTo>
                  <a:pt x="73813" y="216852"/>
                </a:lnTo>
                <a:lnTo>
                  <a:pt x="69933" y="18934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357287" y="1729349"/>
            <a:ext cx="100632" cy="94676"/>
          </a:xfrm>
          <a:custGeom>
            <a:avLst/>
            <a:gdLst/>
            <a:ahLst/>
            <a:cxnLst/>
            <a:rect l="l" t="t" r="r" b="b"/>
            <a:pathLst>
              <a:path w="100632" h="94676">
                <a:moveTo>
                  <a:pt x="25320" y="26002"/>
                </a:moveTo>
                <a:lnTo>
                  <a:pt x="23113" y="38592"/>
                </a:lnTo>
                <a:lnTo>
                  <a:pt x="25322" y="51748"/>
                </a:lnTo>
                <a:lnTo>
                  <a:pt x="16555" y="58417"/>
                </a:lnTo>
                <a:lnTo>
                  <a:pt x="13563" y="59026"/>
                </a:lnTo>
                <a:lnTo>
                  <a:pt x="7708" y="62709"/>
                </a:lnTo>
                <a:lnTo>
                  <a:pt x="8877" y="60868"/>
                </a:lnTo>
                <a:lnTo>
                  <a:pt x="10718" y="57350"/>
                </a:lnTo>
                <a:lnTo>
                  <a:pt x="11556" y="51660"/>
                </a:lnTo>
                <a:lnTo>
                  <a:pt x="7200" y="52499"/>
                </a:lnTo>
                <a:lnTo>
                  <a:pt x="0" y="47469"/>
                </a:lnTo>
                <a:lnTo>
                  <a:pt x="2844" y="55508"/>
                </a:lnTo>
                <a:lnTo>
                  <a:pt x="3517" y="61363"/>
                </a:lnTo>
                <a:lnTo>
                  <a:pt x="3352" y="65224"/>
                </a:lnTo>
                <a:lnTo>
                  <a:pt x="3352" y="68729"/>
                </a:lnTo>
                <a:lnTo>
                  <a:pt x="2844" y="70240"/>
                </a:lnTo>
                <a:lnTo>
                  <a:pt x="2514" y="74431"/>
                </a:lnTo>
                <a:lnTo>
                  <a:pt x="3187" y="78610"/>
                </a:lnTo>
                <a:lnTo>
                  <a:pt x="4686" y="82636"/>
                </a:lnTo>
                <a:lnTo>
                  <a:pt x="5867" y="85315"/>
                </a:lnTo>
                <a:lnTo>
                  <a:pt x="6705" y="86649"/>
                </a:lnTo>
                <a:lnTo>
                  <a:pt x="18495" y="80248"/>
                </a:lnTo>
                <a:lnTo>
                  <a:pt x="27033" y="82898"/>
                </a:lnTo>
                <a:lnTo>
                  <a:pt x="31648" y="86154"/>
                </a:lnTo>
                <a:lnTo>
                  <a:pt x="44162" y="94560"/>
                </a:lnTo>
                <a:lnTo>
                  <a:pt x="49124" y="90340"/>
                </a:lnTo>
                <a:lnTo>
                  <a:pt x="50571" y="86484"/>
                </a:lnTo>
                <a:lnTo>
                  <a:pt x="65803" y="94353"/>
                </a:lnTo>
                <a:lnTo>
                  <a:pt x="73309" y="94676"/>
                </a:lnTo>
                <a:lnTo>
                  <a:pt x="76911" y="86285"/>
                </a:lnTo>
                <a:lnTo>
                  <a:pt x="78536" y="77949"/>
                </a:lnTo>
                <a:lnTo>
                  <a:pt x="95472" y="74979"/>
                </a:lnTo>
                <a:lnTo>
                  <a:pt x="100632" y="68874"/>
                </a:lnTo>
                <a:lnTo>
                  <a:pt x="98071" y="54449"/>
                </a:lnTo>
                <a:lnTo>
                  <a:pt x="97789" y="53324"/>
                </a:lnTo>
                <a:lnTo>
                  <a:pt x="92708" y="44953"/>
                </a:lnTo>
                <a:lnTo>
                  <a:pt x="83503" y="48200"/>
                </a:lnTo>
                <a:lnTo>
                  <a:pt x="76860" y="52499"/>
                </a:lnTo>
                <a:lnTo>
                  <a:pt x="82219" y="47977"/>
                </a:lnTo>
                <a:lnTo>
                  <a:pt x="78536" y="35239"/>
                </a:lnTo>
                <a:lnTo>
                  <a:pt x="89159" y="28489"/>
                </a:lnTo>
                <a:lnTo>
                  <a:pt x="89976" y="19290"/>
                </a:lnTo>
                <a:lnTo>
                  <a:pt x="87083" y="9128"/>
                </a:lnTo>
                <a:lnTo>
                  <a:pt x="84382" y="0"/>
                </a:lnTo>
                <a:lnTo>
                  <a:pt x="80009" y="44"/>
                </a:lnTo>
                <a:lnTo>
                  <a:pt x="70466" y="10391"/>
                </a:lnTo>
                <a:lnTo>
                  <a:pt x="65811" y="15986"/>
                </a:lnTo>
                <a:lnTo>
                  <a:pt x="57599" y="9170"/>
                </a:lnTo>
                <a:lnTo>
                  <a:pt x="51871" y="10935"/>
                </a:lnTo>
                <a:lnTo>
                  <a:pt x="44234" y="23291"/>
                </a:lnTo>
                <a:lnTo>
                  <a:pt x="42367" y="26705"/>
                </a:lnTo>
                <a:lnTo>
                  <a:pt x="30196" y="21232"/>
                </a:lnTo>
                <a:lnTo>
                  <a:pt x="25320" y="2600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368513" y="1820643"/>
            <a:ext cx="32816" cy="20806"/>
          </a:xfrm>
          <a:custGeom>
            <a:avLst/>
            <a:gdLst/>
            <a:ahLst/>
            <a:cxnLst/>
            <a:rect l="l" t="t" r="r" b="b"/>
            <a:pathLst>
              <a:path w="32816" h="20806">
                <a:moveTo>
                  <a:pt x="19655" y="0"/>
                </a:moveTo>
                <a:lnTo>
                  <a:pt x="7365" y="3902"/>
                </a:lnTo>
                <a:lnTo>
                  <a:pt x="4521" y="1387"/>
                </a:lnTo>
                <a:lnTo>
                  <a:pt x="0" y="3394"/>
                </a:lnTo>
                <a:lnTo>
                  <a:pt x="7023" y="12944"/>
                </a:lnTo>
                <a:lnTo>
                  <a:pt x="16065" y="19802"/>
                </a:lnTo>
                <a:lnTo>
                  <a:pt x="18084" y="20806"/>
                </a:lnTo>
                <a:lnTo>
                  <a:pt x="32816" y="19802"/>
                </a:lnTo>
                <a:lnTo>
                  <a:pt x="25781" y="7915"/>
                </a:lnTo>
                <a:lnTo>
                  <a:pt x="25012" y="5801"/>
                </a:lnTo>
                <a:lnTo>
                  <a:pt x="196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08366" y="1935781"/>
            <a:ext cx="7380" cy="25225"/>
          </a:xfrm>
          <a:custGeom>
            <a:avLst/>
            <a:gdLst/>
            <a:ahLst/>
            <a:cxnLst/>
            <a:rect l="l" t="t" r="r" b="b"/>
            <a:pathLst>
              <a:path w="7380" h="25225">
                <a:moveTo>
                  <a:pt x="5016" y="6137"/>
                </a:moveTo>
                <a:lnTo>
                  <a:pt x="7380" y="0"/>
                </a:lnTo>
                <a:lnTo>
                  <a:pt x="1057" y="8067"/>
                </a:lnTo>
                <a:lnTo>
                  <a:pt x="825" y="17859"/>
                </a:lnTo>
                <a:lnTo>
                  <a:pt x="0" y="19866"/>
                </a:lnTo>
                <a:lnTo>
                  <a:pt x="3175" y="22050"/>
                </a:lnTo>
                <a:lnTo>
                  <a:pt x="4686" y="25225"/>
                </a:lnTo>
                <a:lnTo>
                  <a:pt x="5181" y="19536"/>
                </a:lnTo>
                <a:lnTo>
                  <a:pt x="5016" y="613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398308" y="1957151"/>
            <a:ext cx="3435" cy="2804"/>
          </a:xfrm>
          <a:custGeom>
            <a:avLst/>
            <a:gdLst/>
            <a:ahLst/>
            <a:cxnLst/>
            <a:rect l="l" t="t" r="r" b="b"/>
            <a:pathLst>
              <a:path w="3435" h="2804">
                <a:moveTo>
                  <a:pt x="0" y="845"/>
                </a:moveTo>
                <a:lnTo>
                  <a:pt x="810" y="2804"/>
                </a:lnTo>
                <a:lnTo>
                  <a:pt x="781" y="2540"/>
                </a:lnTo>
                <a:lnTo>
                  <a:pt x="3435" y="0"/>
                </a:lnTo>
                <a:lnTo>
                  <a:pt x="0" y="84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30489" y="1910562"/>
            <a:ext cx="8738" cy="8861"/>
          </a:xfrm>
          <a:custGeom>
            <a:avLst/>
            <a:gdLst/>
            <a:ahLst/>
            <a:cxnLst/>
            <a:rect l="l" t="t" r="r" b="b"/>
            <a:pathLst>
              <a:path w="8738" h="8861">
                <a:moveTo>
                  <a:pt x="1945" y="0"/>
                </a:moveTo>
                <a:lnTo>
                  <a:pt x="0" y="8171"/>
                </a:lnTo>
                <a:lnTo>
                  <a:pt x="79" y="8861"/>
                </a:lnTo>
                <a:lnTo>
                  <a:pt x="8738" y="1531"/>
                </a:lnTo>
                <a:lnTo>
                  <a:pt x="194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361808" y="2043247"/>
            <a:ext cx="123074" cy="87393"/>
          </a:xfrm>
          <a:custGeom>
            <a:avLst/>
            <a:gdLst/>
            <a:ahLst/>
            <a:cxnLst/>
            <a:rect l="l" t="t" r="r" b="b"/>
            <a:pathLst>
              <a:path w="123074" h="87393">
                <a:moveTo>
                  <a:pt x="68878" y="34530"/>
                </a:moveTo>
                <a:lnTo>
                  <a:pt x="63987" y="35067"/>
                </a:lnTo>
                <a:lnTo>
                  <a:pt x="58280" y="37494"/>
                </a:lnTo>
                <a:lnTo>
                  <a:pt x="51079" y="40669"/>
                </a:lnTo>
                <a:lnTo>
                  <a:pt x="53416" y="39831"/>
                </a:lnTo>
                <a:lnTo>
                  <a:pt x="50571" y="41012"/>
                </a:lnTo>
                <a:lnTo>
                  <a:pt x="46558" y="41673"/>
                </a:lnTo>
                <a:lnTo>
                  <a:pt x="42532" y="41850"/>
                </a:lnTo>
                <a:lnTo>
                  <a:pt x="41198" y="40009"/>
                </a:lnTo>
                <a:lnTo>
                  <a:pt x="32651" y="36326"/>
                </a:lnTo>
                <a:lnTo>
                  <a:pt x="29476" y="38332"/>
                </a:lnTo>
                <a:lnTo>
                  <a:pt x="29806" y="32135"/>
                </a:lnTo>
                <a:lnTo>
                  <a:pt x="30480" y="16057"/>
                </a:lnTo>
                <a:lnTo>
                  <a:pt x="23774" y="19244"/>
                </a:lnTo>
                <a:lnTo>
                  <a:pt x="20929" y="22254"/>
                </a:lnTo>
                <a:lnTo>
                  <a:pt x="15913" y="20921"/>
                </a:lnTo>
                <a:lnTo>
                  <a:pt x="16408" y="17403"/>
                </a:lnTo>
                <a:lnTo>
                  <a:pt x="20385" y="6835"/>
                </a:lnTo>
                <a:lnTo>
                  <a:pt x="14408" y="2834"/>
                </a:lnTo>
                <a:lnTo>
                  <a:pt x="13068" y="2493"/>
                </a:lnTo>
                <a:lnTo>
                  <a:pt x="2860" y="0"/>
                </a:lnTo>
                <a:lnTo>
                  <a:pt x="110" y="7207"/>
                </a:lnTo>
                <a:lnTo>
                  <a:pt x="0" y="8691"/>
                </a:lnTo>
                <a:lnTo>
                  <a:pt x="1663" y="18099"/>
                </a:lnTo>
                <a:lnTo>
                  <a:pt x="9385" y="19905"/>
                </a:lnTo>
                <a:lnTo>
                  <a:pt x="12560" y="26445"/>
                </a:lnTo>
                <a:lnTo>
                  <a:pt x="15735" y="28782"/>
                </a:lnTo>
                <a:lnTo>
                  <a:pt x="11722" y="36656"/>
                </a:lnTo>
                <a:lnTo>
                  <a:pt x="11391" y="41507"/>
                </a:lnTo>
                <a:lnTo>
                  <a:pt x="10045" y="44695"/>
                </a:lnTo>
                <a:lnTo>
                  <a:pt x="7365" y="48378"/>
                </a:lnTo>
                <a:lnTo>
                  <a:pt x="10388" y="50220"/>
                </a:lnTo>
                <a:lnTo>
                  <a:pt x="10883" y="50550"/>
                </a:lnTo>
                <a:lnTo>
                  <a:pt x="15074" y="53064"/>
                </a:lnTo>
                <a:lnTo>
                  <a:pt x="20434" y="57255"/>
                </a:lnTo>
                <a:lnTo>
                  <a:pt x="25120" y="53230"/>
                </a:lnTo>
                <a:lnTo>
                  <a:pt x="26454" y="53395"/>
                </a:lnTo>
                <a:lnTo>
                  <a:pt x="32651" y="51058"/>
                </a:lnTo>
                <a:lnTo>
                  <a:pt x="32156" y="54741"/>
                </a:lnTo>
                <a:lnTo>
                  <a:pt x="37680" y="62780"/>
                </a:lnTo>
                <a:lnTo>
                  <a:pt x="42697" y="60100"/>
                </a:lnTo>
                <a:lnTo>
                  <a:pt x="45719" y="60596"/>
                </a:lnTo>
                <a:lnTo>
                  <a:pt x="46558" y="61434"/>
                </a:lnTo>
                <a:lnTo>
                  <a:pt x="48399" y="63618"/>
                </a:lnTo>
                <a:lnTo>
                  <a:pt x="48056" y="67136"/>
                </a:lnTo>
                <a:lnTo>
                  <a:pt x="57435" y="77508"/>
                </a:lnTo>
                <a:lnTo>
                  <a:pt x="65030" y="76251"/>
                </a:lnTo>
                <a:lnTo>
                  <a:pt x="66814" y="74997"/>
                </a:lnTo>
                <a:lnTo>
                  <a:pt x="73012" y="83544"/>
                </a:lnTo>
                <a:lnTo>
                  <a:pt x="81216" y="87393"/>
                </a:lnTo>
                <a:lnTo>
                  <a:pt x="86067" y="86224"/>
                </a:lnTo>
                <a:lnTo>
                  <a:pt x="91592" y="85043"/>
                </a:lnTo>
                <a:lnTo>
                  <a:pt x="93611" y="78680"/>
                </a:lnTo>
                <a:lnTo>
                  <a:pt x="113463" y="77704"/>
                </a:lnTo>
                <a:lnTo>
                  <a:pt x="121581" y="70573"/>
                </a:lnTo>
                <a:lnTo>
                  <a:pt x="123074" y="63334"/>
                </a:lnTo>
                <a:lnTo>
                  <a:pt x="122910" y="61434"/>
                </a:lnTo>
                <a:lnTo>
                  <a:pt x="113777" y="53896"/>
                </a:lnTo>
                <a:lnTo>
                  <a:pt x="106159" y="56074"/>
                </a:lnTo>
                <a:lnTo>
                  <a:pt x="102869" y="45157"/>
                </a:lnTo>
                <a:lnTo>
                  <a:pt x="91236" y="42469"/>
                </a:lnTo>
                <a:lnTo>
                  <a:pt x="82828" y="42976"/>
                </a:lnTo>
                <a:lnTo>
                  <a:pt x="82550" y="43019"/>
                </a:lnTo>
                <a:lnTo>
                  <a:pt x="76202" y="35170"/>
                </a:lnTo>
                <a:lnTo>
                  <a:pt x="72883" y="36447"/>
                </a:lnTo>
                <a:lnTo>
                  <a:pt x="68878" y="345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28115" y="1919424"/>
            <a:ext cx="3860" cy="17135"/>
          </a:xfrm>
          <a:custGeom>
            <a:avLst/>
            <a:gdLst/>
            <a:ahLst/>
            <a:cxnLst/>
            <a:rect l="l" t="t" r="r" b="b"/>
            <a:pathLst>
              <a:path w="3860" h="17135">
                <a:moveTo>
                  <a:pt x="2453" y="0"/>
                </a:moveTo>
                <a:lnTo>
                  <a:pt x="1159" y="1094"/>
                </a:lnTo>
                <a:lnTo>
                  <a:pt x="0" y="12448"/>
                </a:lnTo>
                <a:lnTo>
                  <a:pt x="1676" y="14455"/>
                </a:lnTo>
                <a:lnTo>
                  <a:pt x="3517" y="17135"/>
                </a:lnTo>
                <a:lnTo>
                  <a:pt x="3860" y="12283"/>
                </a:lnTo>
                <a:lnTo>
                  <a:pt x="24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01743" y="1953640"/>
            <a:ext cx="6622" cy="3510"/>
          </a:xfrm>
          <a:custGeom>
            <a:avLst/>
            <a:gdLst/>
            <a:ahLst/>
            <a:cxnLst/>
            <a:rect l="l" t="t" r="r" b="b"/>
            <a:pathLst>
              <a:path w="6622" h="3510">
                <a:moveTo>
                  <a:pt x="3254" y="395"/>
                </a:moveTo>
                <a:lnTo>
                  <a:pt x="0" y="3510"/>
                </a:lnTo>
                <a:lnTo>
                  <a:pt x="6114" y="2006"/>
                </a:lnTo>
                <a:lnTo>
                  <a:pt x="6622" y="0"/>
                </a:lnTo>
                <a:lnTo>
                  <a:pt x="3254" y="3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398816" y="1959956"/>
            <a:ext cx="8369" cy="27517"/>
          </a:xfrm>
          <a:custGeom>
            <a:avLst/>
            <a:gdLst/>
            <a:ahLst/>
            <a:cxnLst/>
            <a:rect l="l" t="t" r="r" b="b"/>
            <a:pathLst>
              <a:path w="8369" h="27517">
                <a:moveTo>
                  <a:pt x="3352" y="20811"/>
                </a:moveTo>
                <a:lnTo>
                  <a:pt x="0" y="27517"/>
                </a:lnTo>
                <a:lnTo>
                  <a:pt x="2679" y="27517"/>
                </a:lnTo>
                <a:lnTo>
                  <a:pt x="8369" y="16468"/>
                </a:lnTo>
                <a:lnTo>
                  <a:pt x="4686" y="10601"/>
                </a:lnTo>
                <a:lnTo>
                  <a:pt x="302" y="0"/>
                </a:lnTo>
                <a:lnTo>
                  <a:pt x="2171" y="17294"/>
                </a:lnTo>
                <a:lnTo>
                  <a:pt x="3352" y="208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15747" y="1932381"/>
            <a:ext cx="2664" cy="3400"/>
          </a:xfrm>
          <a:custGeom>
            <a:avLst/>
            <a:gdLst/>
            <a:ahLst/>
            <a:cxnLst/>
            <a:rect l="l" t="t" r="r" b="b"/>
            <a:pathLst>
              <a:path w="2664" h="3400">
                <a:moveTo>
                  <a:pt x="2664" y="0"/>
                </a:moveTo>
                <a:lnTo>
                  <a:pt x="150" y="3009"/>
                </a:lnTo>
                <a:lnTo>
                  <a:pt x="0" y="3400"/>
                </a:lnTo>
                <a:lnTo>
                  <a:pt x="266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310741" y="1850682"/>
            <a:ext cx="176361" cy="227736"/>
          </a:xfrm>
          <a:custGeom>
            <a:avLst/>
            <a:gdLst/>
            <a:ahLst/>
            <a:cxnLst/>
            <a:rect l="l" t="t" r="r" b="b"/>
            <a:pathLst>
              <a:path w="176361" h="227736">
                <a:moveTo>
                  <a:pt x="15735" y="155206"/>
                </a:moveTo>
                <a:lnTo>
                  <a:pt x="18415" y="157048"/>
                </a:lnTo>
                <a:lnTo>
                  <a:pt x="20929" y="158216"/>
                </a:lnTo>
                <a:lnTo>
                  <a:pt x="26454" y="159892"/>
                </a:lnTo>
                <a:lnTo>
                  <a:pt x="33489" y="156374"/>
                </a:lnTo>
                <a:lnTo>
                  <a:pt x="42076" y="165462"/>
                </a:lnTo>
                <a:lnTo>
                  <a:pt x="51989" y="163848"/>
                </a:lnTo>
                <a:lnTo>
                  <a:pt x="55422" y="162077"/>
                </a:lnTo>
                <a:lnTo>
                  <a:pt x="64465" y="156374"/>
                </a:lnTo>
                <a:lnTo>
                  <a:pt x="70319" y="159562"/>
                </a:lnTo>
                <a:lnTo>
                  <a:pt x="83121" y="172319"/>
                </a:lnTo>
                <a:lnTo>
                  <a:pt x="87215" y="185371"/>
                </a:lnTo>
                <a:lnTo>
                  <a:pt x="87236" y="193560"/>
                </a:lnTo>
                <a:lnTo>
                  <a:pt x="83045" y="199923"/>
                </a:lnTo>
                <a:lnTo>
                  <a:pt x="81546" y="208622"/>
                </a:lnTo>
                <a:lnTo>
                  <a:pt x="80873" y="224700"/>
                </a:lnTo>
                <a:lnTo>
                  <a:pt x="91592" y="219011"/>
                </a:lnTo>
                <a:lnTo>
                  <a:pt x="95948" y="217665"/>
                </a:lnTo>
                <a:lnTo>
                  <a:pt x="97624" y="217500"/>
                </a:lnTo>
                <a:lnTo>
                  <a:pt x="102806" y="217169"/>
                </a:lnTo>
                <a:lnTo>
                  <a:pt x="105829" y="219849"/>
                </a:lnTo>
                <a:lnTo>
                  <a:pt x="111190" y="222905"/>
                </a:lnTo>
                <a:lnTo>
                  <a:pt x="119945" y="227096"/>
                </a:lnTo>
                <a:lnTo>
                  <a:pt x="126197" y="226410"/>
                </a:lnTo>
                <a:lnTo>
                  <a:pt x="127269" y="227736"/>
                </a:lnTo>
                <a:lnTo>
                  <a:pt x="129844" y="226744"/>
                </a:lnTo>
                <a:lnTo>
                  <a:pt x="133616" y="215328"/>
                </a:lnTo>
                <a:lnTo>
                  <a:pt x="139117" y="216560"/>
                </a:lnTo>
                <a:lnTo>
                  <a:pt x="155936" y="219842"/>
                </a:lnTo>
                <a:lnTo>
                  <a:pt x="163527" y="219089"/>
                </a:lnTo>
                <a:lnTo>
                  <a:pt x="163900" y="213163"/>
                </a:lnTo>
                <a:lnTo>
                  <a:pt x="159067" y="200926"/>
                </a:lnTo>
                <a:lnTo>
                  <a:pt x="163671" y="200484"/>
                </a:lnTo>
                <a:lnTo>
                  <a:pt x="176361" y="196904"/>
                </a:lnTo>
                <a:lnTo>
                  <a:pt x="175983" y="184340"/>
                </a:lnTo>
                <a:lnTo>
                  <a:pt x="175212" y="175047"/>
                </a:lnTo>
                <a:lnTo>
                  <a:pt x="170957" y="168995"/>
                </a:lnTo>
                <a:lnTo>
                  <a:pt x="157225" y="174129"/>
                </a:lnTo>
                <a:lnTo>
                  <a:pt x="162113" y="156099"/>
                </a:lnTo>
                <a:lnTo>
                  <a:pt x="160620" y="150468"/>
                </a:lnTo>
                <a:lnTo>
                  <a:pt x="151206" y="153034"/>
                </a:lnTo>
                <a:lnTo>
                  <a:pt x="142328" y="154533"/>
                </a:lnTo>
                <a:lnTo>
                  <a:pt x="136969" y="159727"/>
                </a:lnTo>
                <a:lnTo>
                  <a:pt x="128401" y="153229"/>
                </a:lnTo>
                <a:lnTo>
                  <a:pt x="121925" y="153456"/>
                </a:lnTo>
                <a:lnTo>
                  <a:pt x="115201" y="165087"/>
                </a:lnTo>
                <a:lnTo>
                  <a:pt x="105321" y="163410"/>
                </a:lnTo>
                <a:lnTo>
                  <a:pt x="99466" y="172961"/>
                </a:lnTo>
                <a:lnTo>
                  <a:pt x="97624" y="168232"/>
                </a:lnTo>
                <a:lnTo>
                  <a:pt x="97116" y="166928"/>
                </a:lnTo>
                <a:lnTo>
                  <a:pt x="97624" y="165404"/>
                </a:lnTo>
                <a:lnTo>
                  <a:pt x="97955" y="164414"/>
                </a:lnTo>
                <a:lnTo>
                  <a:pt x="107460" y="150253"/>
                </a:lnTo>
                <a:lnTo>
                  <a:pt x="115082" y="145842"/>
                </a:lnTo>
                <a:lnTo>
                  <a:pt x="127253" y="147675"/>
                </a:lnTo>
                <a:lnTo>
                  <a:pt x="139141" y="146329"/>
                </a:lnTo>
                <a:lnTo>
                  <a:pt x="144335" y="143154"/>
                </a:lnTo>
                <a:lnTo>
                  <a:pt x="146519" y="140804"/>
                </a:lnTo>
                <a:lnTo>
                  <a:pt x="148183" y="137959"/>
                </a:lnTo>
                <a:lnTo>
                  <a:pt x="149859" y="132765"/>
                </a:lnTo>
                <a:lnTo>
                  <a:pt x="148018" y="129590"/>
                </a:lnTo>
                <a:lnTo>
                  <a:pt x="154912" y="127836"/>
                </a:lnTo>
                <a:lnTo>
                  <a:pt x="167761" y="122666"/>
                </a:lnTo>
                <a:lnTo>
                  <a:pt x="168122" y="113347"/>
                </a:lnTo>
                <a:lnTo>
                  <a:pt x="168617" y="102628"/>
                </a:lnTo>
                <a:lnTo>
                  <a:pt x="162255" y="103796"/>
                </a:lnTo>
                <a:lnTo>
                  <a:pt x="168879" y="95598"/>
                </a:lnTo>
                <a:lnTo>
                  <a:pt x="176036" y="84960"/>
                </a:lnTo>
                <a:lnTo>
                  <a:pt x="174834" y="79358"/>
                </a:lnTo>
                <a:lnTo>
                  <a:pt x="165773" y="74663"/>
                </a:lnTo>
                <a:lnTo>
                  <a:pt x="165593" y="74585"/>
                </a:lnTo>
                <a:lnTo>
                  <a:pt x="156397" y="72948"/>
                </a:lnTo>
                <a:lnTo>
                  <a:pt x="149364" y="85877"/>
                </a:lnTo>
                <a:lnTo>
                  <a:pt x="146342" y="82867"/>
                </a:lnTo>
                <a:lnTo>
                  <a:pt x="143167" y="84035"/>
                </a:lnTo>
                <a:lnTo>
                  <a:pt x="145398" y="70855"/>
                </a:lnTo>
                <a:lnTo>
                  <a:pt x="143611" y="60968"/>
                </a:lnTo>
                <a:lnTo>
                  <a:pt x="131114" y="59931"/>
                </a:lnTo>
                <a:lnTo>
                  <a:pt x="130056" y="60082"/>
                </a:lnTo>
                <a:lnTo>
                  <a:pt x="128486" y="61411"/>
                </a:lnTo>
                <a:lnTo>
                  <a:pt x="132283" y="62267"/>
                </a:lnTo>
                <a:lnTo>
                  <a:pt x="132448" y="63614"/>
                </a:lnTo>
                <a:lnTo>
                  <a:pt x="132428" y="81299"/>
                </a:lnTo>
                <a:lnTo>
                  <a:pt x="130192" y="91060"/>
                </a:lnTo>
                <a:lnTo>
                  <a:pt x="124162" y="99946"/>
                </a:lnTo>
                <a:lnTo>
                  <a:pt x="112687" y="112001"/>
                </a:lnTo>
                <a:lnTo>
                  <a:pt x="108669" y="117727"/>
                </a:lnTo>
                <a:lnTo>
                  <a:pt x="101790" y="129547"/>
                </a:lnTo>
                <a:lnTo>
                  <a:pt x="97624" y="138963"/>
                </a:lnTo>
                <a:lnTo>
                  <a:pt x="95440" y="144995"/>
                </a:lnTo>
                <a:lnTo>
                  <a:pt x="94945" y="148513"/>
                </a:lnTo>
                <a:lnTo>
                  <a:pt x="95948" y="147002"/>
                </a:lnTo>
                <a:lnTo>
                  <a:pt x="97624" y="144322"/>
                </a:lnTo>
                <a:lnTo>
                  <a:pt x="106667" y="131267"/>
                </a:lnTo>
                <a:lnTo>
                  <a:pt x="113690" y="128917"/>
                </a:lnTo>
                <a:lnTo>
                  <a:pt x="109004" y="127241"/>
                </a:lnTo>
                <a:lnTo>
                  <a:pt x="105994" y="128587"/>
                </a:lnTo>
                <a:lnTo>
                  <a:pt x="106833" y="127292"/>
                </a:lnTo>
                <a:lnTo>
                  <a:pt x="115314" y="115233"/>
                </a:lnTo>
                <a:lnTo>
                  <a:pt x="123229" y="109372"/>
                </a:lnTo>
                <a:lnTo>
                  <a:pt x="136969" y="104800"/>
                </a:lnTo>
                <a:lnTo>
                  <a:pt x="129603" y="101625"/>
                </a:lnTo>
                <a:lnTo>
                  <a:pt x="124917" y="103796"/>
                </a:lnTo>
                <a:lnTo>
                  <a:pt x="130098" y="92747"/>
                </a:lnTo>
                <a:lnTo>
                  <a:pt x="134454" y="93078"/>
                </a:lnTo>
                <a:lnTo>
                  <a:pt x="144279" y="98369"/>
                </a:lnTo>
                <a:lnTo>
                  <a:pt x="150308" y="103098"/>
                </a:lnTo>
                <a:lnTo>
                  <a:pt x="149561" y="107418"/>
                </a:lnTo>
                <a:lnTo>
                  <a:pt x="141583" y="112799"/>
                </a:lnTo>
                <a:lnTo>
                  <a:pt x="125920" y="120713"/>
                </a:lnTo>
                <a:lnTo>
                  <a:pt x="128513" y="130048"/>
                </a:lnTo>
                <a:lnTo>
                  <a:pt x="125463" y="137167"/>
                </a:lnTo>
                <a:lnTo>
                  <a:pt x="109842" y="142646"/>
                </a:lnTo>
                <a:lnTo>
                  <a:pt x="104152" y="145656"/>
                </a:lnTo>
                <a:lnTo>
                  <a:pt x="100304" y="150012"/>
                </a:lnTo>
                <a:lnTo>
                  <a:pt x="97624" y="154711"/>
                </a:lnTo>
                <a:lnTo>
                  <a:pt x="92949" y="171064"/>
                </a:lnTo>
                <a:lnTo>
                  <a:pt x="93177" y="182670"/>
                </a:lnTo>
                <a:lnTo>
                  <a:pt x="93433" y="184340"/>
                </a:lnTo>
                <a:lnTo>
                  <a:pt x="90754" y="187858"/>
                </a:lnTo>
                <a:lnTo>
                  <a:pt x="86576" y="168932"/>
                </a:lnTo>
                <a:lnTo>
                  <a:pt x="84622" y="155305"/>
                </a:lnTo>
                <a:lnTo>
                  <a:pt x="84365" y="146111"/>
                </a:lnTo>
                <a:lnTo>
                  <a:pt x="84886" y="141973"/>
                </a:lnTo>
                <a:lnTo>
                  <a:pt x="82880" y="139471"/>
                </a:lnTo>
                <a:lnTo>
                  <a:pt x="81546" y="136448"/>
                </a:lnTo>
                <a:lnTo>
                  <a:pt x="82042" y="130759"/>
                </a:lnTo>
                <a:lnTo>
                  <a:pt x="85559" y="122046"/>
                </a:lnTo>
                <a:lnTo>
                  <a:pt x="78028" y="109499"/>
                </a:lnTo>
                <a:lnTo>
                  <a:pt x="74286" y="98176"/>
                </a:lnTo>
                <a:lnTo>
                  <a:pt x="78387" y="88775"/>
                </a:lnTo>
                <a:lnTo>
                  <a:pt x="82042" y="83705"/>
                </a:lnTo>
                <a:lnTo>
                  <a:pt x="80708" y="80022"/>
                </a:lnTo>
                <a:lnTo>
                  <a:pt x="80365" y="78511"/>
                </a:lnTo>
                <a:lnTo>
                  <a:pt x="76682" y="82372"/>
                </a:lnTo>
                <a:lnTo>
                  <a:pt x="73164" y="86055"/>
                </a:lnTo>
                <a:lnTo>
                  <a:pt x="75857" y="83197"/>
                </a:lnTo>
                <a:lnTo>
                  <a:pt x="77190" y="78854"/>
                </a:lnTo>
                <a:lnTo>
                  <a:pt x="76860" y="70141"/>
                </a:lnTo>
                <a:lnTo>
                  <a:pt x="73672" y="64617"/>
                </a:lnTo>
                <a:lnTo>
                  <a:pt x="67144" y="58254"/>
                </a:lnTo>
                <a:lnTo>
                  <a:pt x="69481" y="63779"/>
                </a:lnTo>
                <a:lnTo>
                  <a:pt x="67983" y="71818"/>
                </a:lnTo>
                <a:lnTo>
                  <a:pt x="64630" y="75996"/>
                </a:lnTo>
                <a:lnTo>
                  <a:pt x="64465" y="86550"/>
                </a:lnTo>
                <a:lnTo>
                  <a:pt x="64465" y="92074"/>
                </a:lnTo>
                <a:lnTo>
                  <a:pt x="62458" y="88061"/>
                </a:lnTo>
                <a:lnTo>
                  <a:pt x="60617" y="87388"/>
                </a:lnTo>
                <a:lnTo>
                  <a:pt x="61455" y="79514"/>
                </a:lnTo>
                <a:lnTo>
                  <a:pt x="62953" y="74155"/>
                </a:lnTo>
                <a:lnTo>
                  <a:pt x="60947" y="67462"/>
                </a:lnTo>
                <a:lnTo>
                  <a:pt x="57264" y="69303"/>
                </a:lnTo>
                <a:lnTo>
                  <a:pt x="58940" y="57416"/>
                </a:lnTo>
                <a:lnTo>
                  <a:pt x="67684" y="42232"/>
                </a:lnTo>
                <a:lnTo>
                  <a:pt x="68296" y="35964"/>
                </a:lnTo>
                <a:lnTo>
                  <a:pt x="59899" y="35562"/>
                </a:lnTo>
                <a:lnTo>
                  <a:pt x="52908" y="36486"/>
                </a:lnTo>
                <a:lnTo>
                  <a:pt x="57346" y="18339"/>
                </a:lnTo>
                <a:lnTo>
                  <a:pt x="58574" y="8523"/>
                </a:lnTo>
                <a:lnTo>
                  <a:pt x="55802" y="5868"/>
                </a:lnTo>
                <a:lnTo>
                  <a:pt x="48238" y="9205"/>
                </a:lnTo>
                <a:lnTo>
                  <a:pt x="38506" y="15214"/>
                </a:lnTo>
                <a:lnTo>
                  <a:pt x="38671" y="7353"/>
                </a:lnTo>
                <a:lnTo>
                  <a:pt x="34493" y="3162"/>
                </a:lnTo>
                <a:lnTo>
                  <a:pt x="26166" y="0"/>
                </a:lnTo>
                <a:lnTo>
                  <a:pt x="18133" y="8349"/>
                </a:lnTo>
                <a:lnTo>
                  <a:pt x="16408" y="15214"/>
                </a:lnTo>
                <a:lnTo>
                  <a:pt x="10375" y="13207"/>
                </a:lnTo>
                <a:lnTo>
                  <a:pt x="0" y="18059"/>
                </a:lnTo>
                <a:lnTo>
                  <a:pt x="0" y="51892"/>
                </a:lnTo>
                <a:lnTo>
                  <a:pt x="5854" y="58927"/>
                </a:lnTo>
                <a:lnTo>
                  <a:pt x="14058" y="59092"/>
                </a:lnTo>
                <a:lnTo>
                  <a:pt x="21494" y="76632"/>
                </a:lnTo>
                <a:lnTo>
                  <a:pt x="29749" y="79356"/>
                </a:lnTo>
                <a:lnTo>
                  <a:pt x="29971" y="79349"/>
                </a:lnTo>
                <a:lnTo>
                  <a:pt x="38506" y="91909"/>
                </a:lnTo>
                <a:lnTo>
                  <a:pt x="45707" y="91909"/>
                </a:lnTo>
                <a:lnTo>
                  <a:pt x="59926" y="102502"/>
                </a:lnTo>
                <a:lnTo>
                  <a:pt x="65952" y="114000"/>
                </a:lnTo>
                <a:lnTo>
                  <a:pt x="66636" y="116192"/>
                </a:lnTo>
                <a:lnTo>
                  <a:pt x="71495" y="130178"/>
                </a:lnTo>
                <a:lnTo>
                  <a:pt x="73507" y="140804"/>
                </a:lnTo>
                <a:lnTo>
                  <a:pt x="73837" y="143484"/>
                </a:lnTo>
                <a:lnTo>
                  <a:pt x="70497" y="140804"/>
                </a:lnTo>
                <a:lnTo>
                  <a:pt x="65138" y="134772"/>
                </a:lnTo>
                <a:lnTo>
                  <a:pt x="62788" y="134111"/>
                </a:lnTo>
                <a:lnTo>
                  <a:pt x="55928" y="114712"/>
                </a:lnTo>
                <a:lnTo>
                  <a:pt x="48180" y="108781"/>
                </a:lnTo>
                <a:lnTo>
                  <a:pt x="43535" y="108826"/>
                </a:lnTo>
                <a:lnTo>
                  <a:pt x="36716" y="95416"/>
                </a:lnTo>
                <a:lnTo>
                  <a:pt x="28114" y="94240"/>
                </a:lnTo>
                <a:lnTo>
                  <a:pt x="23609" y="96100"/>
                </a:lnTo>
                <a:lnTo>
                  <a:pt x="11888" y="87464"/>
                </a:lnTo>
                <a:lnTo>
                  <a:pt x="4581" y="89682"/>
                </a:lnTo>
                <a:lnTo>
                  <a:pt x="1841" y="93078"/>
                </a:lnTo>
                <a:lnTo>
                  <a:pt x="0" y="102463"/>
                </a:lnTo>
                <a:lnTo>
                  <a:pt x="0" y="137451"/>
                </a:lnTo>
                <a:lnTo>
                  <a:pt x="2501" y="140309"/>
                </a:lnTo>
                <a:lnTo>
                  <a:pt x="3340" y="141312"/>
                </a:lnTo>
                <a:lnTo>
                  <a:pt x="10375" y="149351"/>
                </a:lnTo>
                <a:lnTo>
                  <a:pt x="14389" y="144830"/>
                </a:lnTo>
                <a:lnTo>
                  <a:pt x="14058" y="151523"/>
                </a:lnTo>
                <a:lnTo>
                  <a:pt x="15735" y="1552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365161" y="1740814"/>
            <a:ext cx="77604" cy="61963"/>
          </a:xfrm>
          <a:custGeom>
            <a:avLst/>
            <a:gdLst/>
            <a:ahLst/>
            <a:cxnLst/>
            <a:rect l="l" t="t" r="r" b="b"/>
            <a:pathLst>
              <a:path w="77604" h="61963">
                <a:moveTo>
                  <a:pt x="47891" y="24282"/>
                </a:moveTo>
                <a:lnTo>
                  <a:pt x="56095" y="10210"/>
                </a:lnTo>
                <a:lnTo>
                  <a:pt x="59448" y="6870"/>
                </a:lnTo>
                <a:lnTo>
                  <a:pt x="52247" y="3848"/>
                </a:lnTo>
                <a:lnTo>
                  <a:pt x="42037" y="508"/>
                </a:lnTo>
                <a:lnTo>
                  <a:pt x="38684" y="17411"/>
                </a:lnTo>
                <a:lnTo>
                  <a:pt x="39014" y="22110"/>
                </a:lnTo>
                <a:lnTo>
                  <a:pt x="35166" y="18757"/>
                </a:lnTo>
                <a:lnTo>
                  <a:pt x="30844" y="18123"/>
                </a:lnTo>
                <a:lnTo>
                  <a:pt x="22762" y="22148"/>
                </a:lnTo>
                <a:lnTo>
                  <a:pt x="18592" y="39852"/>
                </a:lnTo>
                <a:lnTo>
                  <a:pt x="18089" y="40071"/>
                </a:lnTo>
                <a:lnTo>
                  <a:pt x="10255" y="45684"/>
                </a:lnTo>
                <a:lnTo>
                  <a:pt x="0" y="61963"/>
                </a:lnTo>
                <a:lnTo>
                  <a:pt x="206" y="61853"/>
                </a:lnTo>
                <a:lnTo>
                  <a:pt x="6368" y="59288"/>
                </a:lnTo>
                <a:lnTo>
                  <a:pt x="19861" y="56115"/>
                </a:lnTo>
                <a:lnTo>
                  <a:pt x="39014" y="56095"/>
                </a:lnTo>
                <a:lnTo>
                  <a:pt x="53416" y="57772"/>
                </a:lnTo>
                <a:lnTo>
                  <a:pt x="49237" y="42875"/>
                </a:lnTo>
                <a:lnTo>
                  <a:pt x="57277" y="44538"/>
                </a:lnTo>
                <a:lnTo>
                  <a:pt x="66979" y="40360"/>
                </a:lnTo>
                <a:lnTo>
                  <a:pt x="74688" y="33159"/>
                </a:lnTo>
                <a:lnTo>
                  <a:pt x="67983" y="22110"/>
                </a:lnTo>
                <a:lnTo>
                  <a:pt x="71400" y="18604"/>
                </a:lnTo>
                <a:lnTo>
                  <a:pt x="77604" y="9046"/>
                </a:lnTo>
                <a:lnTo>
                  <a:pt x="74688" y="0"/>
                </a:lnTo>
                <a:lnTo>
                  <a:pt x="73660" y="1653"/>
                </a:lnTo>
                <a:lnTo>
                  <a:pt x="69844" y="6931"/>
                </a:lnTo>
                <a:lnTo>
                  <a:pt x="62811" y="15092"/>
                </a:lnTo>
                <a:lnTo>
                  <a:pt x="52145" y="25374"/>
                </a:lnTo>
                <a:lnTo>
                  <a:pt x="37430" y="37010"/>
                </a:lnTo>
                <a:lnTo>
                  <a:pt x="18249" y="49237"/>
                </a:lnTo>
                <a:lnTo>
                  <a:pt x="19784" y="47991"/>
                </a:lnTo>
                <a:lnTo>
                  <a:pt x="27265" y="40984"/>
                </a:lnTo>
                <a:lnTo>
                  <a:pt x="37337" y="28836"/>
                </a:lnTo>
                <a:lnTo>
                  <a:pt x="45885" y="12725"/>
                </a:lnTo>
                <a:lnTo>
                  <a:pt x="48399" y="17411"/>
                </a:lnTo>
                <a:lnTo>
                  <a:pt x="47891" y="2428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38008" y="1782851"/>
            <a:ext cx="14566" cy="19748"/>
          </a:xfrm>
          <a:custGeom>
            <a:avLst/>
            <a:gdLst/>
            <a:ahLst/>
            <a:cxnLst/>
            <a:rect l="l" t="t" r="r" b="b"/>
            <a:pathLst>
              <a:path w="14566" h="19748">
                <a:moveTo>
                  <a:pt x="14401" y="0"/>
                </a:moveTo>
                <a:lnTo>
                  <a:pt x="8534" y="11049"/>
                </a:lnTo>
                <a:lnTo>
                  <a:pt x="0" y="15227"/>
                </a:lnTo>
                <a:lnTo>
                  <a:pt x="12890" y="19748"/>
                </a:lnTo>
                <a:lnTo>
                  <a:pt x="14566" y="6527"/>
                </a:lnTo>
                <a:lnTo>
                  <a:pt x="14566" y="495"/>
                </a:lnTo>
                <a:lnTo>
                  <a:pt x="14401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11706" y="1802104"/>
            <a:ext cx="20434" cy="12748"/>
          </a:xfrm>
          <a:custGeom>
            <a:avLst/>
            <a:gdLst/>
            <a:ahLst/>
            <a:cxnLst/>
            <a:rect l="l" t="t" r="r" b="b"/>
            <a:pathLst>
              <a:path w="20434" h="12748">
                <a:moveTo>
                  <a:pt x="20434" y="2349"/>
                </a:moveTo>
                <a:lnTo>
                  <a:pt x="19761" y="0"/>
                </a:lnTo>
                <a:lnTo>
                  <a:pt x="10718" y="4013"/>
                </a:lnTo>
                <a:lnTo>
                  <a:pt x="0" y="8534"/>
                </a:lnTo>
                <a:lnTo>
                  <a:pt x="9283" y="12748"/>
                </a:lnTo>
                <a:lnTo>
                  <a:pt x="17101" y="6908"/>
                </a:lnTo>
                <a:lnTo>
                  <a:pt x="20434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77886" y="1822030"/>
            <a:ext cx="12395" cy="12725"/>
          </a:xfrm>
          <a:custGeom>
            <a:avLst/>
            <a:gdLst/>
            <a:ahLst/>
            <a:cxnLst/>
            <a:rect l="l" t="t" r="r" b="b"/>
            <a:pathLst>
              <a:path w="12395" h="12725">
                <a:moveTo>
                  <a:pt x="0" y="2349"/>
                </a:moveTo>
                <a:lnTo>
                  <a:pt x="4521" y="12725"/>
                </a:lnTo>
                <a:lnTo>
                  <a:pt x="7708" y="9042"/>
                </a:lnTo>
                <a:lnTo>
                  <a:pt x="12064" y="6032"/>
                </a:lnTo>
                <a:lnTo>
                  <a:pt x="12395" y="5359"/>
                </a:lnTo>
                <a:lnTo>
                  <a:pt x="12064" y="165"/>
                </a:lnTo>
                <a:lnTo>
                  <a:pt x="7365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7932" y="1830235"/>
            <a:ext cx="8369" cy="10045"/>
          </a:xfrm>
          <a:custGeom>
            <a:avLst/>
            <a:gdLst/>
            <a:ahLst/>
            <a:cxnLst/>
            <a:rect l="l" t="t" r="r" b="b"/>
            <a:pathLst>
              <a:path w="8369" h="10045">
                <a:moveTo>
                  <a:pt x="5194" y="673"/>
                </a:moveTo>
                <a:lnTo>
                  <a:pt x="0" y="0"/>
                </a:lnTo>
                <a:lnTo>
                  <a:pt x="1346" y="5867"/>
                </a:lnTo>
                <a:lnTo>
                  <a:pt x="8369" y="10045"/>
                </a:lnTo>
                <a:lnTo>
                  <a:pt x="6197" y="673"/>
                </a:lnTo>
                <a:lnTo>
                  <a:pt x="5194" y="6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455750" y="2008746"/>
            <a:ext cx="13233" cy="13220"/>
          </a:xfrm>
          <a:custGeom>
            <a:avLst/>
            <a:gdLst/>
            <a:ahLst/>
            <a:cxnLst/>
            <a:rect l="l" t="t" r="r" b="b"/>
            <a:pathLst>
              <a:path w="13233" h="13220">
                <a:moveTo>
                  <a:pt x="0" y="13220"/>
                </a:moveTo>
                <a:lnTo>
                  <a:pt x="2019" y="10541"/>
                </a:lnTo>
                <a:lnTo>
                  <a:pt x="12560" y="7696"/>
                </a:lnTo>
                <a:lnTo>
                  <a:pt x="13233" y="2336"/>
                </a:lnTo>
                <a:lnTo>
                  <a:pt x="11226" y="0"/>
                </a:lnTo>
                <a:lnTo>
                  <a:pt x="5537" y="3175"/>
                </a:lnTo>
                <a:lnTo>
                  <a:pt x="0" y="132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428788" y="2007069"/>
            <a:ext cx="15074" cy="20586"/>
          </a:xfrm>
          <a:custGeom>
            <a:avLst/>
            <a:gdLst/>
            <a:ahLst/>
            <a:cxnLst/>
            <a:rect l="l" t="t" r="r" b="b"/>
            <a:pathLst>
              <a:path w="15074" h="20586">
                <a:moveTo>
                  <a:pt x="673" y="20586"/>
                </a:moveTo>
                <a:lnTo>
                  <a:pt x="7543" y="13728"/>
                </a:lnTo>
                <a:lnTo>
                  <a:pt x="15074" y="7861"/>
                </a:lnTo>
                <a:lnTo>
                  <a:pt x="15074" y="6692"/>
                </a:lnTo>
                <a:lnTo>
                  <a:pt x="14071" y="0"/>
                </a:lnTo>
                <a:lnTo>
                  <a:pt x="12725" y="330"/>
                </a:lnTo>
                <a:lnTo>
                  <a:pt x="0" y="8026"/>
                </a:lnTo>
                <a:lnTo>
                  <a:pt x="673" y="205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84249" y="2022254"/>
            <a:ext cx="103784" cy="56481"/>
          </a:xfrm>
          <a:custGeom>
            <a:avLst/>
            <a:gdLst/>
            <a:ahLst/>
            <a:cxnLst/>
            <a:rect l="l" t="t" r="r" b="b"/>
            <a:pathLst>
              <a:path w="103784" h="56481">
                <a:moveTo>
                  <a:pt x="2184" y="54639"/>
                </a:moveTo>
                <a:lnTo>
                  <a:pt x="7035" y="47604"/>
                </a:lnTo>
                <a:lnTo>
                  <a:pt x="19326" y="36521"/>
                </a:lnTo>
                <a:lnTo>
                  <a:pt x="28381" y="28994"/>
                </a:lnTo>
                <a:lnTo>
                  <a:pt x="36450" y="23592"/>
                </a:lnTo>
                <a:lnTo>
                  <a:pt x="45778" y="18882"/>
                </a:lnTo>
                <a:lnTo>
                  <a:pt x="56606" y="14284"/>
                </a:lnTo>
                <a:lnTo>
                  <a:pt x="56438" y="13275"/>
                </a:lnTo>
                <a:lnTo>
                  <a:pt x="64300" y="11104"/>
                </a:lnTo>
                <a:lnTo>
                  <a:pt x="58614" y="13431"/>
                </a:lnTo>
                <a:lnTo>
                  <a:pt x="57772" y="21315"/>
                </a:lnTo>
                <a:lnTo>
                  <a:pt x="71188" y="13979"/>
                </a:lnTo>
                <a:lnTo>
                  <a:pt x="80216" y="12095"/>
                </a:lnTo>
                <a:lnTo>
                  <a:pt x="91434" y="14724"/>
                </a:lnTo>
                <a:lnTo>
                  <a:pt x="95288" y="15955"/>
                </a:lnTo>
                <a:lnTo>
                  <a:pt x="84977" y="16797"/>
                </a:lnTo>
                <a:lnTo>
                  <a:pt x="76633" y="18043"/>
                </a:lnTo>
                <a:lnTo>
                  <a:pt x="67413" y="20449"/>
                </a:lnTo>
                <a:lnTo>
                  <a:pt x="54470" y="24769"/>
                </a:lnTo>
                <a:lnTo>
                  <a:pt x="34960" y="31759"/>
                </a:lnTo>
                <a:lnTo>
                  <a:pt x="32829" y="32529"/>
                </a:lnTo>
                <a:lnTo>
                  <a:pt x="40525" y="31525"/>
                </a:lnTo>
                <a:lnTo>
                  <a:pt x="46888" y="41406"/>
                </a:lnTo>
                <a:lnTo>
                  <a:pt x="32181" y="36697"/>
                </a:lnTo>
                <a:lnTo>
                  <a:pt x="23230" y="37029"/>
                </a:lnTo>
                <a:lnTo>
                  <a:pt x="13572" y="43116"/>
                </a:lnTo>
                <a:lnTo>
                  <a:pt x="10553" y="45419"/>
                </a:lnTo>
                <a:lnTo>
                  <a:pt x="20496" y="42780"/>
                </a:lnTo>
                <a:lnTo>
                  <a:pt x="30360" y="43927"/>
                </a:lnTo>
                <a:lnTo>
                  <a:pt x="44551" y="48112"/>
                </a:lnTo>
                <a:lnTo>
                  <a:pt x="56888" y="51773"/>
                </a:lnTo>
                <a:lnTo>
                  <a:pt x="57304" y="44527"/>
                </a:lnTo>
                <a:lnTo>
                  <a:pt x="55435" y="38231"/>
                </a:lnTo>
                <a:lnTo>
                  <a:pt x="50914" y="30014"/>
                </a:lnTo>
                <a:lnTo>
                  <a:pt x="60617" y="35881"/>
                </a:lnTo>
                <a:lnTo>
                  <a:pt x="72998" y="45207"/>
                </a:lnTo>
                <a:lnTo>
                  <a:pt x="79249" y="46558"/>
                </a:lnTo>
                <a:lnTo>
                  <a:pt x="81897" y="38842"/>
                </a:lnTo>
                <a:lnTo>
                  <a:pt x="83058" y="26166"/>
                </a:lnTo>
                <a:lnTo>
                  <a:pt x="99363" y="25632"/>
                </a:lnTo>
                <a:lnTo>
                  <a:pt x="103784" y="21897"/>
                </a:lnTo>
                <a:lnTo>
                  <a:pt x="98561" y="11758"/>
                </a:lnTo>
                <a:lnTo>
                  <a:pt x="95948" y="7751"/>
                </a:lnTo>
                <a:lnTo>
                  <a:pt x="88827" y="1567"/>
                </a:lnTo>
                <a:lnTo>
                  <a:pt x="80955" y="4461"/>
                </a:lnTo>
                <a:lnTo>
                  <a:pt x="70840" y="12767"/>
                </a:lnTo>
                <a:lnTo>
                  <a:pt x="68491" y="11599"/>
                </a:lnTo>
                <a:lnTo>
                  <a:pt x="66113" y="0"/>
                </a:lnTo>
                <a:lnTo>
                  <a:pt x="61451" y="193"/>
                </a:lnTo>
                <a:lnTo>
                  <a:pt x="51752" y="10431"/>
                </a:lnTo>
                <a:lnTo>
                  <a:pt x="48399" y="15790"/>
                </a:lnTo>
                <a:lnTo>
                  <a:pt x="47053" y="14279"/>
                </a:lnTo>
                <a:lnTo>
                  <a:pt x="45554" y="11599"/>
                </a:lnTo>
                <a:lnTo>
                  <a:pt x="41198" y="9427"/>
                </a:lnTo>
                <a:lnTo>
                  <a:pt x="35675" y="6739"/>
                </a:lnTo>
                <a:lnTo>
                  <a:pt x="29590" y="18608"/>
                </a:lnTo>
                <a:lnTo>
                  <a:pt x="27800" y="22991"/>
                </a:lnTo>
                <a:lnTo>
                  <a:pt x="24625" y="21480"/>
                </a:lnTo>
                <a:lnTo>
                  <a:pt x="19265" y="28173"/>
                </a:lnTo>
                <a:lnTo>
                  <a:pt x="14175" y="30559"/>
                </a:lnTo>
                <a:lnTo>
                  <a:pt x="8031" y="40500"/>
                </a:lnTo>
                <a:lnTo>
                  <a:pt x="0" y="56481"/>
                </a:lnTo>
                <a:lnTo>
                  <a:pt x="2184" y="54639"/>
                </a:lnTo>
                <a:close/>
              </a:path>
              <a:path w="103784" h="56481">
                <a:moveTo>
                  <a:pt x="57772" y="21315"/>
                </a:moveTo>
                <a:lnTo>
                  <a:pt x="58614" y="13431"/>
                </a:lnTo>
                <a:lnTo>
                  <a:pt x="56606" y="14284"/>
                </a:lnTo>
                <a:lnTo>
                  <a:pt x="57772" y="213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6672" y="2046579"/>
            <a:ext cx="11544" cy="12725"/>
          </a:xfrm>
          <a:custGeom>
            <a:avLst/>
            <a:gdLst/>
            <a:ahLst/>
            <a:cxnLst/>
            <a:rect l="l" t="t" r="r" b="b"/>
            <a:pathLst>
              <a:path w="11544" h="12725">
                <a:moveTo>
                  <a:pt x="11049" y="11887"/>
                </a:moveTo>
                <a:lnTo>
                  <a:pt x="11544" y="6527"/>
                </a:lnTo>
                <a:lnTo>
                  <a:pt x="11544" y="5689"/>
                </a:lnTo>
                <a:lnTo>
                  <a:pt x="11214" y="3517"/>
                </a:lnTo>
                <a:lnTo>
                  <a:pt x="10717" y="2937"/>
                </a:lnTo>
                <a:lnTo>
                  <a:pt x="8204" y="0"/>
                </a:lnTo>
                <a:lnTo>
                  <a:pt x="4851" y="3517"/>
                </a:lnTo>
                <a:lnTo>
                  <a:pt x="330" y="6032"/>
                </a:lnTo>
                <a:lnTo>
                  <a:pt x="0" y="10883"/>
                </a:lnTo>
                <a:lnTo>
                  <a:pt x="3517" y="12725"/>
                </a:lnTo>
                <a:lnTo>
                  <a:pt x="11049" y="118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65338" y="2041220"/>
            <a:ext cx="7023" cy="7874"/>
          </a:xfrm>
          <a:custGeom>
            <a:avLst/>
            <a:gdLst/>
            <a:ahLst/>
            <a:cxnLst/>
            <a:rect l="l" t="t" r="r" b="b"/>
            <a:pathLst>
              <a:path w="7023" h="7874">
                <a:moveTo>
                  <a:pt x="2336" y="5702"/>
                </a:moveTo>
                <a:lnTo>
                  <a:pt x="7023" y="4699"/>
                </a:lnTo>
                <a:lnTo>
                  <a:pt x="330" y="0"/>
                </a:lnTo>
                <a:lnTo>
                  <a:pt x="0" y="6705"/>
                </a:lnTo>
                <a:lnTo>
                  <a:pt x="0" y="7874"/>
                </a:lnTo>
                <a:lnTo>
                  <a:pt x="2336" y="57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80401" y="2078958"/>
            <a:ext cx="101473" cy="42475"/>
          </a:xfrm>
          <a:custGeom>
            <a:avLst/>
            <a:gdLst/>
            <a:ahLst/>
            <a:cxnLst/>
            <a:rect l="l" t="t" r="r" b="b"/>
            <a:pathLst>
              <a:path w="101473" h="42475">
                <a:moveTo>
                  <a:pt x="65096" y="8260"/>
                </a:moveTo>
                <a:lnTo>
                  <a:pt x="64134" y="8477"/>
                </a:lnTo>
                <a:lnTo>
                  <a:pt x="52193" y="0"/>
                </a:lnTo>
                <a:lnTo>
                  <a:pt x="46050" y="1276"/>
                </a:lnTo>
                <a:lnTo>
                  <a:pt x="29114" y="6158"/>
                </a:lnTo>
                <a:lnTo>
                  <a:pt x="21932" y="5797"/>
                </a:lnTo>
                <a:lnTo>
                  <a:pt x="5194" y="3790"/>
                </a:lnTo>
                <a:lnTo>
                  <a:pt x="0" y="12998"/>
                </a:lnTo>
                <a:lnTo>
                  <a:pt x="15240" y="9988"/>
                </a:lnTo>
                <a:lnTo>
                  <a:pt x="18249" y="17519"/>
                </a:lnTo>
                <a:lnTo>
                  <a:pt x="20599" y="21710"/>
                </a:lnTo>
                <a:lnTo>
                  <a:pt x="28460" y="21545"/>
                </a:lnTo>
                <a:lnTo>
                  <a:pt x="34823" y="32264"/>
                </a:lnTo>
                <a:lnTo>
                  <a:pt x="39687" y="35769"/>
                </a:lnTo>
                <a:lnTo>
                  <a:pt x="44869" y="39795"/>
                </a:lnTo>
                <a:lnTo>
                  <a:pt x="47548" y="30587"/>
                </a:lnTo>
                <a:lnTo>
                  <a:pt x="53911" y="42475"/>
                </a:lnTo>
                <a:lnTo>
                  <a:pt x="59613" y="41471"/>
                </a:lnTo>
                <a:lnTo>
                  <a:pt x="69824" y="42475"/>
                </a:lnTo>
                <a:lnTo>
                  <a:pt x="75349" y="38119"/>
                </a:lnTo>
                <a:lnTo>
                  <a:pt x="92083" y="35120"/>
                </a:lnTo>
                <a:lnTo>
                  <a:pt x="100794" y="28793"/>
                </a:lnTo>
                <a:lnTo>
                  <a:pt x="101473" y="28073"/>
                </a:lnTo>
                <a:lnTo>
                  <a:pt x="84922" y="29762"/>
                </a:lnTo>
                <a:lnTo>
                  <a:pt x="69330" y="27310"/>
                </a:lnTo>
                <a:lnTo>
                  <a:pt x="56491" y="23020"/>
                </a:lnTo>
                <a:lnTo>
                  <a:pt x="48202" y="19199"/>
                </a:lnTo>
                <a:lnTo>
                  <a:pt x="46050" y="18027"/>
                </a:lnTo>
                <a:lnTo>
                  <a:pt x="34988" y="12998"/>
                </a:lnTo>
                <a:lnTo>
                  <a:pt x="22263" y="11156"/>
                </a:lnTo>
                <a:lnTo>
                  <a:pt x="40945" y="10526"/>
                </a:lnTo>
                <a:lnTo>
                  <a:pt x="50832" y="8682"/>
                </a:lnTo>
                <a:lnTo>
                  <a:pt x="51574" y="8477"/>
                </a:lnTo>
                <a:lnTo>
                  <a:pt x="49390" y="12325"/>
                </a:lnTo>
                <a:lnTo>
                  <a:pt x="44869" y="14509"/>
                </a:lnTo>
                <a:lnTo>
                  <a:pt x="62412" y="15909"/>
                </a:lnTo>
                <a:lnTo>
                  <a:pt x="74951" y="13482"/>
                </a:lnTo>
                <a:lnTo>
                  <a:pt x="78701" y="12160"/>
                </a:lnTo>
                <a:lnTo>
                  <a:pt x="75184" y="19526"/>
                </a:lnTo>
                <a:lnTo>
                  <a:pt x="67144" y="24047"/>
                </a:lnTo>
                <a:lnTo>
                  <a:pt x="83271" y="21338"/>
                </a:lnTo>
                <a:lnTo>
                  <a:pt x="85120" y="15155"/>
                </a:lnTo>
                <a:lnTo>
                  <a:pt x="85064" y="14839"/>
                </a:lnTo>
                <a:lnTo>
                  <a:pt x="77051" y="7316"/>
                </a:lnTo>
                <a:lnTo>
                  <a:pt x="65096" y="82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14589" y="1868159"/>
            <a:ext cx="75857" cy="123327"/>
          </a:xfrm>
          <a:custGeom>
            <a:avLst/>
            <a:gdLst/>
            <a:ahLst/>
            <a:cxnLst/>
            <a:rect l="l" t="t" r="r" b="b"/>
            <a:pathLst>
              <a:path w="75857" h="123327">
                <a:moveTo>
                  <a:pt x="74110" y="99069"/>
                </a:moveTo>
                <a:lnTo>
                  <a:pt x="71653" y="84102"/>
                </a:lnTo>
                <a:lnTo>
                  <a:pt x="69546" y="76662"/>
                </a:lnTo>
                <a:lnTo>
                  <a:pt x="68821" y="74940"/>
                </a:lnTo>
                <a:lnTo>
                  <a:pt x="66319" y="64221"/>
                </a:lnTo>
                <a:lnTo>
                  <a:pt x="69329" y="50988"/>
                </a:lnTo>
                <a:lnTo>
                  <a:pt x="63628" y="67498"/>
                </a:lnTo>
                <a:lnTo>
                  <a:pt x="63474" y="79792"/>
                </a:lnTo>
                <a:lnTo>
                  <a:pt x="63969" y="82979"/>
                </a:lnTo>
                <a:lnTo>
                  <a:pt x="52412" y="71092"/>
                </a:lnTo>
                <a:lnTo>
                  <a:pt x="55435" y="65389"/>
                </a:lnTo>
                <a:lnTo>
                  <a:pt x="55257" y="53502"/>
                </a:lnTo>
                <a:lnTo>
                  <a:pt x="50406" y="51153"/>
                </a:lnTo>
                <a:lnTo>
                  <a:pt x="44551" y="41107"/>
                </a:lnTo>
                <a:lnTo>
                  <a:pt x="51574" y="36586"/>
                </a:lnTo>
                <a:lnTo>
                  <a:pt x="51349" y="25375"/>
                </a:lnTo>
                <a:lnTo>
                  <a:pt x="42413" y="22982"/>
                </a:lnTo>
                <a:lnTo>
                  <a:pt x="38519" y="23200"/>
                </a:lnTo>
                <a:lnTo>
                  <a:pt x="35170" y="8615"/>
                </a:lnTo>
                <a:lnTo>
                  <a:pt x="28231" y="6390"/>
                </a:lnTo>
                <a:lnTo>
                  <a:pt x="22359" y="9013"/>
                </a:lnTo>
                <a:lnTo>
                  <a:pt x="21272" y="9802"/>
                </a:lnTo>
                <a:lnTo>
                  <a:pt x="9242" y="0"/>
                </a:lnTo>
                <a:lnTo>
                  <a:pt x="1891" y="1243"/>
                </a:lnTo>
                <a:lnTo>
                  <a:pt x="0" y="2931"/>
                </a:lnTo>
                <a:lnTo>
                  <a:pt x="14299" y="17097"/>
                </a:lnTo>
                <a:lnTo>
                  <a:pt x="21095" y="27852"/>
                </a:lnTo>
                <a:lnTo>
                  <a:pt x="22606" y="31404"/>
                </a:lnTo>
                <a:lnTo>
                  <a:pt x="27800" y="24038"/>
                </a:lnTo>
                <a:lnTo>
                  <a:pt x="29476" y="13980"/>
                </a:lnTo>
                <a:lnTo>
                  <a:pt x="32829" y="28559"/>
                </a:lnTo>
                <a:lnTo>
                  <a:pt x="31153" y="31404"/>
                </a:lnTo>
                <a:lnTo>
                  <a:pt x="27127" y="43622"/>
                </a:lnTo>
                <a:lnTo>
                  <a:pt x="34328" y="46644"/>
                </a:lnTo>
                <a:lnTo>
                  <a:pt x="36842" y="37424"/>
                </a:lnTo>
                <a:lnTo>
                  <a:pt x="40868" y="37424"/>
                </a:lnTo>
                <a:lnTo>
                  <a:pt x="42863" y="54215"/>
                </a:lnTo>
                <a:lnTo>
                  <a:pt x="46393" y="62545"/>
                </a:lnTo>
                <a:lnTo>
                  <a:pt x="35166" y="50149"/>
                </a:lnTo>
                <a:lnTo>
                  <a:pt x="26289" y="50988"/>
                </a:lnTo>
                <a:lnTo>
                  <a:pt x="15913" y="46644"/>
                </a:lnTo>
                <a:lnTo>
                  <a:pt x="13563" y="42783"/>
                </a:lnTo>
                <a:lnTo>
                  <a:pt x="16243" y="49819"/>
                </a:lnTo>
                <a:lnTo>
                  <a:pt x="23279" y="53832"/>
                </a:lnTo>
                <a:lnTo>
                  <a:pt x="36546" y="63506"/>
                </a:lnTo>
                <a:lnTo>
                  <a:pt x="47990" y="71408"/>
                </a:lnTo>
                <a:lnTo>
                  <a:pt x="50736" y="73263"/>
                </a:lnTo>
                <a:lnTo>
                  <a:pt x="59118" y="81798"/>
                </a:lnTo>
                <a:lnTo>
                  <a:pt x="58115" y="86662"/>
                </a:lnTo>
                <a:lnTo>
                  <a:pt x="60617" y="94028"/>
                </a:lnTo>
                <a:lnTo>
                  <a:pt x="65976" y="95361"/>
                </a:lnTo>
                <a:lnTo>
                  <a:pt x="72814" y="112754"/>
                </a:lnTo>
                <a:lnTo>
                  <a:pt x="75677" y="122570"/>
                </a:lnTo>
                <a:lnTo>
                  <a:pt x="75857" y="123327"/>
                </a:lnTo>
                <a:lnTo>
                  <a:pt x="74110" y="990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10741" y="1892020"/>
            <a:ext cx="27457" cy="15405"/>
          </a:xfrm>
          <a:custGeom>
            <a:avLst/>
            <a:gdLst/>
            <a:ahLst/>
            <a:cxnLst/>
            <a:rect l="l" t="t" r="r" b="b"/>
            <a:pathLst>
              <a:path w="27457" h="15405">
                <a:moveTo>
                  <a:pt x="1168" y="8039"/>
                </a:moveTo>
                <a:lnTo>
                  <a:pt x="3517" y="10210"/>
                </a:lnTo>
                <a:lnTo>
                  <a:pt x="4521" y="10883"/>
                </a:lnTo>
                <a:lnTo>
                  <a:pt x="14566" y="15405"/>
                </a:lnTo>
                <a:lnTo>
                  <a:pt x="27457" y="14566"/>
                </a:lnTo>
                <a:lnTo>
                  <a:pt x="13563" y="9550"/>
                </a:lnTo>
                <a:lnTo>
                  <a:pt x="5359" y="3352"/>
                </a:lnTo>
                <a:lnTo>
                  <a:pt x="3517" y="2184"/>
                </a:lnTo>
                <a:lnTo>
                  <a:pt x="0" y="0"/>
                </a:lnTo>
                <a:lnTo>
                  <a:pt x="330" y="4521"/>
                </a:lnTo>
                <a:lnTo>
                  <a:pt x="1168" y="80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14754" y="1940585"/>
            <a:ext cx="78028" cy="73850"/>
          </a:xfrm>
          <a:custGeom>
            <a:avLst/>
            <a:gdLst/>
            <a:ahLst/>
            <a:cxnLst/>
            <a:rect l="l" t="t" r="r" b="b"/>
            <a:pathLst>
              <a:path w="78028" h="73850">
                <a:moveTo>
                  <a:pt x="12732" y="17875"/>
                </a:moveTo>
                <a:lnTo>
                  <a:pt x="6032" y="7708"/>
                </a:lnTo>
                <a:lnTo>
                  <a:pt x="3682" y="1676"/>
                </a:lnTo>
                <a:lnTo>
                  <a:pt x="7708" y="1346"/>
                </a:lnTo>
                <a:lnTo>
                  <a:pt x="3682" y="0"/>
                </a:lnTo>
                <a:lnTo>
                  <a:pt x="342" y="5524"/>
                </a:lnTo>
                <a:lnTo>
                  <a:pt x="0" y="8039"/>
                </a:lnTo>
                <a:lnTo>
                  <a:pt x="0" y="11556"/>
                </a:lnTo>
                <a:lnTo>
                  <a:pt x="838" y="25628"/>
                </a:lnTo>
                <a:lnTo>
                  <a:pt x="11887" y="30137"/>
                </a:lnTo>
                <a:lnTo>
                  <a:pt x="8054" y="34981"/>
                </a:lnTo>
                <a:lnTo>
                  <a:pt x="4435" y="43207"/>
                </a:lnTo>
                <a:lnTo>
                  <a:pt x="14236" y="47561"/>
                </a:lnTo>
                <a:lnTo>
                  <a:pt x="26123" y="50571"/>
                </a:lnTo>
                <a:lnTo>
                  <a:pt x="31991" y="47561"/>
                </a:lnTo>
                <a:lnTo>
                  <a:pt x="32759" y="55712"/>
                </a:lnTo>
                <a:lnTo>
                  <a:pt x="36073" y="63896"/>
                </a:lnTo>
                <a:lnTo>
                  <a:pt x="46380" y="59118"/>
                </a:lnTo>
                <a:lnTo>
                  <a:pt x="48143" y="58706"/>
                </a:lnTo>
                <a:lnTo>
                  <a:pt x="57288" y="57292"/>
                </a:lnTo>
                <a:lnTo>
                  <a:pt x="60570" y="56785"/>
                </a:lnTo>
                <a:lnTo>
                  <a:pt x="68410" y="60845"/>
                </a:lnTo>
                <a:lnTo>
                  <a:pt x="78028" y="73850"/>
                </a:lnTo>
                <a:lnTo>
                  <a:pt x="74740" y="65490"/>
                </a:lnTo>
                <a:lnTo>
                  <a:pt x="68805" y="53967"/>
                </a:lnTo>
                <a:lnTo>
                  <a:pt x="60782" y="49060"/>
                </a:lnTo>
                <a:lnTo>
                  <a:pt x="56146" y="45497"/>
                </a:lnTo>
                <a:lnTo>
                  <a:pt x="48186" y="37170"/>
                </a:lnTo>
                <a:lnTo>
                  <a:pt x="51739" y="29133"/>
                </a:lnTo>
                <a:lnTo>
                  <a:pt x="48729" y="17589"/>
                </a:lnTo>
                <a:lnTo>
                  <a:pt x="37515" y="21272"/>
                </a:lnTo>
                <a:lnTo>
                  <a:pt x="35424" y="11568"/>
                </a:lnTo>
                <a:lnTo>
                  <a:pt x="30702" y="4788"/>
                </a:lnTo>
                <a:lnTo>
                  <a:pt x="19253" y="9207"/>
                </a:lnTo>
                <a:lnTo>
                  <a:pt x="19761" y="24790"/>
                </a:lnTo>
                <a:lnTo>
                  <a:pt x="26123" y="27635"/>
                </a:lnTo>
                <a:lnTo>
                  <a:pt x="24790" y="15570"/>
                </a:lnTo>
                <a:lnTo>
                  <a:pt x="29311" y="15570"/>
                </a:lnTo>
                <a:lnTo>
                  <a:pt x="29996" y="18161"/>
                </a:lnTo>
                <a:lnTo>
                  <a:pt x="34736" y="32231"/>
                </a:lnTo>
                <a:lnTo>
                  <a:pt x="42532" y="38849"/>
                </a:lnTo>
                <a:lnTo>
                  <a:pt x="41694" y="30137"/>
                </a:lnTo>
                <a:lnTo>
                  <a:pt x="44043" y="29971"/>
                </a:lnTo>
                <a:lnTo>
                  <a:pt x="44984" y="32614"/>
                </a:lnTo>
                <a:lnTo>
                  <a:pt x="50355" y="44571"/>
                </a:lnTo>
                <a:lnTo>
                  <a:pt x="59448" y="52247"/>
                </a:lnTo>
                <a:lnTo>
                  <a:pt x="50080" y="46872"/>
                </a:lnTo>
                <a:lnTo>
                  <a:pt x="35258" y="38119"/>
                </a:lnTo>
                <a:lnTo>
                  <a:pt x="25394" y="31453"/>
                </a:lnTo>
                <a:lnTo>
                  <a:pt x="18536" y="25247"/>
                </a:lnTo>
                <a:lnTo>
                  <a:pt x="12732" y="178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59636" y="1950961"/>
            <a:ext cx="9550" cy="9385"/>
          </a:xfrm>
          <a:custGeom>
            <a:avLst/>
            <a:gdLst/>
            <a:ahLst/>
            <a:cxnLst/>
            <a:rect l="l" t="t" r="r" b="b"/>
            <a:pathLst>
              <a:path w="9550" h="9385">
                <a:moveTo>
                  <a:pt x="9550" y="3860"/>
                </a:moveTo>
                <a:lnTo>
                  <a:pt x="6032" y="0"/>
                </a:lnTo>
                <a:lnTo>
                  <a:pt x="0" y="5702"/>
                </a:lnTo>
                <a:lnTo>
                  <a:pt x="3517" y="9385"/>
                </a:lnTo>
                <a:lnTo>
                  <a:pt x="9550" y="3860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95043" y="1912578"/>
            <a:ext cx="58234" cy="125961"/>
          </a:xfrm>
          <a:custGeom>
            <a:avLst/>
            <a:gdLst/>
            <a:ahLst/>
            <a:cxnLst/>
            <a:rect l="l" t="t" r="r" b="b"/>
            <a:pathLst>
              <a:path w="58234" h="125961">
                <a:moveTo>
                  <a:pt x="28385" y="50104"/>
                </a:moveTo>
                <a:lnTo>
                  <a:pt x="32237" y="45580"/>
                </a:lnTo>
                <a:lnTo>
                  <a:pt x="39085" y="35277"/>
                </a:lnTo>
                <a:lnTo>
                  <a:pt x="45545" y="20268"/>
                </a:lnTo>
                <a:lnTo>
                  <a:pt x="48146" y="1717"/>
                </a:lnTo>
                <a:lnTo>
                  <a:pt x="47981" y="371"/>
                </a:lnTo>
                <a:lnTo>
                  <a:pt x="46055" y="0"/>
                </a:lnTo>
                <a:lnTo>
                  <a:pt x="39223" y="2664"/>
                </a:lnTo>
                <a:lnTo>
                  <a:pt x="36932" y="19129"/>
                </a:lnTo>
                <a:lnTo>
                  <a:pt x="36589" y="23980"/>
                </a:lnTo>
                <a:lnTo>
                  <a:pt x="34747" y="21300"/>
                </a:lnTo>
                <a:lnTo>
                  <a:pt x="33579" y="18621"/>
                </a:lnTo>
                <a:lnTo>
                  <a:pt x="27547" y="16779"/>
                </a:lnTo>
                <a:lnTo>
                  <a:pt x="27341" y="16811"/>
                </a:lnTo>
                <a:lnTo>
                  <a:pt x="22234" y="21223"/>
                </a:lnTo>
                <a:lnTo>
                  <a:pt x="18504" y="42738"/>
                </a:lnTo>
                <a:lnTo>
                  <a:pt x="18009" y="48428"/>
                </a:lnTo>
                <a:lnTo>
                  <a:pt x="16498" y="45253"/>
                </a:lnTo>
                <a:lnTo>
                  <a:pt x="15494" y="42408"/>
                </a:lnTo>
                <a:lnTo>
                  <a:pt x="12815" y="43068"/>
                </a:lnTo>
                <a:lnTo>
                  <a:pt x="3277" y="45418"/>
                </a:lnTo>
                <a:lnTo>
                  <a:pt x="8458" y="57978"/>
                </a:lnTo>
                <a:lnTo>
                  <a:pt x="12141" y="63833"/>
                </a:lnTo>
                <a:lnTo>
                  <a:pt x="6452" y="74894"/>
                </a:lnTo>
                <a:lnTo>
                  <a:pt x="3870" y="74868"/>
                </a:lnTo>
                <a:lnTo>
                  <a:pt x="1383" y="77616"/>
                </a:lnTo>
                <a:lnTo>
                  <a:pt x="0" y="85420"/>
                </a:lnTo>
                <a:lnTo>
                  <a:pt x="1196" y="100721"/>
                </a:lnTo>
                <a:lnTo>
                  <a:pt x="6452" y="125961"/>
                </a:lnTo>
                <a:lnTo>
                  <a:pt x="9132" y="122443"/>
                </a:lnTo>
                <a:lnTo>
                  <a:pt x="8612" y="117988"/>
                </a:lnTo>
                <a:lnTo>
                  <a:pt x="8995" y="106486"/>
                </a:lnTo>
                <a:lnTo>
                  <a:pt x="13547" y="92535"/>
                </a:lnTo>
                <a:lnTo>
                  <a:pt x="25540" y="80749"/>
                </a:lnTo>
                <a:lnTo>
                  <a:pt x="28887" y="79479"/>
                </a:lnTo>
                <a:lnTo>
                  <a:pt x="38807" y="72595"/>
                </a:lnTo>
                <a:lnTo>
                  <a:pt x="41618" y="58816"/>
                </a:lnTo>
                <a:lnTo>
                  <a:pt x="43983" y="57534"/>
                </a:lnTo>
                <a:lnTo>
                  <a:pt x="50548" y="53149"/>
                </a:lnTo>
                <a:lnTo>
                  <a:pt x="56832" y="46618"/>
                </a:lnTo>
                <a:lnTo>
                  <a:pt x="58234" y="38956"/>
                </a:lnTo>
                <a:lnTo>
                  <a:pt x="50153" y="31181"/>
                </a:lnTo>
                <a:lnTo>
                  <a:pt x="45809" y="30851"/>
                </a:lnTo>
                <a:lnTo>
                  <a:pt x="40615" y="41900"/>
                </a:lnTo>
                <a:lnTo>
                  <a:pt x="45301" y="39728"/>
                </a:lnTo>
                <a:lnTo>
                  <a:pt x="52667" y="42903"/>
                </a:lnTo>
                <a:lnTo>
                  <a:pt x="46751" y="45280"/>
                </a:lnTo>
                <a:lnTo>
                  <a:pt x="34595" y="52746"/>
                </a:lnTo>
                <a:lnTo>
                  <a:pt x="21692" y="66690"/>
                </a:lnTo>
                <a:lnTo>
                  <a:pt x="24702" y="65344"/>
                </a:lnTo>
                <a:lnTo>
                  <a:pt x="29401" y="67020"/>
                </a:lnTo>
                <a:lnTo>
                  <a:pt x="23184" y="71098"/>
                </a:lnTo>
                <a:lnTo>
                  <a:pt x="10643" y="86617"/>
                </a:lnTo>
                <a:lnTo>
                  <a:pt x="10667" y="86448"/>
                </a:lnTo>
                <a:lnTo>
                  <a:pt x="12058" y="80737"/>
                </a:lnTo>
                <a:lnTo>
                  <a:pt x="17215" y="68089"/>
                </a:lnTo>
                <a:lnTo>
                  <a:pt x="28385" y="501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462112" y="1927186"/>
            <a:ext cx="12757" cy="25450"/>
          </a:xfrm>
          <a:custGeom>
            <a:avLst/>
            <a:gdLst/>
            <a:ahLst/>
            <a:cxnLst/>
            <a:rect l="l" t="t" r="r" b="b"/>
            <a:pathLst>
              <a:path w="12757" h="25450">
                <a:moveTo>
                  <a:pt x="12725" y="1346"/>
                </a:moveTo>
                <a:lnTo>
                  <a:pt x="0" y="0"/>
                </a:lnTo>
                <a:lnTo>
                  <a:pt x="0" y="10210"/>
                </a:lnTo>
                <a:lnTo>
                  <a:pt x="3022" y="17919"/>
                </a:lnTo>
                <a:lnTo>
                  <a:pt x="1676" y="25450"/>
                </a:lnTo>
                <a:lnTo>
                  <a:pt x="11592" y="8304"/>
                </a:lnTo>
                <a:lnTo>
                  <a:pt x="12757" y="1549"/>
                </a:lnTo>
                <a:lnTo>
                  <a:pt x="12725" y="13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208424" y="2117242"/>
            <a:ext cx="227288" cy="183387"/>
          </a:xfrm>
          <a:custGeom>
            <a:avLst/>
            <a:gdLst/>
            <a:ahLst/>
            <a:cxnLst/>
            <a:rect l="l" t="t" r="r" b="b"/>
            <a:pathLst>
              <a:path w="227288" h="183387">
                <a:moveTo>
                  <a:pt x="94444" y="68230"/>
                </a:moveTo>
                <a:lnTo>
                  <a:pt x="91928" y="65138"/>
                </a:lnTo>
                <a:lnTo>
                  <a:pt x="106086" y="53073"/>
                </a:lnTo>
                <a:lnTo>
                  <a:pt x="113023" y="45435"/>
                </a:lnTo>
                <a:lnTo>
                  <a:pt x="113103" y="40326"/>
                </a:lnTo>
                <a:lnTo>
                  <a:pt x="106690" y="35853"/>
                </a:lnTo>
                <a:lnTo>
                  <a:pt x="98291" y="31978"/>
                </a:lnTo>
                <a:lnTo>
                  <a:pt x="104470" y="18719"/>
                </a:lnTo>
                <a:lnTo>
                  <a:pt x="101988" y="11399"/>
                </a:lnTo>
                <a:lnTo>
                  <a:pt x="94951" y="5689"/>
                </a:lnTo>
                <a:lnTo>
                  <a:pt x="94443" y="0"/>
                </a:lnTo>
                <a:lnTo>
                  <a:pt x="90252" y="4864"/>
                </a:lnTo>
                <a:lnTo>
                  <a:pt x="86404" y="10718"/>
                </a:lnTo>
                <a:lnTo>
                  <a:pt x="81883" y="15748"/>
                </a:lnTo>
                <a:lnTo>
                  <a:pt x="77031" y="20091"/>
                </a:lnTo>
                <a:lnTo>
                  <a:pt x="70326" y="27292"/>
                </a:lnTo>
                <a:lnTo>
                  <a:pt x="58943" y="32486"/>
                </a:lnTo>
                <a:lnTo>
                  <a:pt x="54254" y="34836"/>
                </a:lnTo>
                <a:lnTo>
                  <a:pt x="49899" y="36677"/>
                </a:lnTo>
                <a:lnTo>
                  <a:pt x="45714" y="38354"/>
                </a:lnTo>
                <a:lnTo>
                  <a:pt x="45546" y="38354"/>
                </a:lnTo>
                <a:lnTo>
                  <a:pt x="33491" y="51917"/>
                </a:lnTo>
                <a:lnTo>
                  <a:pt x="32986" y="57937"/>
                </a:lnTo>
                <a:lnTo>
                  <a:pt x="39350" y="61290"/>
                </a:lnTo>
                <a:lnTo>
                  <a:pt x="47891" y="61785"/>
                </a:lnTo>
                <a:lnTo>
                  <a:pt x="44542" y="70167"/>
                </a:lnTo>
                <a:lnTo>
                  <a:pt x="40859" y="81696"/>
                </a:lnTo>
                <a:lnTo>
                  <a:pt x="41811" y="90385"/>
                </a:lnTo>
                <a:lnTo>
                  <a:pt x="48543" y="102797"/>
                </a:lnTo>
                <a:lnTo>
                  <a:pt x="50905" y="106667"/>
                </a:lnTo>
                <a:lnTo>
                  <a:pt x="39714" y="112368"/>
                </a:lnTo>
                <a:lnTo>
                  <a:pt x="30900" y="115085"/>
                </a:lnTo>
                <a:lnTo>
                  <a:pt x="20183" y="115397"/>
                </a:lnTo>
                <a:lnTo>
                  <a:pt x="3284" y="113882"/>
                </a:lnTo>
                <a:lnTo>
                  <a:pt x="0" y="113537"/>
                </a:lnTo>
                <a:lnTo>
                  <a:pt x="3348" y="117221"/>
                </a:lnTo>
                <a:lnTo>
                  <a:pt x="5358" y="121399"/>
                </a:lnTo>
                <a:lnTo>
                  <a:pt x="4018" y="125590"/>
                </a:lnTo>
                <a:lnTo>
                  <a:pt x="3348" y="127596"/>
                </a:lnTo>
                <a:lnTo>
                  <a:pt x="21049" y="126326"/>
                </a:lnTo>
                <a:lnTo>
                  <a:pt x="37741" y="124174"/>
                </a:lnTo>
                <a:lnTo>
                  <a:pt x="51121" y="121946"/>
                </a:lnTo>
                <a:lnTo>
                  <a:pt x="58889" y="120451"/>
                </a:lnTo>
                <a:lnTo>
                  <a:pt x="79767" y="112157"/>
                </a:lnTo>
                <a:lnTo>
                  <a:pt x="92454" y="107397"/>
                </a:lnTo>
                <a:lnTo>
                  <a:pt x="97793" y="105553"/>
                </a:lnTo>
                <a:lnTo>
                  <a:pt x="97961" y="105498"/>
                </a:lnTo>
                <a:lnTo>
                  <a:pt x="102977" y="112191"/>
                </a:lnTo>
                <a:lnTo>
                  <a:pt x="98291" y="117386"/>
                </a:lnTo>
                <a:lnTo>
                  <a:pt x="85236" y="119392"/>
                </a:lnTo>
                <a:lnTo>
                  <a:pt x="90760" y="130441"/>
                </a:lnTo>
                <a:lnTo>
                  <a:pt x="103101" y="134336"/>
                </a:lnTo>
                <a:lnTo>
                  <a:pt x="112248" y="130820"/>
                </a:lnTo>
                <a:lnTo>
                  <a:pt x="112858" y="130441"/>
                </a:lnTo>
                <a:lnTo>
                  <a:pt x="117544" y="124587"/>
                </a:lnTo>
                <a:lnTo>
                  <a:pt x="107676" y="116878"/>
                </a:lnTo>
                <a:lnTo>
                  <a:pt x="110178" y="107175"/>
                </a:lnTo>
                <a:lnTo>
                  <a:pt x="105162" y="101981"/>
                </a:lnTo>
                <a:lnTo>
                  <a:pt x="119819" y="103046"/>
                </a:lnTo>
                <a:lnTo>
                  <a:pt x="121704" y="112251"/>
                </a:lnTo>
                <a:lnTo>
                  <a:pt x="119564" y="122415"/>
                </a:lnTo>
                <a:lnTo>
                  <a:pt x="115455" y="139218"/>
                </a:lnTo>
                <a:lnTo>
                  <a:pt x="116631" y="145491"/>
                </a:lnTo>
                <a:lnTo>
                  <a:pt x="124862" y="143774"/>
                </a:lnTo>
                <a:lnTo>
                  <a:pt x="132289" y="140665"/>
                </a:lnTo>
                <a:lnTo>
                  <a:pt x="130613" y="150368"/>
                </a:lnTo>
                <a:lnTo>
                  <a:pt x="130856" y="166960"/>
                </a:lnTo>
                <a:lnTo>
                  <a:pt x="138804" y="169420"/>
                </a:lnTo>
                <a:lnTo>
                  <a:pt x="146691" y="167792"/>
                </a:lnTo>
                <a:lnTo>
                  <a:pt x="147186" y="177673"/>
                </a:lnTo>
                <a:lnTo>
                  <a:pt x="165944" y="182689"/>
                </a:lnTo>
                <a:lnTo>
                  <a:pt x="176642" y="183387"/>
                </a:lnTo>
                <a:lnTo>
                  <a:pt x="179214" y="176598"/>
                </a:lnTo>
                <a:lnTo>
                  <a:pt x="175776" y="156486"/>
                </a:lnTo>
                <a:lnTo>
                  <a:pt x="175660" y="155905"/>
                </a:lnTo>
                <a:lnTo>
                  <a:pt x="183699" y="155905"/>
                </a:lnTo>
                <a:lnTo>
                  <a:pt x="186201" y="147523"/>
                </a:lnTo>
                <a:lnTo>
                  <a:pt x="195270" y="151919"/>
                </a:lnTo>
                <a:lnTo>
                  <a:pt x="208295" y="148054"/>
                </a:lnTo>
                <a:lnTo>
                  <a:pt x="209645" y="147523"/>
                </a:lnTo>
                <a:lnTo>
                  <a:pt x="221308" y="138850"/>
                </a:lnTo>
                <a:lnTo>
                  <a:pt x="227288" y="133080"/>
                </a:lnTo>
                <a:lnTo>
                  <a:pt x="227124" y="129323"/>
                </a:lnTo>
                <a:lnTo>
                  <a:pt x="220356" y="126688"/>
                </a:lnTo>
                <a:lnTo>
                  <a:pt x="206524" y="124287"/>
                </a:lnTo>
                <a:lnTo>
                  <a:pt x="196919" y="122910"/>
                </a:lnTo>
                <a:lnTo>
                  <a:pt x="199764" y="121577"/>
                </a:lnTo>
                <a:lnTo>
                  <a:pt x="198100" y="113030"/>
                </a:lnTo>
                <a:lnTo>
                  <a:pt x="199598" y="107520"/>
                </a:lnTo>
                <a:lnTo>
                  <a:pt x="192444" y="105795"/>
                </a:lnTo>
                <a:lnTo>
                  <a:pt x="170428" y="106545"/>
                </a:lnTo>
                <a:lnTo>
                  <a:pt x="167951" y="106667"/>
                </a:lnTo>
                <a:lnTo>
                  <a:pt x="173475" y="102476"/>
                </a:lnTo>
                <a:lnTo>
                  <a:pt x="170973" y="95288"/>
                </a:lnTo>
                <a:lnTo>
                  <a:pt x="172691" y="89090"/>
                </a:lnTo>
                <a:lnTo>
                  <a:pt x="164008" y="88070"/>
                </a:lnTo>
                <a:lnTo>
                  <a:pt x="146348" y="89750"/>
                </a:lnTo>
                <a:lnTo>
                  <a:pt x="138835" y="83130"/>
                </a:lnTo>
                <a:lnTo>
                  <a:pt x="129496" y="84286"/>
                </a:lnTo>
                <a:lnTo>
                  <a:pt x="117887" y="89255"/>
                </a:lnTo>
                <a:lnTo>
                  <a:pt x="116211" y="89255"/>
                </a:lnTo>
                <a:lnTo>
                  <a:pt x="112693" y="89420"/>
                </a:lnTo>
                <a:lnTo>
                  <a:pt x="119043" y="79925"/>
                </a:lnTo>
                <a:lnTo>
                  <a:pt x="130182" y="71060"/>
                </a:lnTo>
                <a:lnTo>
                  <a:pt x="132784" y="70167"/>
                </a:lnTo>
                <a:lnTo>
                  <a:pt x="149194" y="64211"/>
                </a:lnTo>
                <a:lnTo>
                  <a:pt x="157813" y="64234"/>
                </a:lnTo>
                <a:lnTo>
                  <a:pt x="165106" y="68325"/>
                </a:lnTo>
                <a:lnTo>
                  <a:pt x="164433" y="64465"/>
                </a:lnTo>
                <a:lnTo>
                  <a:pt x="163099" y="60960"/>
                </a:lnTo>
                <a:lnTo>
                  <a:pt x="161588" y="57937"/>
                </a:lnTo>
                <a:lnTo>
                  <a:pt x="159416" y="57937"/>
                </a:lnTo>
                <a:lnTo>
                  <a:pt x="146183" y="58280"/>
                </a:lnTo>
                <a:lnTo>
                  <a:pt x="138652" y="53251"/>
                </a:lnTo>
                <a:lnTo>
                  <a:pt x="137140" y="44208"/>
                </a:lnTo>
                <a:lnTo>
                  <a:pt x="140989" y="32651"/>
                </a:lnTo>
                <a:lnTo>
                  <a:pt x="137483" y="29133"/>
                </a:lnTo>
                <a:lnTo>
                  <a:pt x="134626" y="26631"/>
                </a:lnTo>
                <a:lnTo>
                  <a:pt x="131451" y="22606"/>
                </a:lnTo>
                <a:lnTo>
                  <a:pt x="128807" y="31169"/>
                </a:lnTo>
                <a:lnTo>
                  <a:pt x="127260" y="44878"/>
                </a:lnTo>
                <a:lnTo>
                  <a:pt x="126765" y="50736"/>
                </a:lnTo>
                <a:lnTo>
                  <a:pt x="120059" y="50241"/>
                </a:lnTo>
                <a:lnTo>
                  <a:pt x="116211" y="56603"/>
                </a:lnTo>
                <a:lnTo>
                  <a:pt x="114534" y="51917"/>
                </a:lnTo>
                <a:lnTo>
                  <a:pt x="116211" y="49060"/>
                </a:lnTo>
                <a:lnTo>
                  <a:pt x="111525" y="48221"/>
                </a:lnTo>
                <a:lnTo>
                  <a:pt x="107676" y="54597"/>
                </a:lnTo>
                <a:lnTo>
                  <a:pt x="106838" y="67652"/>
                </a:lnTo>
                <a:lnTo>
                  <a:pt x="101387" y="75806"/>
                </a:lnTo>
                <a:lnTo>
                  <a:pt x="98117" y="91042"/>
                </a:lnTo>
                <a:lnTo>
                  <a:pt x="97961" y="91935"/>
                </a:lnTo>
                <a:lnTo>
                  <a:pt x="87808" y="94606"/>
                </a:lnTo>
                <a:lnTo>
                  <a:pt x="75701" y="98686"/>
                </a:lnTo>
                <a:lnTo>
                  <a:pt x="63125" y="103822"/>
                </a:lnTo>
                <a:lnTo>
                  <a:pt x="66986" y="93941"/>
                </a:lnTo>
                <a:lnTo>
                  <a:pt x="78035" y="87249"/>
                </a:lnTo>
                <a:lnTo>
                  <a:pt x="94071" y="80876"/>
                </a:lnTo>
                <a:lnTo>
                  <a:pt x="98755" y="75787"/>
                </a:lnTo>
                <a:lnTo>
                  <a:pt x="94444" y="682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83307" y="2200630"/>
            <a:ext cx="58105" cy="30822"/>
          </a:xfrm>
          <a:custGeom>
            <a:avLst/>
            <a:gdLst/>
            <a:ahLst/>
            <a:cxnLst/>
            <a:rect l="l" t="t" r="r" b="b"/>
            <a:pathLst>
              <a:path w="58105" h="30822">
                <a:moveTo>
                  <a:pt x="4855" y="5029"/>
                </a:moveTo>
                <a:lnTo>
                  <a:pt x="6866" y="0"/>
                </a:lnTo>
                <a:lnTo>
                  <a:pt x="0" y="4533"/>
                </a:lnTo>
                <a:lnTo>
                  <a:pt x="836" y="8039"/>
                </a:lnTo>
                <a:lnTo>
                  <a:pt x="1842" y="12064"/>
                </a:lnTo>
                <a:lnTo>
                  <a:pt x="3516" y="13741"/>
                </a:lnTo>
                <a:lnTo>
                  <a:pt x="6027" y="17081"/>
                </a:lnTo>
                <a:lnTo>
                  <a:pt x="4855" y="5029"/>
                </a:lnTo>
                <a:close/>
              </a:path>
              <a:path w="58105" h="30822">
                <a:moveTo>
                  <a:pt x="9711" y="18922"/>
                </a:moveTo>
                <a:lnTo>
                  <a:pt x="8708" y="4533"/>
                </a:lnTo>
                <a:lnTo>
                  <a:pt x="9711" y="18922"/>
                </a:lnTo>
                <a:lnTo>
                  <a:pt x="19759" y="23952"/>
                </a:lnTo>
                <a:lnTo>
                  <a:pt x="25452" y="30645"/>
                </a:lnTo>
                <a:lnTo>
                  <a:pt x="25118" y="30149"/>
                </a:lnTo>
                <a:lnTo>
                  <a:pt x="34235" y="30822"/>
                </a:lnTo>
                <a:lnTo>
                  <a:pt x="47303" y="30499"/>
                </a:lnTo>
                <a:lnTo>
                  <a:pt x="58105" y="28981"/>
                </a:lnTo>
                <a:lnTo>
                  <a:pt x="55594" y="24955"/>
                </a:lnTo>
                <a:lnTo>
                  <a:pt x="50402" y="23621"/>
                </a:lnTo>
                <a:lnTo>
                  <a:pt x="37509" y="28981"/>
                </a:lnTo>
                <a:lnTo>
                  <a:pt x="38180" y="18757"/>
                </a:lnTo>
                <a:lnTo>
                  <a:pt x="36838" y="16586"/>
                </a:lnTo>
                <a:lnTo>
                  <a:pt x="35332" y="13398"/>
                </a:lnTo>
                <a:lnTo>
                  <a:pt x="34829" y="9880"/>
                </a:lnTo>
                <a:lnTo>
                  <a:pt x="28801" y="8712"/>
                </a:lnTo>
                <a:lnTo>
                  <a:pt x="21433" y="6375"/>
                </a:lnTo>
                <a:lnTo>
                  <a:pt x="13731" y="1676"/>
                </a:lnTo>
                <a:lnTo>
                  <a:pt x="13061" y="1346"/>
                </a:lnTo>
                <a:lnTo>
                  <a:pt x="6866" y="0"/>
                </a:lnTo>
                <a:lnTo>
                  <a:pt x="4855" y="5029"/>
                </a:lnTo>
                <a:lnTo>
                  <a:pt x="6027" y="17081"/>
                </a:lnTo>
                <a:lnTo>
                  <a:pt x="8708" y="18922"/>
                </a:lnTo>
                <a:lnTo>
                  <a:pt x="10549" y="19938"/>
                </a:lnTo>
                <a:lnTo>
                  <a:pt x="9711" y="189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08928" y="2228430"/>
            <a:ext cx="85905" cy="50580"/>
          </a:xfrm>
          <a:custGeom>
            <a:avLst/>
            <a:gdLst/>
            <a:ahLst/>
            <a:cxnLst/>
            <a:rect l="l" t="t" r="r" b="b"/>
            <a:pathLst>
              <a:path w="85905" h="50580">
                <a:moveTo>
                  <a:pt x="76487" y="50580"/>
                </a:moveTo>
                <a:lnTo>
                  <a:pt x="85905" y="50556"/>
                </a:lnTo>
                <a:lnTo>
                  <a:pt x="78699" y="7708"/>
                </a:lnTo>
                <a:lnTo>
                  <a:pt x="74851" y="8039"/>
                </a:lnTo>
                <a:lnTo>
                  <a:pt x="69822" y="8216"/>
                </a:lnTo>
                <a:lnTo>
                  <a:pt x="64260" y="49665"/>
                </a:lnTo>
                <a:lnTo>
                  <a:pt x="76487" y="50580"/>
                </a:lnTo>
                <a:close/>
              </a:path>
              <a:path w="85905" h="50580">
                <a:moveTo>
                  <a:pt x="1506" y="20434"/>
                </a:moveTo>
                <a:lnTo>
                  <a:pt x="0" y="23113"/>
                </a:lnTo>
                <a:lnTo>
                  <a:pt x="3013" y="24955"/>
                </a:lnTo>
                <a:lnTo>
                  <a:pt x="9041" y="27635"/>
                </a:lnTo>
                <a:lnTo>
                  <a:pt x="13563" y="23952"/>
                </a:lnTo>
                <a:lnTo>
                  <a:pt x="19255" y="20942"/>
                </a:lnTo>
                <a:lnTo>
                  <a:pt x="24781" y="21602"/>
                </a:lnTo>
                <a:lnTo>
                  <a:pt x="37174" y="21602"/>
                </a:lnTo>
                <a:lnTo>
                  <a:pt x="37005" y="34671"/>
                </a:lnTo>
                <a:lnTo>
                  <a:pt x="47619" y="34608"/>
                </a:lnTo>
                <a:lnTo>
                  <a:pt x="59688" y="38222"/>
                </a:lnTo>
                <a:lnTo>
                  <a:pt x="63129" y="49568"/>
                </a:lnTo>
                <a:lnTo>
                  <a:pt x="64260" y="49665"/>
                </a:lnTo>
                <a:lnTo>
                  <a:pt x="69822" y="8216"/>
                </a:lnTo>
                <a:lnTo>
                  <a:pt x="74851" y="8039"/>
                </a:lnTo>
                <a:lnTo>
                  <a:pt x="78699" y="7708"/>
                </a:lnTo>
                <a:lnTo>
                  <a:pt x="85905" y="50556"/>
                </a:lnTo>
                <a:lnTo>
                  <a:pt x="95410" y="49196"/>
                </a:lnTo>
                <a:lnTo>
                  <a:pt x="107896" y="46100"/>
                </a:lnTo>
                <a:lnTo>
                  <a:pt x="126260" y="40868"/>
                </a:lnTo>
                <a:lnTo>
                  <a:pt x="130108" y="39192"/>
                </a:lnTo>
                <a:lnTo>
                  <a:pt x="131785" y="29476"/>
                </a:lnTo>
                <a:lnTo>
                  <a:pt x="124341" y="32597"/>
                </a:lnTo>
                <a:lnTo>
                  <a:pt x="116123" y="34310"/>
                </a:lnTo>
                <a:lnTo>
                  <a:pt x="114952" y="28032"/>
                </a:lnTo>
                <a:lnTo>
                  <a:pt x="119059" y="11226"/>
                </a:lnTo>
                <a:lnTo>
                  <a:pt x="119733" y="8216"/>
                </a:lnTo>
                <a:lnTo>
                  <a:pt x="119898" y="5537"/>
                </a:lnTo>
                <a:lnTo>
                  <a:pt x="119733" y="3352"/>
                </a:lnTo>
                <a:lnTo>
                  <a:pt x="119059" y="0"/>
                </a:lnTo>
                <a:lnTo>
                  <a:pt x="115376" y="0"/>
                </a:lnTo>
                <a:lnTo>
                  <a:pt x="111516" y="342"/>
                </a:lnTo>
                <a:lnTo>
                  <a:pt x="107833" y="508"/>
                </a:lnTo>
                <a:lnTo>
                  <a:pt x="107833" y="2857"/>
                </a:lnTo>
                <a:lnTo>
                  <a:pt x="107172" y="5702"/>
                </a:lnTo>
                <a:lnTo>
                  <a:pt x="117053" y="13398"/>
                </a:lnTo>
                <a:lnTo>
                  <a:pt x="112354" y="19265"/>
                </a:lnTo>
                <a:lnTo>
                  <a:pt x="111749" y="19641"/>
                </a:lnTo>
                <a:lnTo>
                  <a:pt x="102604" y="23154"/>
                </a:lnTo>
                <a:lnTo>
                  <a:pt x="90256" y="19265"/>
                </a:lnTo>
                <a:lnTo>
                  <a:pt x="84731" y="8216"/>
                </a:lnTo>
                <a:lnTo>
                  <a:pt x="97787" y="6197"/>
                </a:lnTo>
                <a:lnTo>
                  <a:pt x="99298" y="4025"/>
                </a:lnTo>
                <a:lnTo>
                  <a:pt x="99794" y="1346"/>
                </a:lnTo>
                <a:lnTo>
                  <a:pt x="92770" y="2019"/>
                </a:lnTo>
                <a:lnTo>
                  <a:pt x="87068" y="2679"/>
                </a:lnTo>
                <a:lnTo>
                  <a:pt x="84388" y="3187"/>
                </a:lnTo>
                <a:lnTo>
                  <a:pt x="84058" y="3187"/>
                </a:lnTo>
                <a:lnTo>
                  <a:pt x="78369" y="4864"/>
                </a:lnTo>
                <a:lnTo>
                  <a:pt x="70660" y="4521"/>
                </a:lnTo>
                <a:lnTo>
                  <a:pt x="68653" y="5194"/>
                </a:lnTo>
                <a:lnTo>
                  <a:pt x="64132" y="7035"/>
                </a:lnTo>
                <a:lnTo>
                  <a:pt x="61122" y="8382"/>
                </a:lnTo>
                <a:lnTo>
                  <a:pt x="58386" y="9275"/>
                </a:lnTo>
                <a:lnTo>
                  <a:pt x="50619" y="10770"/>
                </a:lnTo>
                <a:lnTo>
                  <a:pt x="37238" y="12998"/>
                </a:lnTo>
                <a:lnTo>
                  <a:pt x="20546" y="15151"/>
                </a:lnTo>
                <a:lnTo>
                  <a:pt x="2846" y="16421"/>
                </a:lnTo>
                <a:lnTo>
                  <a:pt x="1506" y="2043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39239" y="2212200"/>
            <a:ext cx="17081" cy="15227"/>
          </a:xfrm>
          <a:custGeom>
            <a:avLst/>
            <a:gdLst/>
            <a:ahLst/>
            <a:cxnLst/>
            <a:rect l="l" t="t" r="r" b="b"/>
            <a:pathLst>
              <a:path w="17081" h="15227">
                <a:moveTo>
                  <a:pt x="6029" y="8369"/>
                </a:moveTo>
                <a:lnTo>
                  <a:pt x="8374" y="13728"/>
                </a:lnTo>
                <a:lnTo>
                  <a:pt x="11220" y="15227"/>
                </a:lnTo>
                <a:lnTo>
                  <a:pt x="14735" y="14058"/>
                </a:lnTo>
                <a:lnTo>
                  <a:pt x="17081" y="11544"/>
                </a:lnTo>
                <a:lnTo>
                  <a:pt x="10885" y="3175"/>
                </a:lnTo>
                <a:lnTo>
                  <a:pt x="1005" y="0"/>
                </a:lnTo>
                <a:lnTo>
                  <a:pt x="670" y="3505"/>
                </a:lnTo>
                <a:lnTo>
                  <a:pt x="0" y="6527"/>
                </a:lnTo>
                <a:lnTo>
                  <a:pt x="6029" y="836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00588" y="2288717"/>
            <a:ext cx="127430" cy="51917"/>
          </a:xfrm>
          <a:custGeom>
            <a:avLst/>
            <a:gdLst/>
            <a:ahLst/>
            <a:cxnLst/>
            <a:rect l="l" t="t" r="r" b="b"/>
            <a:pathLst>
              <a:path w="127430" h="51917">
                <a:moveTo>
                  <a:pt x="16731" y="12019"/>
                </a:moveTo>
                <a:lnTo>
                  <a:pt x="27774" y="15555"/>
                </a:lnTo>
                <a:lnTo>
                  <a:pt x="29805" y="15913"/>
                </a:lnTo>
                <a:lnTo>
                  <a:pt x="45150" y="25900"/>
                </a:lnTo>
                <a:lnTo>
                  <a:pt x="52471" y="35814"/>
                </a:lnTo>
                <a:lnTo>
                  <a:pt x="53416" y="37680"/>
                </a:lnTo>
                <a:lnTo>
                  <a:pt x="65600" y="51041"/>
                </a:lnTo>
                <a:lnTo>
                  <a:pt x="70664" y="51917"/>
                </a:lnTo>
                <a:lnTo>
                  <a:pt x="89690" y="46907"/>
                </a:lnTo>
                <a:lnTo>
                  <a:pt x="104289" y="44906"/>
                </a:lnTo>
                <a:lnTo>
                  <a:pt x="112135" y="44544"/>
                </a:lnTo>
                <a:lnTo>
                  <a:pt x="127430" y="44551"/>
                </a:lnTo>
                <a:lnTo>
                  <a:pt x="126927" y="40690"/>
                </a:lnTo>
                <a:lnTo>
                  <a:pt x="107856" y="32112"/>
                </a:lnTo>
                <a:lnTo>
                  <a:pt x="96810" y="25132"/>
                </a:lnTo>
                <a:lnTo>
                  <a:pt x="93102" y="22110"/>
                </a:lnTo>
                <a:lnTo>
                  <a:pt x="81380" y="13563"/>
                </a:lnTo>
                <a:lnTo>
                  <a:pt x="73342" y="14401"/>
                </a:lnTo>
                <a:lnTo>
                  <a:pt x="69827" y="13068"/>
                </a:lnTo>
                <a:lnTo>
                  <a:pt x="66813" y="11391"/>
                </a:lnTo>
                <a:lnTo>
                  <a:pt x="64132" y="9550"/>
                </a:lnTo>
                <a:lnTo>
                  <a:pt x="45758" y="9572"/>
                </a:lnTo>
                <a:lnTo>
                  <a:pt x="29752" y="6650"/>
                </a:lnTo>
                <a:lnTo>
                  <a:pt x="17794" y="2853"/>
                </a:lnTo>
                <a:lnTo>
                  <a:pt x="11566" y="247"/>
                </a:lnTo>
                <a:lnTo>
                  <a:pt x="11051" y="0"/>
                </a:lnTo>
                <a:lnTo>
                  <a:pt x="5692" y="3860"/>
                </a:lnTo>
                <a:lnTo>
                  <a:pt x="0" y="2006"/>
                </a:lnTo>
                <a:lnTo>
                  <a:pt x="0" y="2184"/>
                </a:lnTo>
                <a:lnTo>
                  <a:pt x="16731" y="12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185821" y="2249360"/>
            <a:ext cx="100993" cy="76988"/>
          </a:xfrm>
          <a:custGeom>
            <a:avLst/>
            <a:gdLst/>
            <a:ahLst/>
            <a:cxnLst/>
            <a:rect l="l" t="t" r="r" b="b"/>
            <a:pathLst>
              <a:path w="100993" h="76988">
                <a:moveTo>
                  <a:pt x="100993" y="41855"/>
                </a:moveTo>
                <a:lnTo>
                  <a:pt x="100967" y="29641"/>
                </a:lnTo>
                <a:lnTo>
                  <a:pt x="85740" y="29972"/>
                </a:lnTo>
                <a:lnTo>
                  <a:pt x="84035" y="18319"/>
                </a:lnTo>
                <a:lnTo>
                  <a:pt x="73349" y="13977"/>
                </a:lnTo>
                <a:lnTo>
                  <a:pt x="62718" y="13536"/>
                </a:lnTo>
                <a:lnTo>
                  <a:pt x="60114" y="13728"/>
                </a:lnTo>
                <a:lnTo>
                  <a:pt x="60281" y="673"/>
                </a:lnTo>
                <a:lnTo>
                  <a:pt x="47890" y="673"/>
                </a:lnTo>
                <a:lnTo>
                  <a:pt x="42364" y="0"/>
                </a:lnTo>
                <a:lnTo>
                  <a:pt x="36672" y="3022"/>
                </a:lnTo>
                <a:lnTo>
                  <a:pt x="32150" y="6705"/>
                </a:lnTo>
                <a:lnTo>
                  <a:pt x="26122" y="4025"/>
                </a:lnTo>
                <a:lnTo>
                  <a:pt x="23108" y="2184"/>
                </a:lnTo>
                <a:lnTo>
                  <a:pt x="21097" y="5359"/>
                </a:lnTo>
                <a:lnTo>
                  <a:pt x="18251" y="8877"/>
                </a:lnTo>
                <a:lnTo>
                  <a:pt x="14065" y="11226"/>
                </a:lnTo>
                <a:lnTo>
                  <a:pt x="1506" y="19088"/>
                </a:lnTo>
                <a:lnTo>
                  <a:pt x="166" y="31648"/>
                </a:lnTo>
                <a:lnTo>
                  <a:pt x="335" y="34836"/>
                </a:lnTo>
                <a:lnTo>
                  <a:pt x="0" y="36169"/>
                </a:lnTo>
                <a:lnTo>
                  <a:pt x="4184" y="40690"/>
                </a:lnTo>
                <a:lnTo>
                  <a:pt x="9711" y="39687"/>
                </a:lnTo>
                <a:lnTo>
                  <a:pt x="11348" y="57879"/>
                </a:lnTo>
                <a:lnTo>
                  <a:pt x="18879" y="63452"/>
                </a:lnTo>
                <a:lnTo>
                  <a:pt x="24446" y="63474"/>
                </a:lnTo>
                <a:lnTo>
                  <a:pt x="37577" y="75037"/>
                </a:lnTo>
                <a:lnTo>
                  <a:pt x="46998" y="76988"/>
                </a:lnTo>
                <a:lnTo>
                  <a:pt x="52979" y="73875"/>
                </a:lnTo>
                <a:lnTo>
                  <a:pt x="55792" y="70248"/>
                </a:lnTo>
                <a:lnTo>
                  <a:pt x="57771" y="63969"/>
                </a:lnTo>
                <a:lnTo>
                  <a:pt x="53751" y="59956"/>
                </a:lnTo>
                <a:lnTo>
                  <a:pt x="65975" y="60121"/>
                </a:lnTo>
                <a:lnTo>
                  <a:pt x="68821" y="53593"/>
                </a:lnTo>
                <a:lnTo>
                  <a:pt x="90142" y="53856"/>
                </a:lnTo>
                <a:lnTo>
                  <a:pt x="99089" y="47909"/>
                </a:lnTo>
                <a:lnTo>
                  <a:pt x="100993" y="418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18142" y="2204161"/>
            <a:ext cx="30476" cy="25450"/>
          </a:xfrm>
          <a:custGeom>
            <a:avLst/>
            <a:gdLst/>
            <a:ahLst/>
            <a:cxnLst/>
            <a:rect l="l" t="t" r="r" b="b"/>
            <a:pathLst>
              <a:path w="30476" h="25450">
                <a:moveTo>
                  <a:pt x="15571" y="20091"/>
                </a:moveTo>
                <a:lnTo>
                  <a:pt x="16592" y="20353"/>
                </a:lnTo>
                <a:lnTo>
                  <a:pt x="20763" y="21424"/>
                </a:lnTo>
                <a:lnTo>
                  <a:pt x="23274" y="25450"/>
                </a:lnTo>
                <a:lnTo>
                  <a:pt x="25953" y="24612"/>
                </a:lnTo>
                <a:lnTo>
                  <a:pt x="30476" y="24612"/>
                </a:lnTo>
                <a:lnTo>
                  <a:pt x="28465" y="16903"/>
                </a:lnTo>
                <a:lnTo>
                  <a:pt x="21097" y="14566"/>
                </a:lnTo>
                <a:lnTo>
                  <a:pt x="21623" y="12097"/>
                </a:lnTo>
                <a:lnTo>
                  <a:pt x="21358" y="2874"/>
                </a:lnTo>
                <a:lnTo>
                  <a:pt x="12056" y="1168"/>
                </a:lnTo>
                <a:lnTo>
                  <a:pt x="836" y="0"/>
                </a:lnTo>
                <a:lnTo>
                  <a:pt x="0" y="6362"/>
                </a:lnTo>
                <a:lnTo>
                  <a:pt x="0" y="7696"/>
                </a:lnTo>
                <a:lnTo>
                  <a:pt x="1172" y="12052"/>
                </a:lnTo>
                <a:lnTo>
                  <a:pt x="3348" y="15227"/>
                </a:lnTo>
                <a:lnTo>
                  <a:pt x="2678" y="25450"/>
                </a:lnTo>
                <a:lnTo>
                  <a:pt x="15571" y="2009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10936" y="2203983"/>
            <a:ext cx="106003" cy="36677"/>
          </a:xfrm>
          <a:custGeom>
            <a:avLst/>
            <a:gdLst/>
            <a:ahLst/>
            <a:cxnLst/>
            <a:rect l="l" t="t" r="r" b="b"/>
            <a:pathLst>
              <a:path w="106003" h="36677">
                <a:moveTo>
                  <a:pt x="81985" y="21307"/>
                </a:moveTo>
                <a:lnTo>
                  <a:pt x="82558" y="21107"/>
                </a:lnTo>
                <a:lnTo>
                  <a:pt x="100976" y="7918"/>
                </a:lnTo>
                <a:lnTo>
                  <a:pt x="105829" y="1034"/>
                </a:lnTo>
                <a:lnTo>
                  <a:pt x="106003" y="0"/>
                </a:lnTo>
                <a:lnTo>
                  <a:pt x="90216" y="9221"/>
                </a:lnTo>
                <a:lnTo>
                  <a:pt x="74157" y="16415"/>
                </a:lnTo>
                <a:lnTo>
                  <a:pt x="59251" y="21734"/>
                </a:lnTo>
                <a:lnTo>
                  <a:pt x="46919" y="25331"/>
                </a:lnTo>
                <a:lnTo>
                  <a:pt x="38585" y="27356"/>
                </a:lnTo>
                <a:lnTo>
                  <a:pt x="35667" y="27965"/>
                </a:lnTo>
                <a:lnTo>
                  <a:pt x="22176" y="29596"/>
                </a:lnTo>
                <a:lnTo>
                  <a:pt x="9266" y="30105"/>
                </a:lnTo>
                <a:lnTo>
                  <a:pt x="0" y="29972"/>
                </a:lnTo>
                <a:lnTo>
                  <a:pt x="2011" y="34328"/>
                </a:lnTo>
                <a:lnTo>
                  <a:pt x="1842" y="36677"/>
                </a:lnTo>
                <a:lnTo>
                  <a:pt x="21674" y="34844"/>
                </a:lnTo>
                <a:lnTo>
                  <a:pt x="39766" y="32023"/>
                </a:lnTo>
                <a:lnTo>
                  <a:pt x="55481" y="28737"/>
                </a:lnTo>
                <a:lnTo>
                  <a:pt x="68180" y="25507"/>
                </a:lnTo>
                <a:lnTo>
                  <a:pt x="77228" y="22857"/>
                </a:lnTo>
                <a:lnTo>
                  <a:pt x="81985" y="213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21820" y="2204148"/>
            <a:ext cx="15071" cy="20599"/>
          </a:xfrm>
          <a:custGeom>
            <a:avLst/>
            <a:gdLst/>
            <a:ahLst/>
            <a:cxnLst/>
            <a:rect l="l" t="t" r="r" b="b"/>
            <a:pathLst>
              <a:path w="15071" h="20599">
                <a:moveTo>
                  <a:pt x="14902" y="7708"/>
                </a:moveTo>
                <a:lnTo>
                  <a:pt x="15071" y="0"/>
                </a:lnTo>
                <a:lnTo>
                  <a:pt x="9545" y="2349"/>
                </a:lnTo>
                <a:lnTo>
                  <a:pt x="8540" y="10718"/>
                </a:lnTo>
                <a:lnTo>
                  <a:pt x="3014" y="14401"/>
                </a:lnTo>
                <a:lnTo>
                  <a:pt x="0" y="20599"/>
                </a:lnTo>
                <a:lnTo>
                  <a:pt x="7870" y="18262"/>
                </a:lnTo>
                <a:lnTo>
                  <a:pt x="12559" y="16916"/>
                </a:lnTo>
                <a:lnTo>
                  <a:pt x="14902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01055" y="2286876"/>
            <a:ext cx="11554" cy="27965"/>
          </a:xfrm>
          <a:custGeom>
            <a:avLst/>
            <a:gdLst/>
            <a:ahLst/>
            <a:cxnLst/>
            <a:rect l="l" t="t" r="r" b="b"/>
            <a:pathLst>
              <a:path w="11554" h="27965">
                <a:moveTo>
                  <a:pt x="838" y="0"/>
                </a:moveTo>
                <a:lnTo>
                  <a:pt x="0" y="13068"/>
                </a:lnTo>
                <a:lnTo>
                  <a:pt x="4688" y="20269"/>
                </a:lnTo>
                <a:lnTo>
                  <a:pt x="11554" y="27965"/>
                </a:lnTo>
                <a:lnTo>
                  <a:pt x="10717" y="19430"/>
                </a:lnTo>
                <a:lnTo>
                  <a:pt x="9377" y="8877"/>
                </a:lnTo>
                <a:lnTo>
                  <a:pt x="83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18473" y="2304618"/>
            <a:ext cx="23442" cy="17754"/>
          </a:xfrm>
          <a:custGeom>
            <a:avLst/>
            <a:gdLst/>
            <a:ahLst/>
            <a:cxnLst/>
            <a:rect l="l" t="t" r="r" b="b"/>
            <a:pathLst>
              <a:path w="23442" h="17754">
                <a:moveTo>
                  <a:pt x="15236" y="9385"/>
                </a:moveTo>
                <a:lnTo>
                  <a:pt x="6362" y="1676"/>
                </a:lnTo>
                <a:lnTo>
                  <a:pt x="0" y="0"/>
                </a:lnTo>
                <a:lnTo>
                  <a:pt x="4353" y="17754"/>
                </a:lnTo>
                <a:lnTo>
                  <a:pt x="16577" y="16586"/>
                </a:lnTo>
                <a:lnTo>
                  <a:pt x="23442" y="14401"/>
                </a:lnTo>
                <a:lnTo>
                  <a:pt x="15236" y="93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95365" y="2281682"/>
            <a:ext cx="57184" cy="29806"/>
          </a:xfrm>
          <a:custGeom>
            <a:avLst/>
            <a:gdLst/>
            <a:ahLst/>
            <a:cxnLst/>
            <a:rect l="l" t="t" r="r" b="b"/>
            <a:pathLst>
              <a:path w="57184" h="29806">
                <a:moveTo>
                  <a:pt x="57184" y="83"/>
                </a:moveTo>
                <a:lnTo>
                  <a:pt x="47054" y="0"/>
                </a:lnTo>
                <a:lnTo>
                  <a:pt x="57100" y="177"/>
                </a:lnTo>
                <a:close/>
              </a:path>
              <a:path w="57184" h="29806">
                <a:moveTo>
                  <a:pt x="38325" y="-304"/>
                </a:moveTo>
                <a:lnTo>
                  <a:pt x="27903" y="-7216"/>
                </a:lnTo>
                <a:lnTo>
                  <a:pt x="25285" y="-9372"/>
                </a:lnTo>
                <a:lnTo>
                  <a:pt x="13228" y="-17741"/>
                </a:lnTo>
                <a:lnTo>
                  <a:pt x="7368" y="-22428"/>
                </a:lnTo>
                <a:lnTo>
                  <a:pt x="26746" y="-22253"/>
                </a:lnTo>
                <a:lnTo>
                  <a:pt x="38106" y="-20588"/>
                </a:lnTo>
                <a:lnTo>
                  <a:pt x="40187" y="-20091"/>
                </a:lnTo>
                <a:lnTo>
                  <a:pt x="30142" y="-17741"/>
                </a:lnTo>
                <a:lnTo>
                  <a:pt x="28299" y="-13055"/>
                </a:lnTo>
                <a:lnTo>
                  <a:pt x="31816" y="-8699"/>
                </a:lnTo>
                <a:lnTo>
                  <a:pt x="36503" y="-7200"/>
                </a:lnTo>
                <a:lnTo>
                  <a:pt x="54349" y="-10471"/>
                </a:lnTo>
                <a:lnTo>
                  <a:pt x="64000" y="-9042"/>
                </a:lnTo>
                <a:lnTo>
                  <a:pt x="64971" y="-8699"/>
                </a:lnTo>
                <a:lnTo>
                  <a:pt x="57184" y="83"/>
                </a:lnTo>
                <a:lnTo>
                  <a:pt x="65671" y="152"/>
                </a:lnTo>
                <a:lnTo>
                  <a:pt x="73428" y="-2528"/>
                </a:lnTo>
                <a:lnTo>
                  <a:pt x="73677" y="-2679"/>
                </a:lnTo>
                <a:lnTo>
                  <a:pt x="74637" y="-10995"/>
                </a:lnTo>
                <a:lnTo>
                  <a:pt x="68152" y="-14897"/>
                </a:lnTo>
                <a:lnTo>
                  <a:pt x="52245" y="-19583"/>
                </a:lnTo>
                <a:lnTo>
                  <a:pt x="46719" y="-15062"/>
                </a:lnTo>
                <a:lnTo>
                  <a:pt x="50236" y="-23266"/>
                </a:lnTo>
                <a:lnTo>
                  <a:pt x="41360" y="-28460"/>
                </a:lnTo>
                <a:lnTo>
                  <a:pt x="29305" y="-29629"/>
                </a:lnTo>
                <a:lnTo>
                  <a:pt x="23610" y="-25946"/>
                </a:lnTo>
                <a:lnTo>
                  <a:pt x="18252" y="-24104"/>
                </a:lnTo>
                <a:lnTo>
                  <a:pt x="14066" y="-25285"/>
                </a:lnTo>
                <a:lnTo>
                  <a:pt x="11219" y="-26949"/>
                </a:lnTo>
                <a:lnTo>
                  <a:pt x="7368" y="-22606"/>
                </a:lnTo>
                <a:lnTo>
                  <a:pt x="4521" y="-21094"/>
                </a:lnTo>
                <a:lnTo>
                  <a:pt x="3348" y="-20256"/>
                </a:lnTo>
                <a:lnTo>
                  <a:pt x="3850" y="-17411"/>
                </a:lnTo>
                <a:lnTo>
                  <a:pt x="2344" y="-14897"/>
                </a:lnTo>
                <a:lnTo>
                  <a:pt x="0" y="-8534"/>
                </a:lnTo>
                <a:lnTo>
                  <a:pt x="10046" y="-8699"/>
                </a:lnTo>
                <a:lnTo>
                  <a:pt x="19033" y="5611"/>
                </a:lnTo>
                <a:lnTo>
                  <a:pt x="31701" y="8828"/>
                </a:lnTo>
                <a:lnTo>
                  <a:pt x="32820" y="8877"/>
                </a:lnTo>
                <a:lnTo>
                  <a:pt x="42046" y="19191"/>
                </a:lnTo>
                <a:lnTo>
                  <a:pt x="52931" y="19256"/>
                </a:lnTo>
                <a:lnTo>
                  <a:pt x="59267" y="16847"/>
                </a:lnTo>
                <a:lnTo>
                  <a:pt x="59446" y="16751"/>
                </a:lnTo>
                <a:lnTo>
                  <a:pt x="78639" y="17882"/>
                </a:lnTo>
                <a:lnTo>
                  <a:pt x="85887" y="12293"/>
                </a:lnTo>
                <a:lnTo>
                  <a:pt x="86848" y="6568"/>
                </a:lnTo>
                <a:lnTo>
                  <a:pt x="86737" y="5702"/>
                </a:lnTo>
                <a:lnTo>
                  <a:pt x="83562" y="-2336"/>
                </a:lnTo>
                <a:lnTo>
                  <a:pt x="75523" y="838"/>
                </a:lnTo>
                <a:lnTo>
                  <a:pt x="83397" y="4190"/>
                </a:lnTo>
                <a:lnTo>
                  <a:pt x="81555" y="8712"/>
                </a:lnTo>
                <a:lnTo>
                  <a:pt x="67987" y="10974"/>
                </a:lnTo>
                <a:lnTo>
                  <a:pt x="56857" y="8253"/>
                </a:lnTo>
                <a:lnTo>
                  <a:pt x="56263" y="8039"/>
                </a:lnTo>
                <a:lnTo>
                  <a:pt x="38325" y="-3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07452" y="2289225"/>
            <a:ext cx="106333" cy="46888"/>
          </a:xfrm>
          <a:custGeom>
            <a:avLst/>
            <a:gdLst/>
            <a:ahLst/>
            <a:cxnLst/>
            <a:rect l="l" t="t" r="r" b="b"/>
            <a:pathLst>
              <a:path w="106333" h="46888">
                <a:moveTo>
                  <a:pt x="17760" y="7993"/>
                </a:moveTo>
                <a:lnTo>
                  <a:pt x="28107" y="10092"/>
                </a:lnTo>
                <a:lnTo>
                  <a:pt x="29138" y="10210"/>
                </a:lnTo>
                <a:lnTo>
                  <a:pt x="44856" y="20696"/>
                </a:lnTo>
                <a:lnTo>
                  <a:pt x="49231" y="26784"/>
                </a:lnTo>
                <a:lnTo>
                  <a:pt x="56767" y="43865"/>
                </a:lnTo>
                <a:lnTo>
                  <a:pt x="60283" y="46380"/>
                </a:lnTo>
                <a:lnTo>
                  <a:pt x="60952" y="46888"/>
                </a:lnTo>
                <a:lnTo>
                  <a:pt x="56934" y="32143"/>
                </a:lnTo>
                <a:lnTo>
                  <a:pt x="66144" y="32308"/>
                </a:lnTo>
                <a:lnTo>
                  <a:pt x="85991" y="34414"/>
                </a:lnTo>
                <a:lnTo>
                  <a:pt x="99874" y="36941"/>
                </a:lnTo>
                <a:lnTo>
                  <a:pt x="106139" y="38452"/>
                </a:lnTo>
                <a:lnTo>
                  <a:pt x="106333" y="38506"/>
                </a:lnTo>
                <a:lnTo>
                  <a:pt x="89139" y="28048"/>
                </a:lnTo>
                <a:lnTo>
                  <a:pt x="75390" y="22866"/>
                </a:lnTo>
                <a:lnTo>
                  <a:pt x="67829" y="21185"/>
                </a:lnTo>
                <a:lnTo>
                  <a:pt x="67148" y="21094"/>
                </a:lnTo>
                <a:lnTo>
                  <a:pt x="53440" y="13274"/>
                </a:lnTo>
                <a:lnTo>
                  <a:pt x="44375" y="9537"/>
                </a:lnTo>
                <a:lnTo>
                  <a:pt x="30515" y="7922"/>
                </a:lnTo>
                <a:lnTo>
                  <a:pt x="18682" y="5018"/>
                </a:lnTo>
                <a:lnTo>
                  <a:pt x="15574" y="4013"/>
                </a:lnTo>
                <a:lnTo>
                  <a:pt x="10885" y="2844"/>
                </a:lnTo>
                <a:lnTo>
                  <a:pt x="6531" y="1333"/>
                </a:lnTo>
                <a:lnTo>
                  <a:pt x="3348" y="0"/>
                </a:lnTo>
                <a:lnTo>
                  <a:pt x="0" y="1498"/>
                </a:lnTo>
                <a:lnTo>
                  <a:pt x="17760" y="7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35249" y="2260422"/>
            <a:ext cx="8873" cy="3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24364" y="2196122"/>
            <a:ext cx="41361" cy="40525"/>
          </a:xfrm>
          <a:custGeom>
            <a:avLst/>
            <a:gdLst/>
            <a:ahLst/>
            <a:cxnLst/>
            <a:rect l="l" t="t" r="r" b="b"/>
            <a:pathLst>
              <a:path w="41361" h="40525">
                <a:moveTo>
                  <a:pt x="36672" y="0"/>
                </a:moveTo>
                <a:lnTo>
                  <a:pt x="37678" y="36842"/>
                </a:lnTo>
                <a:lnTo>
                  <a:pt x="41361" y="0"/>
                </a:lnTo>
                <a:lnTo>
                  <a:pt x="36672" y="0"/>
                </a:lnTo>
                <a:close/>
              </a:path>
              <a:path w="41361" h="40525">
                <a:moveTo>
                  <a:pt x="36672" y="0"/>
                </a:moveTo>
                <a:lnTo>
                  <a:pt x="33157" y="-1676"/>
                </a:lnTo>
                <a:lnTo>
                  <a:pt x="31482" y="-2349"/>
                </a:lnTo>
                <a:lnTo>
                  <a:pt x="34329" y="37007"/>
                </a:lnTo>
                <a:lnTo>
                  <a:pt x="37844" y="42202"/>
                </a:lnTo>
                <a:lnTo>
                  <a:pt x="42867" y="42024"/>
                </a:lnTo>
                <a:lnTo>
                  <a:pt x="41863" y="38341"/>
                </a:lnTo>
                <a:lnTo>
                  <a:pt x="41026" y="36169"/>
                </a:lnTo>
                <a:lnTo>
                  <a:pt x="39349" y="27230"/>
                </a:lnTo>
                <a:lnTo>
                  <a:pt x="40116" y="15070"/>
                </a:lnTo>
                <a:lnTo>
                  <a:pt x="44375" y="-165"/>
                </a:lnTo>
                <a:lnTo>
                  <a:pt x="41361" y="0"/>
                </a:lnTo>
                <a:lnTo>
                  <a:pt x="37678" y="36842"/>
                </a:lnTo>
                <a:lnTo>
                  <a:pt x="36672" y="0"/>
                </a:lnTo>
                <a:close/>
              </a:path>
              <a:path w="41361" h="40525">
                <a:moveTo>
                  <a:pt x="31482" y="37172"/>
                </a:moveTo>
                <a:lnTo>
                  <a:pt x="37844" y="42202"/>
                </a:lnTo>
                <a:lnTo>
                  <a:pt x="34329" y="37007"/>
                </a:lnTo>
                <a:lnTo>
                  <a:pt x="31482" y="-2349"/>
                </a:lnTo>
                <a:lnTo>
                  <a:pt x="29472" y="-3009"/>
                </a:lnTo>
                <a:lnTo>
                  <a:pt x="27966" y="37172"/>
                </a:lnTo>
                <a:lnTo>
                  <a:pt x="28802" y="42532"/>
                </a:lnTo>
                <a:lnTo>
                  <a:pt x="31482" y="42367"/>
                </a:lnTo>
                <a:lnTo>
                  <a:pt x="37844" y="42202"/>
                </a:lnTo>
                <a:lnTo>
                  <a:pt x="31482" y="37172"/>
                </a:lnTo>
                <a:close/>
              </a:path>
              <a:path w="41361" h="40525">
                <a:moveTo>
                  <a:pt x="11054" y="57429"/>
                </a:moveTo>
                <a:lnTo>
                  <a:pt x="1507" y="58267"/>
                </a:lnTo>
                <a:lnTo>
                  <a:pt x="12391" y="55587"/>
                </a:lnTo>
                <a:lnTo>
                  <a:pt x="21435" y="42862"/>
                </a:lnTo>
                <a:lnTo>
                  <a:pt x="22942" y="42697"/>
                </a:lnTo>
                <a:lnTo>
                  <a:pt x="25956" y="42532"/>
                </a:lnTo>
                <a:lnTo>
                  <a:pt x="28802" y="42532"/>
                </a:lnTo>
                <a:lnTo>
                  <a:pt x="27966" y="37172"/>
                </a:lnTo>
                <a:lnTo>
                  <a:pt x="29472" y="-3009"/>
                </a:lnTo>
                <a:lnTo>
                  <a:pt x="26291" y="-3683"/>
                </a:lnTo>
                <a:lnTo>
                  <a:pt x="22942" y="-2514"/>
                </a:lnTo>
                <a:lnTo>
                  <a:pt x="19090" y="330"/>
                </a:lnTo>
                <a:lnTo>
                  <a:pt x="16579" y="9372"/>
                </a:lnTo>
                <a:lnTo>
                  <a:pt x="22439" y="19926"/>
                </a:lnTo>
                <a:lnTo>
                  <a:pt x="22942" y="21424"/>
                </a:lnTo>
                <a:lnTo>
                  <a:pt x="23947" y="23939"/>
                </a:lnTo>
                <a:lnTo>
                  <a:pt x="25453" y="29641"/>
                </a:lnTo>
                <a:lnTo>
                  <a:pt x="23276" y="36842"/>
                </a:lnTo>
                <a:lnTo>
                  <a:pt x="24950" y="37007"/>
                </a:lnTo>
                <a:lnTo>
                  <a:pt x="22942" y="37503"/>
                </a:lnTo>
                <a:lnTo>
                  <a:pt x="22105" y="39852"/>
                </a:lnTo>
                <a:lnTo>
                  <a:pt x="20765" y="42532"/>
                </a:lnTo>
                <a:lnTo>
                  <a:pt x="19258" y="45212"/>
                </a:lnTo>
                <a:lnTo>
                  <a:pt x="17416" y="47891"/>
                </a:lnTo>
                <a:lnTo>
                  <a:pt x="14234" y="50571"/>
                </a:lnTo>
                <a:lnTo>
                  <a:pt x="9880" y="53251"/>
                </a:lnTo>
                <a:lnTo>
                  <a:pt x="9712" y="53746"/>
                </a:lnTo>
                <a:lnTo>
                  <a:pt x="5861" y="55587"/>
                </a:lnTo>
                <a:lnTo>
                  <a:pt x="3016" y="57099"/>
                </a:lnTo>
                <a:lnTo>
                  <a:pt x="0" y="58267"/>
                </a:lnTo>
                <a:lnTo>
                  <a:pt x="0" y="62788"/>
                </a:lnTo>
                <a:lnTo>
                  <a:pt x="2176" y="63296"/>
                </a:lnTo>
                <a:lnTo>
                  <a:pt x="5527" y="63792"/>
                </a:lnTo>
                <a:lnTo>
                  <a:pt x="9378" y="64808"/>
                </a:lnTo>
                <a:lnTo>
                  <a:pt x="13898" y="64973"/>
                </a:lnTo>
                <a:lnTo>
                  <a:pt x="18421" y="64630"/>
                </a:lnTo>
                <a:lnTo>
                  <a:pt x="22942" y="63969"/>
                </a:lnTo>
                <a:lnTo>
                  <a:pt x="25956" y="63626"/>
                </a:lnTo>
                <a:lnTo>
                  <a:pt x="28802" y="63131"/>
                </a:lnTo>
                <a:lnTo>
                  <a:pt x="31482" y="62623"/>
                </a:lnTo>
                <a:lnTo>
                  <a:pt x="38347" y="61455"/>
                </a:lnTo>
                <a:lnTo>
                  <a:pt x="44710" y="59778"/>
                </a:lnTo>
                <a:lnTo>
                  <a:pt x="49566" y="58267"/>
                </a:lnTo>
                <a:lnTo>
                  <a:pt x="51911" y="55587"/>
                </a:lnTo>
                <a:lnTo>
                  <a:pt x="53083" y="54749"/>
                </a:lnTo>
                <a:lnTo>
                  <a:pt x="54924" y="52070"/>
                </a:lnTo>
                <a:lnTo>
                  <a:pt x="51911" y="50406"/>
                </a:lnTo>
                <a:lnTo>
                  <a:pt x="49399" y="48729"/>
                </a:lnTo>
                <a:lnTo>
                  <a:pt x="46551" y="46215"/>
                </a:lnTo>
                <a:lnTo>
                  <a:pt x="44208" y="42697"/>
                </a:lnTo>
                <a:lnTo>
                  <a:pt x="46385" y="47548"/>
                </a:lnTo>
                <a:lnTo>
                  <a:pt x="50405" y="49733"/>
                </a:lnTo>
                <a:lnTo>
                  <a:pt x="44710" y="51574"/>
                </a:lnTo>
                <a:lnTo>
                  <a:pt x="38012" y="52908"/>
                </a:lnTo>
                <a:lnTo>
                  <a:pt x="31482" y="54089"/>
                </a:lnTo>
                <a:lnTo>
                  <a:pt x="28634" y="54584"/>
                </a:lnTo>
                <a:lnTo>
                  <a:pt x="25789" y="55092"/>
                </a:lnTo>
                <a:lnTo>
                  <a:pt x="22942" y="55587"/>
                </a:lnTo>
                <a:lnTo>
                  <a:pt x="11054" y="5742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115155" y="2187079"/>
            <a:ext cx="47891" cy="105321"/>
          </a:xfrm>
          <a:custGeom>
            <a:avLst/>
            <a:gdLst/>
            <a:ahLst/>
            <a:cxnLst/>
            <a:rect l="l" t="t" r="r" b="b"/>
            <a:pathLst>
              <a:path w="47891" h="105321">
                <a:moveTo>
                  <a:pt x="3014" y="94272"/>
                </a:moveTo>
                <a:lnTo>
                  <a:pt x="1507" y="96443"/>
                </a:lnTo>
                <a:lnTo>
                  <a:pt x="1675" y="99123"/>
                </a:lnTo>
                <a:lnTo>
                  <a:pt x="7200" y="100799"/>
                </a:lnTo>
                <a:lnTo>
                  <a:pt x="9377" y="102146"/>
                </a:lnTo>
                <a:lnTo>
                  <a:pt x="13061" y="103314"/>
                </a:lnTo>
                <a:lnTo>
                  <a:pt x="13563" y="103314"/>
                </a:lnTo>
                <a:lnTo>
                  <a:pt x="17080" y="104482"/>
                </a:lnTo>
                <a:lnTo>
                  <a:pt x="22105" y="105321"/>
                </a:lnTo>
                <a:lnTo>
                  <a:pt x="28133" y="105155"/>
                </a:lnTo>
                <a:lnTo>
                  <a:pt x="26960" y="104990"/>
                </a:lnTo>
                <a:lnTo>
                  <a:pt x="33025" y="105001"/>
                </a:lnTo>
                <a:lnTo>
                  <a:pt x="29137" y="100126"/>
                </a:lnTo>
                <a:lnTo>
                  <a:pt x="34194" y="101277"/>
                </a:lnTo>
                <a:lnTo>
                  <a:pt x="38748" y="97178"/>
                </a:lnTo>
                <a:lnTo>
                  <a:pt x="44127" y="92154"/>
                </a:lnTo>
                <a:lnTo>
                  <a:pt x="43763" y="91652"/>
                </a:lnTo>
                <a:lnTo>
                  <a:pt x="33098" y="83582"/>
                </a:lnTo>
                <a:lnTo>
                  <a:pt x="19625" y="78559"/>
                </a:lnTo>
                <a:lnTo>
                  <a:pt x="8874" y="76022"/>
                </a:lnTo>
                <a:lnTo>
                  <a:pt x="8373" y="82550"/>
                </a:lnTo>
                <a:lnTo>
                  <a:pt x="6531" y="88912"/>
                </a:lnTo>
                <a:lnTo>
                  <a:pt x="3014" y="94272"/>
                </a:lnTo>
                <a:close/>
              </a:path>
              <a:path w="47891" h="105321">
                <a:moveTo>
                  <a:pt x="89754" y="48894"/>
                </a:moveTo>
                <a:lnTo>
                  <a:pt x="90926" y="40347"/>
                </a:lnTo>
                <a:lnTo>
                  <a:pt x="82218" y="34988"/>
                </a:lnTo>
                <a:lnTo>
                  <a:pt x="81382" y="34658"/>
                </a:lnTo>
                <a:lnTo>
                  <a:pt x="76526" y="33324"/>
                </a:lnTo>
                <a:lnTo>
                  <a:pt x="71669" y="27292"/>
                </a:lnTo>
                <a:lnTo>
                  <a:pt x="71335" y="26962"/>
                </a:lnTo>
                <a:lnTo>
                  <a:pt x="68654" y="24104"/>
                </a:lnTo>
                <a:lnTo>
                  <a:pt x="67819" y="14401"/>
                </a:lnTo>
                <a:lnTo>
                  <a:pt x="67819" y="14224"/>
                </a:lnTo>
                <a:lnTo>
                  <a:pt x="66981" y="10045"/>
                </a:lnTo>
                <a:lnTo>
                  <a:pt x="63633" y="2514"/>
                </a:lnTo>
                <a:lnTo>
                  <a:pt x="56263" y="3517"/>
                </a:lnTo>
                <a:lnTo>
                  <a:pt x="54088" y="3848"/>
                </a:lnTo>
                <a:lnTo>
                  <a:pt x="48059" y="4356"/>
                </a:lnTo>
                <a:lnTo>
                  <a:pt x="44710" y="2844"/>
                </a:lnTo>
                <a:lnTo>
                  <a:pt x="42367" y="1498"/>
                </a:lnTo>
                <a:lnTo>
                  <a:pt x="38178" y="165"/>
                </a:lnTo>
                <a:lnTo>
                  <a:pt x="33658" y="838"/>
                </a:lnTo>
                <a:lnTo>
                  <a:pt x="34495" y="0"/>
                </a:lnTo>
                <a:lnTo>
                  <a:pt x="23276" y="2171"/>
                </a:lnTo>
                <a:lnTo>
                  <a:pt x="17247" y="6857"/>
                </a:lnTo>
                <a:lnTo>
                  <a:pt x="16915" y="7099"/>
                </a:lnTo>
                <a:lnTo>
                  <a:pt x="11672" y="12761"/>
                </a:lnTo>
                <a:lnTo>
                  <a:pt x="0" y="30810"/>
                </a:lnTo>
                <a:lnTo>
                  <a:pt x="2055" y="32926"/>
                </a:lnTo>
                <a:lnTo>
                  <a:pt x="5752" y="44805"/>
                </a:lnTo>
                <a:lnTo>
                  <a:pt x="8874" y="62788"/>
                </a:lnTo>
                <a:lnTo>
                  <a:pt x="9043" y="64300"/>
                </a:lnTo>
                <a:lnTo>
                  <a:pt x="9210" y="67310"/>
                </a:lnTo>
                <a:lnTo>
                  <a:pt x="18421" y="63792"/>
                </a:lnTo>
                <a:lnTo>
                  <a:pt x="25956" y="57937"/>
                </a:lnTo>
                <a:lnTo>
                  <a:pt x="27631" y="55587"/>
                </a:lnTo>
                <a:lnTo>
                  <a:pt x="31812" y="47755"/>
                </a:lnTo>
                <a:lnTo>
                  <a:pt x="33272" y="34506"/>
                </a:lnTo>
                <a:lnTo>
                  <a:pt x="31648" y="28968"/>
                </a:lnTo>
                <a:lnTo>
                  <a:pt x="25788" y="18414"/>
                </a:lnTo>
                <a:lnTo>
                  <a:pt x="28299" y="9372"/>
                </a:lnTo>
                <a:lnTo>
                  <a:pt x="33658" y="3009"/>
                </a:lnTo>
                <a:lnTo>
                  <a:pt x="42030" y="7200"/>
                </a:lnTo>
                <a:lnTo>
                  <a:pt x="42367" y="7365"/>
                </a:lnTo>
                <a:lnTo>
                  <a:pt x="45881" y="9042"/>
                </a:lnTo>
                <a:lnTo>
                  <a:pt x="50571" y="9042"/>
                </a:lnTo>
                <a:lnTo>
                  <a:pt x="53585" y="8877"/>
                </a:lnTo>
                <a:lnTo>
                  <a:pt x="52072" y="13231"/>
                </a:lnTo>
                <a:lnTo>
                  <a:pt x="48540" y="31197"/>
                </a:lnTo>
                <a:lnTo>
                  <a:pt x="49993" y="44293"/>
                </a:lnTo>
                <a:lnTo>
                  <a:pt x="54535" y="53246"/>
                </a:lnTo>
                <a:lnTo>
                  <a:pt x="60270" y="58780"/>
                </a:lnTo>
                <a:lnTo>
                  <a:pt x="65305" y="61620"/>
                </a:lnTo>
                <a:lnTo>
                  <a:pt x="58609" y="65138"/>
                </a:lnTo>
                <a:lnTo>
                  <a:pt x="56097" y="71831"/>
                </a:lnTo>
                <a:lnTo>
                  <a:pt x="55930" y="72174"/>
                </a:lnTo>
                <a:lnTo>
                  <a:pt x="51575" y="87744"/>
                </a:lnTo>
                <a:lnTo>
                  <a:pt x="45045" y="91592"/>
                </a:lnTo>
                <a:lnTo>
                  <a:pt x="44375" y="91922"/>
                </a:lnTo>
                <a:lnTo>
                  <a:pt x="44127" y="92154"/>
                </a:lnTo>
                <a:lnTo>
                  <a:pt x="38748" y="97178"/>
                </a:lnTo>
                <a:lnTo>
                  <a:pt x="34328" y="101307"/>
                </a:lnTo>
                <a:lnTo>
                  <a:pt x="34160" y="101307"/>
                </a:lnTo>
                <a:lnTo>
                  <a:pt x="29137" y="100126"/>
                </a:lnTo>
                <a:lnTo>
                  <a:pt x="33025" y="105001"/>
                </a:lnTo>
                <a:lnTo>
                  <a:pt x="47449" y="96057"/>
                </a:lnTo>
                <a:lnTo>
                  <a:pt x="52762" y="91152"/>
                </a:lnTo>
                <a:lnTo>
                  <a:pt x="60786" y="73837"/>
                </a:lnTo>
                <a:lnTo>
                  <a:pt x="60786" y="73672"/>
                </a:lnTo>
                <a:lnTo>
                  <a:pt x="63799" y="66306"/>
                </a:lnTo>
                <a:lnTo>
                  <a:pt x="71837" y="64795"/>
                </a:lnTo>
                <a:lnTo>
                  <a:pt x="72339" y="64630"/>
                </a:lnTo>
                <a:lnTo>
                  <a:pt x="82052" y="62293"/>
                </a:lnTo>
                <a:lnTo>
                  <a:pt x="87744" y="52743"/>
                </a:lnTo>
                <a:lnTo>
                  <a:pt x="89754" y="48894"/>
                </a:lnTo>
                <a:close/>
              </a:path>
              <a:path w="47891" h="105321">
                <a:moveTo>
                  <a:pt x="47891" y="95783"/>
                </a:moveTo>
                <a:lnTo>
                  <a:pt x="47449" y="96057"/>
                </a:lnTo>
                <a:lnTo>
                  <a:pt x="47891" y="9578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11641" y="2219566"/>
            <a:ext cx="102710" cy="79207"/>
          </a:xfrm>
          <a:custGeom>
            <a:avLst/>
            <a:gdLst/>
            <a:ahLst/>
            <a:cxnLst/>
            <a:rect l="l" t="t" r="r" b="b"/>
            <a:pathLst>
              <a:path w="102710" h="79207">
                <a:moveTo>
                  <a:pt x="98248" y="8977"/>
                </a:moveTo>
                <a:lnTo>
                  <a:pt x="81380" y="0"/>
                </a:lnTo>
                <a:lnTo>
                  <a:pt x="81883" y="838"/>
                </a:lnTo>
                <a:lnTo>
                  <a:pt x="85733" y="2514"/>
                </a:lnTo>
                <a:lnTo>
                  <a:pt x="94442" y="7861"/>
                </a:lnTo>
                <a:lnTo>
                  <a:pt x="93270" y="16408"/>
                </a:lnTo>
                <a:lnTo>
                  <a:pt x="91260" y="20256"/>
                </a:lnTo>
                <a:lnTo>
                  <a:pt x="85567" y="29806"/>
                </a:lnTo>
                <a:lnTo>
                  <a:pt x="75854" y="32143"/>
                </a:lnTo>
                <a:lnTo>
                  <a:pt x="75352" y="32321"/>
                </a:lnTo>
                <a:lnTo>
                  <a:pt x="67315" y="33820"/>
                </a:lnTo>
                <a:lnTo>
                  <a:pt x="64301" y="41186"/>
                </a:lnTo>
                <a:lnTo>
                  <a:pt x="64132" y="42189"/>
                </a:lnTo>
                <a:lnTo>
                  <a:pt x="59109" y="58940"/>
                </a:lnTo>
                <a:lnTo>
                  <a:pt x="51742" y="63296"/>
                </a:lnTo>
                <a:lnTo>
                  <a:pt x="50971" y="63700"/>
                </a:lnTo>
                <a:lnTo>
                  <a:pt x="36301" y="72571"/>
                </a:lnTo>
                <a:lnTo>
                  <a:pt x="30476" y="72504"/>
                </a:lnTo>
                <a:lnTo>
                  <a:pt x="31648" y="72669"/>
                </a:lnTo>
                <a:lnTo>
                  <a:pt x="18920" y="73177"/>
                </a:lnTo>
                <a:lnTo>
                  <a:pt x="11051" y="68656"/>
                </a:lnTo>
                <a:lnTo>
                  <a:pt x="10716" y="68313"/>
                </a:lnTo>
                <a:lnTo>
                  <a:pt x="5190" y="66636"/>
                </a:lnTo>
                <a:lnTo>
                  <a:pt x="2847" y="66636"/>
                </a:lnTo>
                <a:lnTo>
                  <a:pt x="0" y="69151"/>
                </a:lnTo>
                <a:lnTo>
                  <a:pt x="3845" y="70868"/>
                </a:lnTo>
                <a:lnTo>
                  <a:pt x="13197" y="74252"/>
                </a:lnTo>
                <a:lnTo>
                  <a:pt x="26698" y="77602"/>
                </a:lnTo>
                <a:lnTo>
                  <a:pt x="42966" y="79207"/>
                </a:lnTo>
                <a:lnTo>
                  <a:pt x="60617" y="77355"/>
                </a:lnTo>
                <a:lnTo>
                  <a:pt x="75352" y="76517"/>
                </a:lnTo>
                <a:lnTo>
                  <a:pt x="74347" y="61455"/>
                </a:lnTo>
                <a:lnTo>
                  <a:pt x="75688" y="48895"/>
                </a:lnTo>
                <a:lnTo>
                  <a:pt x="88247" y="41021"/>
                </a:lnTo>
                <a:lnTo>
                  <a:pt x="98126" y="35496"/>
                </a:lnTo>
                <a:lnTo>
                  <a:pt x="100804" y="23266"/>
                </a:lnTo>
                <a:lnTo>
                  <a:pt x="102710" y="15472"/>
                </a:lnTo>
                <a:lnTo>
                  <a:pt x="98248" y="89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24032" y="2258910"/>
            <a:ext cx="39518" cy="21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25872" y="2238146"/>
            <a:ext cx="48897" cy="16243"/>
          </a:xfrm>
          <a:custGeom>
            <a:avLst/>
            <a:gdLst/>
            <a:ahLst/>
            <a:cxnLst/>
            <a:rect l="l" t="t" r="r" b="b"/>
            <a:pathLst>
              <a:path w="48897" h="16243">
                <a:moveTo>
                  <a:pt x="32676" y="11587"/>
                </a:moveTo>
                <a:lnTo>
                  <a:pt x="48897" y="7708"/>
                </a:lnTo>
                <a:lnTo>
                  <a:pt x="44542" y="5359"/>
                </a:lnTo>
                <a:lnTo>
                  <a:pt x="42365" y="0"/>
                </a:lnTo>
                <a:lnTo>
                  <a:pt x="31314" y="165"/>
                </a:lnTo>
                <a:lnTo>
                  <a:pt x="19927" y="838"/>
                </a:lnTo>
                <a:lnTo>
                  <a:pt x="10883" y="13563"/>
                </a:lnTo>
                <a:lnTo>
                  <a:pt x="0" y="16243"/>
                </a:lnTo>
                <a:lnTo>
                  <a:pt x="4280" y="15802"/>
                </a:lnTo>
                <a:lnTo>
                  <a:pt x="16479" y="14268"/>
                </a:lnTo>
                <a:lnTo>
                  <a:pt x="32676" y="115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33913" y="2239657"/>
            <a:ext cx="38346" cy="10718"/>
          </a:xfrm>
          <a:custGeom>
            <a:avLst/>
            <a:gdLst/>
            <a:ahLst/>
            <a:cxnLst/>
            <a:rect l="l" t="t" r="r" b="b"/>
            <a:pathLst>
              <a:path w="38346" h="10718">
                <a:moveTo>
                  <a:pt x="5859" y="6692"/>
                </a:moveTo>
                <a:lnTo>
                  <a:pt x="0" y="10718"/>
                </a:lnTo>
                <a:lnTo>
                  <a:pt x="7624" y="9504"/>
                </a:lnTo>
                <a:lnTo>
                  <a:pt x="22986" y="6846"/>
                </a:lnTo>
                <a:lnTo>
                  <a:pt x="38346" y="3683"/>
                </a:lnTo>
                <a:lnTo>
                  <a:pt x="34998" y="0"/>
                </a:lnTo>
                <a:lnTo>
                  <a:pt x="26700" y="1117"/>
                </a:lnTo>
                <a:lnTo>
                  <a:pt x="9544" y="2336"/>
                </a:lnTo>
                <a:lnTo>
                  <a:pt x="5859" y="66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257656" y="2128304"/>
            <a:ext cx="50346" cy="98793"/>
          </a:xfrm>
          <a:custGeom>
            <a:avLst/>
            <a:gdLst/>
            <a:ahLst/>
            <a:cxnLst/>
            <a:rect l="l" t="t" r="r" b="b"/>
            <a:pathLst>
              <a:path w="50346" h="98793">
                <a:moveTo>
                  <a:pt x="47217" y="34823"/>
                </a:moveTo>
                <a:lnTo>
                  <a:pt x="44201" y="38858"/>
                </a:lnTo>
                <a:lnTo>
                  <a:pt x="35662" y="48904"/>
                </a:lnTo>
                <a:lnTo>
                  <a:pt x="20928" y="63969"/>
                </a:lnTo>
                <a:lnTo>
                  <a:pt x="25957" y="61112"/>
                </a:lnTo>
                <a:lnTo>
                  <a:pt x="33158" y="62293"/>
                </a:lnTo>
                <a:lnTo>
                  <a:pt x="25726" y="66760"/>
                </a:lnTo>
                <a:lnTo>
                  <a:pt x="13232" y="79705"/>
                </a:lnTo>
                <a:lnTo>
                  <a:pt x="11889" y="69151"/>
                </a:lnTo>
                <a:lnTo>
                  <a:pt x="17080" y="57264"/>
                </a:lnTo>
                <a:lnTo>
                  <a:pt x="13232" y="54749"/>
                </a:lnTo>
                <a:lnTo>
                  <a:pt x="11889" y="45377"/>
                </a:lnTo>
                <a:lnTo>
                  <a:pt x="14908" y="45707"/>
                </a:lnTo>
                <a:lnTo>
                  <a:pt x="21766" y="53073"/>
                </a:lnTo>
                <a:lnTo>
                  <a:pt x="18756" y="42367"/>
                </a:lnTo>
                <a:lnTo>
                  <a:pt x="16242" y="30137"/>
                </a:lnTo>
                <a:lnTo>
                  <a:pt x="22109" y="30975"/>
                </a:lnTo>
                <a:lnTo>
                  <a:pt x="27633" y="43205"/>
                </a:lnTo>
                <a:lnTo>
                  <a:pt x="28277" y="41929"/>
                </a:lnTo>
                <a:lnTo>
                  <a:pt x="30571" y="32302"/>
                </a:lnTo>
                <a:lnTo>
                  <a:pt x="28472" y="13563"/>
                </a:lnTo>
                <a:lnTo>
                  <a:pt x="27669" y="14534"/>
                </a:lnTo>
                <a:lnTo>
                  <a:pt x="19470" y="22326"/>
                </a:lnTo>
                <a:lnTo>
                  <a:pt x="3516" y="31305"/>
                </a:lnTo>
                <a:lnTo>
                  <a:pt x="0" y="38506"/>
                </a:lnTo>
                <a:lnTo>
                  <a:pt x="10717" y="51231"/>
                </a:lnTo>
                <a:lnTo>
                  <a:pt x="9552" y="51420"/>
                </a:lnTo>
                <a:lnTo>
                  <a:pt x="3153" y="56039"/>
                </a:lnTo>
                <a:lnTo>
                  <a:pt x="3851" y="72999"/>
                </a:lnTo>
                <a:lnTo>
                  <a:pt x="4263" y="73052"/>
                </a:lnTo>
                <a:lnTo>
                  <a:pt x="6548" y="77686"/>
                </a:lnTo>
                <a:lnTo>
                  <a:pt x="3851" y="98793"/>
                </a:lnTo>
                <a:lnTo>
                  <a:pt x="3960" y="98544"/>
                </a:lnTo>
                <a:lnTo>
                  <a:pt x="9409" y="88786"/>
                </a:lnTo>
                <a:lnTo>
                  <a:pt x="21271" y="77698"/>
                </a:lnTo>
                <a:lnTo>
                  <a:pt x="28225" y="75078"/>
                </a:lnTo>
                <a:lnTo>
                  <a:pt x="37678" y="67531"/>
                </a:lnTo>
                <a:lnTo>
                  <a:pt x="38682" y="53911"/>
                </a:lnTo>
                <a:lnTo>
                  <a:pt x="41833" y="50748"/>
                </a:lnTo>
                <a:lnTo>
                  <a:pt x="47777" y="42796"/>
                </a:lnTo>
                <a:lnTo>
                  <a:pt x="50346" y="33157"/>
                </a:lnTo>
                <a:lnTo>
                  <a:pt x="43369" y="24942"/>
                </a:lnTo>
                <a:lnTo>
                  <a:pt x="44616" y="23293"/>
                </a:lnTo>
                <a:lnTo>
                  <a:pt x="47473" y="14585"/>
                </a:lnTo>
                <a:lnTo>
                  <a:pt x="41197" y="1676"/>
                </a:lnTo>
                <a:lnTo>
                  <a:pt x="39178" y="0"/>
                </a:lnTo>
                <a:lnTo>
                  <a:pt x="38682" y="6362"/>
                </a:lnTo>
                <a:lnTo>
                  <a:pt x="38480" y="12435"/>
                </a:lnTo>
                <a:lnTo>
                  <a:pt x="36271" y="26062"/>
                </a:lnTo>
                <a:lnTo>
                  <a:pt x="29805" y="44538"/>
                </a:lnTo>
                <a:lnTo>
                  <a:pt x="37006" y="42024"/>
                </a:lnTo>
                <a:lnTo>
                  <a:pt x="47217" y="348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359141" y="2270798"/>
            <a:ext cx="18745" cy="29311"/>
          </a:xfrm>
          <a:custGeom>
            <a:avLst/>
            <a:gdLst/>
            <a:ahLst/>
            <a:cxnLst/>
            <a:rect l="l" t="t" r="r" b="b"/>
            <a:pathLst>
              <a:path w="18745" h="29311">
                <a:moveTo>
                  <a:pt x="6338" y="9777"/>
                </a:moveTo>
                <a:lnTo>
                  <a:pt x="143" y="271"/>
                </a:lnTo>
                <a:lnTo>
                  <a:pt x="0" y="0"/>
                </a:lnTo>
                <a:lnTo>
                  <a:pt x="0" y="13233"/>
                </a:lnTo>
                <a:lnTo>
                  <a:pt x="6019" y="22110"/>
                </a:lnTo>
                <a:lnTo>
                  <a:pt x="12725" y="29311"/>
                </a:lnTo>
                <a:lnTo>
                  <a:pt x="18745" y="20091"/>
                </a:lnTo>
                <a:lnTo>
                  <a:pt x="6338" y="9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414221" y="2142032"/>
            <a:ext cx="26149" cy="27292"/>
          </a:xfrm>
          <a:custGeom>
            <a:avLst/>
            <a:gdLst/>
            <a:ahLst/>
            <a:cxnLst/>
            <a:rect l="l" t="t" r="r" b="b"/>
            <a:pathLst>
              <a:path w="26149" h="27292">
                <a:moveTo>
                  <a:pt x="6197" y="13563"/>
                </a:moveTo>
                <a:lnTo>
                  <a:pt x="4356" y="17246"/>
                </a:lnTo>
                <a:lnTo>
                  <a:pt x="1168" y="19253"/>
                </a:lnTo>
                <a:lnTo>
                  <a:pt x="1003" y="21932"/>
                </a:lnTo>
                <a:lnTo>
                  <a:pt x="508" y="24612"/>
                </a:lnTo>
                <a:lnTo>
                  <a:pt x="0" y="27292"/>
                </a:lnTo>
                <a:lnTo>
                  <a:pt x="2184" y="26949"/>
                </a:lnTo>
                <a:lnTo>
                  <a:pt x="7708" y="25450"/>
                </a:lnTo>
                <a:lnTo>
                  <a:pt x="10553" y="20091"/>
                </a:lnTo>
                <a:lnTo>
                  <a:pt x="12805" y="21057"/>
                </a:lnTo>
                <a:lnTo>
                  <a:pt x="21896" y="22580"/>
                </a:lnTo>
                <a:lnTo>
                  <a:pt x="25450" y="13728"/>
                </a:lnTo>
                <a:lnTo>
                  <a:pt x="26149" y="10324"/>
                </a:lnTo>
                <a:lnTo>
                  <a:pt x="24820" y="2495"/>
                </a:lnTo>
                <a:lnTo>
                  <a:pt x="13398" y="2501"/>
                </a:lnTo>
                <a:lnTo>
                  <a:pt x="3352" y="0"/>
                </a:lnTo>
                <a:lnTo>
                  <a:pt x="6197" y="1356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424043" y="2146554"/>
            <a:ext cx="15793" cy="15405"/>
          </a:xfrm>
          <a:custGeom>
            <a:avLst/>
            <a:gdLst/>
            <a:ahLst/>
            <a:cxnLst/>
            <a:rect l="l" t="t" r="r" b="b"/>
            <a:pathLst>
              <a:path w="15793" h="15405">
                <a:moveTo>
                  <a:pt x="3448" y="246"/>
                </a:moveTo>
                <a:lnTo>
                  <a:pt x="0" y="5874"/>
                </a:lnTo>
                <a:lnTo>
                  <a:pt x="6751" y="15405"/>
                </a:lnTo>
                <a:lnTo>
                  <a:pt x="15793" y="15062"/>
                </a:lnTo>
                <a:lnTo>
                  <a:pt x="12783" y="9537"/>
                </a:lnTo>
                <a:lnTo>
                  <a:pt x="4249" y="4686"/>
                </a:lnTo>
                <a:lnTo>
                  <a:pt x="3741" y="0"/>
                </a:lnTo>
                <a:lnTo>
                  <a:pt x="3448" y="2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430972" y="2142871"/>
            <a:ext cx="8534" cy="10210"/>
          </a:xfrm>
          <a:custGeom>
            <a:avLst/>
            <a:gdLst/>
            <a:ahLst/>
            <a:cxnLst/>
            <a:rect l="l" t="t" r="r" b="b"/>
            <a:pathLst>
              <a:path w="8534" h="10210">
                <a:moveTo>
                  <a:pt x="7531" y="10210"/>
                </a:moveTo>
                <a:lnTo>
                  <a:pt x="8534" y="4686"/>
                </a:lnTo>
                <a:lnTo>
                  <a:pt x="5854" y="3175"/>
                </a:lnTo>
                <a:lnTo>
                  <a:pt x="495" y="0"/>
                </a:lnTo>
                <a:lnTo>
                  <a:pt x="0" y="3340"/>
                </a:lnTo>
                <a:lnTo>
                  <a:pt x="495" y="9537"/>
                </a:lnTo>
                <a:lnTo>
                  <a:pt x="7531" y="102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315923" y="2176296"/>
            <a:ext cx="56768" cy="29198"/>
          </a:xfrm>
          <a:custGeom>
            <a:avLst/>
            <a:gdLst/>
            <a:ahLst/>
            <a:cxnLst/>
            <a:rect l="l" t="t" r="r" b="b"/>
            <a:pathLst>
              <a:path w="56768" h="29198">
                <a:moveTo>
                  <a:pt x="599" y="28523"/>
                </a:moveTo>
                <a:lnTo>
                  <a:pt x="5432" y="23671"/>
                </a:lnTo>
                <a:lnTo>
                  <a:pt x="14365" y="16339"/>
                </a:lnTo>
                <a:lnTo>
                  <a:pt x="26498" y="9155"/>
                </a:lnTo>
                <a:lnTo>
                  <a:pt x="40932" y="4750"/>
                </a:lnTo>
                <a:lnTo>
                  <a:pt x="56768" y="5753"/>
                </a:lnTo>
                <a:lnTo>
                  <a:pt x="56273" y="3747"/>
                </a:lnTo>
                <a:lnTo>
                  <a:pt x="54597" y="64"/>
                </a:lnTo>
                <a:lnTo>
                  <a:pt x="47949" y="0"/>
                </a:lnTo>
                <a:lnTo>
                  <a:pt x="36547" y="1366"/>
                </a:lnTo>
                <a:lnTo>
                  <a:pt x="23113" y="5686"/>
                </a:lnTo>
                <a:lnTo>
                  <a:pt x="10109" y="14463"/>
                </a:lnTo>
                <a:lnTo>
                  <a:pt x="0" y="29198"/>
                </a:lnTo>
                <a:lnTo>
                  <a:pt x="599" y="285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298016" y="2237143"/>
            <a:ext cx="23609" cy="11391"/>
          </a:xfrm>
          <a:custGeom>
            <a:avLst/>
            <a:gdLst/>
            <a:ahLst/>
            <a:cxnLst/>
            <a:rect l="l" t="t" r="r" b="b"/>
            <a:pathLst>
              <a:path w="23609" h="11391">
                <a:moveTo>
                  <a:pt x="7531" y="0"/>
                </a:moveTo>
                <a:lnTo>
                  <a:pt x="0" y="1511"/>
                </a:lnTo>
                <a:lnTo>
                  <a:pt x="3517" y="6362"/>
                </a:lnTo>
                <a:lnTo>
                  <a:pt x="11887" y="5359"/>
                </a:lnTo>
                <a:lnTo>
                  <a:pt x="16903" y="9880"/>
                </a:lnTo>
                <a:lnTo>
                  <a:pt x="23609" y="11391"/>
                </a:lnTo>
                <a:lnTo>
                  <a:pt x="19418" y="4356"/>
                </a:lnTo>
                <a:lnTo>
                  <a:pt x="17081" y="165"/>
                </a:lnTo>
                <a:lnTo>
                  <a:pt x="7531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303032" y="2246515"/>
            <a:ext cx="9715" cy="7874"/>
          </a:xfrm>
          <a:custGeom>
            <a:avLst/>
            <a:gdLst/>
            <a:ahLst/>
            <a:cxnLst/>
            <a:rect l="l" t="t" r="r" b="b"/>
            <a:pathLst>
              <a:path w="9715" h="7874">
                <a:moveTo>
                  <a:pt x="9715" y="3352"/>
                </a:moveTo>
                <a:lnTo>
                  <a:pt x="5524" y="0"/>
                </a:lnTo>
                <a:lnTo>
                  <a:pt x="0" y="838"/>
                </a:lnTo>
                <a:lnTo>
                  <a:pt x="3352" y="7874"/>
                </a:lnTo>
                <a:lnTo>
                  <a:pt x="9715" y="3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344366" y="2257742"/>
            <a:ext cx="8069" cy="23266"/>
          </a:xfrm>
          <a:custGeom>
            <a:avLst/>
            <a:gdLst/>
            <a:ahLst/>
            <a:cxnLst/>
            <a:rect l="l" t="t" r="r" b="b"/>
            <a:pathLst>
              <a:path w="8069" h="23266">
                <a:moveTo>
                  <a:pt x="5059" y="0"/>
                </a:moveTo>
                <a:lnTo>
                  <a:pt x="0" y="15217"/>
                </a:lnTo>
                <a:lnTo>
                  <a:pt x="3297" y="22441"/>
                </a:lnTo>
                <a:lnTo>
                  <a:pt x="4221" y="23266"/>
                </a:lnTo>
                <a:lnTo>
                  <a:pt x="8069" y="12217"/>
                </a:lnTo>
                <a:lnTo>
                  <a:pt x="505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316761" y="2212352"/>
            <a:ext cx="109761" cy="46645"/>
          </a:xfrm>
          <a:custGeom>
            <a:avLst/>
            <a:gdLst/>
            <a:ahLst/>
            <a:cxnLst/>
            <a:rect l="l" t="t" r="r" b="b"/>
            <a:pathLst>
              <a:path w="109761" h="46645">
                <a:moveTo>
                  <a:pt x="62801" y="23787"/>
                </a:moveTo>
                <a:lnTo>
                  <a:pt x="79375" y="19430"/>
                </a:lnTo>
                <a:lnTo>
                  <a:pt x="81889" y="26288"/>
                </a:lnTo>
                <a:lnTo>
                  <a:pt x="69659" y="25793"/>
                </a:lnTo>
                <a:lnTo>
                  <a:pt x="65811" y="31318"/>
                </a:lnTo>
                <a:lnTo>
                  <a:pt x="80543" y="38519"/>
                </a:lnTo>
                <a:lnTo>
                  <a:pt x="84899" y="32156"/>
                </a:lnTo>
                <a:lnTo>
                  <a:pt x="87922" y="27127"/>
                </a:lnTo>
                <a:lnTo>
                  <a:pt x="86575" y="20269"/>
                </a:lnTo>
                <a:lnTo>
                  <a:pt x="86864" y="11256"/>
                </a:lnTo>
                <a:lnTo>
                  <a:pt x="77540" y="12077"/>
                </a:lnTo>
                <a:lnTo>
                  <a:pt x="65811" y="16078"/>
                </a:lnTo>
                <a:lnTo>
                  <a:pt x="56964" y="22303"/>
                </a:lnTo>
                <a:lnTo>
                  <a:pt x="62801" y="23787"/>
                </a:lnTo>
                <a:close/>
              </a:path>
              <a:path w="109761" h="46645">
                <a:moveTo>
                  <a:pt x="798" y="85"/>
                </a:moveTo>
                <a:lnTo>
                  <a:pt x="0" y="0"/>
                </a:lnTo>
                <a:lnTo>
                  <a:pt x="177" y="342"/>
                </a:lnTo>
                <a:lnTo>
                  <a:pt x="798" y="85"/>
                </a:lnTo>
                <a:close/>
              </a:path>
              <a:path w="109761" h="46645">
                <a:moveTo>
                  <a:pt x="56410" y="52881"/>
                </a:moveTo>
                <a:lnTo>
                  <a:pt x="60438" y="62155"/>
                </a:lnTo>
                <a:lnTo>
                  <a:pt x="64175" y="64103"/>
                </a:lnTo>
                <a:lnTo>
                  <a:pt x="68799" y="59335"/>
                </a:lnTo>
                <a:lnTo>
                  <a:pt x="75526" y="48399"/>
                </a:lnTo>
                <a:lnTo>
                  <a:pt x="77698" y="53924"/>
                </a:lnTo>
                <a:lnTo>
                  <a:pt x="95110" y="49568"/>
                </a:lnTo>
                <a:lnTo>
                  <a:pt x="107247" y="42878"/>
                </a:lnTo>
                <a:lnTo>
                  <a:pt x="109761" y="38931"/>
                </a:lnTo>
                <a:lnTo>
                  <a:pt x="102375" y="35607"/>
                </a:lnTo>
                <a:lnTo>
                  <a:pt x="92938" y="32994"/>
                </a:lnTo>
                <a:lnTo>
                  <a:pt x="98463" y="41198"/>
                </a:lnTo>
                <a:lnTo>
                  <a:pt x="89585" y="43713"/>
                </a:lnTo>
                <a:lnTo>
                  <a:pt x="71448" y="39922"/>
                </a:lnTo>
                <a:lnTo>
                  <a:pt x="62337" y="32816"/>
                </a:lnTo>
                <a:lnTo>
                  <a:pt x="61125" y="31318"/>
                </a:lnTo>
                <a:lnTo>
                  <a:pt x="46750" y="18206"/>
                </a:lnTo>
                <a:lnTo>
                  <a:pt x="33801" y="9129"/>
                </a:lnTo>
                <a:lnTo>
                  <a:pt x="24896" y="4051"/>
                </a:lnTo>
                <a:lnTo>
                  <a:pt x="22440" y="2844"/>
                </a:lnTo>
                <a:lnTo>
                  <a:pt x="43611" y="2337"/>
                </a:lnTo>
                <a:lnTo>
                  <a:pt x="51720" y="3218"/>
                </a:lnTo>
                <a:lnTo>
                  <a:pt x="52247" y="3352"/>
                </a:lnTo>
                <a:lnTo>
                  <a:pt x="39852" y="6362"/>
                </a:lnTo>
                <a:lnTo>
                  <a:pt x="44881" y="10045"/>
                </a:lnTo>
                <a:lnTo>
                  <a:pt x="50914" y="20764"/>
                </a:lnTo>
                <a:lnTo>
                  <a:pt x="56748" y="22248"/>
                </a:lnTo>
                <a:lnTo>
                  <a:pt x="55600" y="11391"/>
                </a:lnTo>
                <a:lnTo>
                  <a:pt x="63060" y="5018"/>
                </a:lnTo>
                <a:lnTo>
                  <a:pt x="55527" y="-2363"/>
                </a:lnTo>
                <a:lnTo>
                  <a:pt x="53924" y="-3517"/>
                </a:lnTo>
                <a:lnTo>
                  <a:pt x="51739" y="-6858"/>
                </a:lnTo>
                <a:lnTo>
                  <a:pt x="32994" y="-1841"/>
                </a:lnTo>
                <a:lnTo>
                  <a:pt x="25884" y="-8126"/>
                </a:lnTo>
                <a:lnTo>
                  <a:pt x="17046" y="-7153"/>
                </a:lnTo>
                <a:lnTo>
                  <a:pt x="3022" y="-838"/>
                </a:lnTo>
                <a:lnTo>
                  <a:pt x="798" y="85"/>
                </a:lnTo>
                <a:lnTo>
                  <a:pt x="11049" y="1181"/>
                </a:lnTo>
                <a:lnTo>
                  <a:pt x="16078" y="7543"/>
                </a:lnTo>
                <a:lnTo>
                  <a:pt x="12725" y="11899"/>
                </a:lnTo>
                <a:lnTo>
                  <a:pt x="21272" y="14401"/>
                </a:lnTo>
                <a:lnTo>
                  <a:pt x="26631" y="11899"/>
                </a:lnTo>
                <a:lnTo>
                  <a:pt x="31826" y="24625"/>
                </a:lnTo>
                <a:lnTo>
                  <a:pt x="36735" y="40838"/>
                </a:lnTo>
                <a:lnTo>
                  <a:pt x="40533" y="46572"/>
                </a:lnTo>
                <a:lnTo>
                  <a:pt x="45445" y="43118"/>
                </a:lnTo>
                <a:lnTo>
                  <a:pt x="50914" y="35674"/>
                </a:lnTo>
                <a:lnTo>
                  <a:pt x="56410" y="52881"/>
                </a:lnTo>
                <a:close/>
              </a:path>
              <a:path w="109761" h="46645">
                <a:moveTo>
                  <a:pt x="56964" y="22303"/>
                </a:moveTo>
                <a:lnTo>
                  <a:pt x="56748" y="22248"/>
                </a:lnTo>
                <a:lnTo>
                  <a:pt x="56768" y="22440"/>
                </a:lnTo>
                <a:lnTo>
                  <a:pt x="56964" y="223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410881" y="2159251"/>
            <a:ext cx="105177" cy="56994"/>
          </a:xfrm>
          <a:custGeom>
            <a:avLst/>
            <a:gdLst/>
            <a:ahLst/>
            <a:cxnLst/>
            <a:rect l="l" t="t" r="r" b="b"/>
            <a:pathLst>
              <a:path w="105177" h="56994">
                <a:moveTo>
                  <a:pt x="79362" y="15927"/>
                </a:moveTo>
                <a:lnTo>
                  <a:pt x="79572" y="1363"/>
                </a:lnTo>
                <a:lnTo>
                  <a:pt x="74641" y="0"/>
                </a:lnTo>
                <a:lnTo>
                  <a:pt x="74510" y="27"/>
                </a:lnTo>
                <a:lnTo>
                  <a:pt x="65303" y="1360"/>
                </a:lnTo>
                <a:lnTo>
                  <a:pt x="63461" y="5717"/>
                </a:lnTo>
                <a:lnTo>
                  <a:pt x="58267" y="13921"/>
                </a:lnTo>
                <a:lnTo>
                  <a:pt x="53251" y="14251"/>
                </a:lnTo>
                <a:lnTo>
                  <a:pt x="50228" y="2364"/>
                </a:lnTo>
                <a:lnTo>
                  <a:pt x="42189" y="6555"/>
                </a:lnTo>
                <a:lnTo>
                  <a:pt x="29298" y="10403"/>
                </a:lnTo>
                <a:lnTo>
                  <a:pt x="26288" y="20791"/>
                </a:lnTo>
                <a:lnTo>
                  <a:pt x="20421" y="23966"/>
                </a:lnTo>
                <a:lnTo>
                  <a:pt x="14223" y="21960"/>
                </a:lnTo>
                <a:lnTo>
                  <a:pt x="8864" y="20957"/>
                </a:lnTo>
                <a:lnTo>
                  <a:pt x="1841" y="21630"/>
                </a:lnTo>
                <a:lnTo>
                  <a:pt x="1333" y="23128"/>
                </a:lnTo>
                <a:lnTo>
                  <a:pt x="0" y="27154"/>
                </a:lnTo>
                <a:lnTo>
                  <a:pt x="10870" y="35328"/>
                </a:lnTo>
                <a:lnTo>
                  <a:pt x="19128" y="40542"/>
                </a:lnTo>
                <a:lnTo>
                  <a:pt x="29455" y="45430"/>
                </a:lnTo>
                <a:lnTo>
                  <a:pt x="41694" y="50598"/>
                </a:lnTo>
                <a:lnTo>
                  <a:pt x="53794" y="56994"/>
                </a:lnTo>
                <a:lnTo>
                  <a:pt x="58075" y="52365"/>
                </a:lnTo>
                <a:lnTo>
                  <a:pt x="59270" y="40718"/>
                </a:lnTo>
                <a:lnTo>
                  <a:pt x="60274" y="37873"/>
                </a:lnTo>
                <a:lnTo>
                  <a:pt x="63792" y="39880"/>
                </a:lnTo>
                <a:lnTo>
                  <a:pt x="68821" y="49417"/>
                </a:lnTo>
                <a:lnTo>
                  <a:pt x="82384" y="46572"/>
                </a:lnTo>
                <a:lnTo>
                  <a:pt x="91249" y="46242"/>
                </a:lnTo>
                <a:lnTo>
                  <a:pt x="86398" y="25643"/>
                </a:lnTo>
                <a:lnTo>
                  <a:pt x="102188" y="24696"/>
                </a:lnTo>
                <a:lnTo>
                  <a:pt x="105177" y="16374"/>
                </a:lnTo>
                <a:lnTo>
                  <a:pt x="103149" y="4713"/>
                </a:lnTo>
                <a:lnTo>
                  <a:pt x="88369" y="16816"/>
                </a:lnTo>
                <a:lnTo>
                  <a:pt x="72880" y="24830"/>
                </a:lnTo>
                <a:lnTo>
                  <a:pt x="58659" y="29588"/>
                </a:lnTo>
                <a:lnTo>
                  <a:pt x="47686" y="31917"/>
                </a:lnTo>
                <a:lnTo>
                  <a:pt x="41940" y="32647"/>
                </a:lnTo>
                <a:lnTo>
                  <a:pt x="41528" y="32679"/>
                </a:lnTo>
                <a:lnTo>
                  <a:pt x="48387" y="41378"/>
                </a:lnTo>
                <a:lnTo>
                  <a:pt x="50736" y="42889"/>
                </a:lnTo>
                <a:lnTo>
                  <a:pt x="34010" y="35340"/>
                </a:lnTo>
                <a:lnTo>
                  <a:pt x="28460" y="30672"/>
                </a:lnTo>
                <a:lnTo>
                  <a:pt x="15900" y="29834"/>
                </a:lnTo>
                <a:lnTo>
                  <a:pt x="10210" y="27154"/>
                </a:lnTo>
                <a:lnTo>
                  <a:pt x="29239" y="25104"/>
                </a:lnTo>
                <a:lnTo>
                  <a:pt x="40568" y="22154"/>
                </a:lnTo>
                <a:lnTo>
                  <a:pt x="42532" y="21452"/>
                </a:lnTo>
                <a:lnTo>
                  <a:pt x="41186" y="25313"/>
                </a:lnTo>
                <a:lnTo>
                  <a:pt x="37337" y="28323"/>
                </a:lnTo>
                <a:lnTo>
                  <a:pt x="57707" y="20849"/>
                </a:lnTo>
                <a:lnTo>
                  <a:pt x="66693" y="12789"/>
                </a:lnTo>
                <a:lnTo>
                  <a:pt x="68478" y="9730"/>
                </a:lnTo>
                <a:lnTo>
                  <a:pt x="68986" y="18950"/>
                </a:lnTo>
                <a:lnTo>
                  <a:pt x="64795" y="24805"/>
                </a:lnTo>
                <a:lnTo>
                  <a:pt x="80543" y="18442"/>
                </a:lnTo>
                <a:lnTo>
                  <a:pt x="79362" y="159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406525" y="2153934"/>
            <a:ext cx="111010" cy="30316"/>
          </a:xfrm>
          <a:custGeom>
            <a:avLst/>
            <a:gdLst/>
            <a:ahLst/>
            <a:cxnLst/>
            <a:rect l="l" t="t" r="r" b="b"/>
            <a:pathLst>
              <a:path w="111010" h="30316">
                <a:moveTo>
                  <a:pt x="107327" y="27840"/>
                </a:moveTo>
                <a:lnTo>
                  <a:pt x="101625" y="30316"/>
                </a:lnTo>
                <a:lnTo>
                  <a:pt x="106540" y="30024"/>
                </a:lnTo>
                <a:lnTo>
                  <a:pt x="107327" y="27840"/>
                </a:lnTo>
                <a:close/>
              </a:path>
              <a:path w="111010" h="30316">
                <a:moveTo>
                  <a:pt x="6107" y="48459"/>
                </a:moveTo>
                <a:lnTo>
                  <a:pt x="140" y="53732"/>
                </a:lnTo>
                <a:lnTo>
                  <a:pt x="2844" y="62609"/>
                </a:lnTo>
                <a:lnTo>
                  <a:pt x="3994" y="64576"/>
                </a:lnTo>
                <a:lnTo>
                  <a:pt x="9772" y="69410"/>
                </a:lnTo>
                <a:lnTo>
                  <a:pt x="18745" y="63447"/>
                </a:lnTo>
                <a:lnTo>
                  <a:pt x="24612" y="66800"/>
                </a:lnTo>
                <a:lnTo>
                  <a:pt x="22606" y="55751"/>
                </a:lnTo>
                <a:lnTo>
                  <a:pt x="23026" y="56445"/>
                </a:lnTo>
                <a:lnTo>
                  <a:pt x="27941" y="62580"/>
                </a:lnTo>
                <a:lnTo>
                  <a:pt x="37335" y="68241"/>
                </a:lnTo>
                <a:lnTo>
                  <a:pt x="49898" y="64958"/>
                </a:lnTo>
                <a:lnTo>
                  <a:pt x="52412" y="67803"/>
                </a:lnTo>
                <a:lnTo>
                  <a:pt x="56095" y="70483"/>
                </a:lnTo>
                <a:lnTo>
                  <a:pt x="62350" y="73891"/>
                </a:lnTo>
                <a:lnTo>
                  <a:pt x="72293" y="74570"/>
                </a:lnTo>
                <a:lnTo>
                  <a:pt x="81546" y="65631"/>
                </a:lnTo>
                <a:lnTo>
                  <a:pt x="81912" y="65614"/>
                </a:lnTo>
                <a:lnTo>
                  <a:pt x="94894" y="63484"/>
                </a:lnTo>
                <a:lnTo>
                  <a:pt x="106324" y="53909"/>
                </a:lnTo>
                <a:lnTo>
                  <a:pt x="106989" y="46098"/>
                </a:lnTo>
                <a:lnTo>
                  <a:pt x="96443" y="36663"/>
                </a:lnTo>
                <a:lnTo>
                  <a:pt x="95110" y="33145"/>
                </a:lnTo>
                <a:lnTo>
                  <a:pt x="101625" y="30316"/>
                </a:lnTo>
                <a:lnTo>
                  <a:pt x="90754" y="30960"/>
                </a:lnTo>
                <a:lnTo>
                  <a:pt x="95605" y="51560"/>
                </a:lnTo>
                <a:lnTo>
                  <a:pt x="86740" y="51903"/>
                </a:lnTo>
                <a:lnTo>
                  <a:pt x="73177" y="54747"/>
                </a:lnTo>
                <a:lnTo>
                  <a:pt x="68148" y="45197"/>
                </a:lnTo>
                <a:lnTo>
                  <a:pt x="64630" y="43190"/>
                </a:lnTo>
                <a:lnTo>
                  <a:pt x="63627" y="46035"/>
                </a:lnTo>
                <a:lnTo>
                  <a:pt x="62953" y="54404"/>
                </a:lnTo>
                <a:lnTo>
                  <a:pt x="59778" y="57427"/>
                </a:lnTo>
                <a:lnTo>
                  <a:pt x="56095" y="58087"/>
                </a:lnTo>
                <a:lnTo>
                  <a:pt x="51396" y="59103"/>
                </a:lnTo>
                <a:lnTo>
                  <a:pt x="46050" y="55916"/>
                </a:lnTo>
                <a:lnTo>
                  <a:pt x="33802" y="50749"/>
                </a:lnTo>
                <a:lnTo>
                  <a:pt x="23478" y="45867"/>
                </a:lnTo>
                <a:lnTo>
                  <a:pt x="15219" y="40651"/>
                </a:lnTo>
                <a:lnTo>
                  <a:pt x="4343" y="32472"/>
                </a:lnTo>
                <a:lnTo>
                  <a:pt x="5689" y="28458"/>
                </a:lnTo>
                <a:lnTo>
                  <a:pt x="6197" y="26947"/>
                </a:lnTo>
                <a:lnTo>
                  <a:pt x="13220" y="26274"/>
                </a:lnTo>
                <a:lnTo>
                  <a:pt x="18580" y="27277"/>
                </a:lnTo>
                <a:lnTo>
                  <a:pt x="24777" y="29297"/>
                </a:lnTo>
                <a:lnTo>
                  <a:pt x="30632" y="26109"/>
                </a:lnTo>
                <a:lnTo>
                  <a:pt x="33012" y="17939"/>
                </a:lnTo>
                <a:lnTo>
                  <a:pt x="33655" y="15733"/>
                </a:lnTo>
                <a:lnTo>
                  <a:pt x="46545" y="11872"/>
                </a:lnTo>
                <a:lnTo>
                  <a:pt x="52578" y="8697"/>
                </a:lnTo>
                <a:lnTo>
                  <a:pt x="55011" y="13440"/>
                </a:lnTo>
                <a:lnTo>
                  <a:pt x="56095" y="15555"/>
                </a:lnTo>
                <a:lnTo>
                  <a:pt x="56095" y="13218"/>
                </a:lnTo>
                <a:lnTo>
                  <a:pt x="55918" y="11542"/>
                </a:lnTo>
                <a:lnTo>
                  <a:pt x="54584" y="7859"/>
                </a:lnTo>
                <a:lnTo>
                  <a:pt x="49225" y="7186"/>
                </a:lnTo>
                <a:lnTo>
                  <a:pt x="40347" y="5509"/>
                </a:lnTo>
                <a:lnTo>
                  <a:pt x="32143" y="17905"/>
                </a:lnTo>
                <a:lnTo>
                  <a:pt x="30810" y="19911"/>
                </a:lnTo>
                <a:lnTo>
                  <a:pt x="28295" y="23099"/>
                </a:lnTo>
                <a:lnTo>
                  <a:pt x="26123" y="25271"/>
                </a:lnTo>
                <a:lnTo>
                  <a:pt x="22263" y="24775"/>
                </a:lnTo>
                <a:lnTo>
                  <a:pt x="16408" y="21423"/>
                </a:lnTo>
                <a:lnTo>
                  <a:pt x="5359" y="23594"/>
                </a:lnTo>
                <a:lnTo>
                  <a:pt x="4521" y="31633"/>
                </a:lnTo>
                <a:lnTo>
                  <a:pt x="0" y="40511"/>
                </a:lnTo>
                <a:lnTo>
                  <a:pt x="4343" y="41349"/>
                </a:lnTo>
                <a:lnTo>
                  <a:pt x="6527" y="48220"/>
                </a:lnTo>
                <a:lnTo>
                  <a:pt x="6107" y="48459"/>
                </a:lnTo>
                <a:close/>
              </a:path>
              <a:path w="111010" h="30316">
                <a:moveTo>
                  <a:pt x="32816" y="35989"/>
                </a:moveTo>
                <a:lnTo>
                  <a:pt x="41121" y="43793"/>
                </a:lnTo>
                <a:lnTo>
                  <a:pt x="55092" y="48220"/>
                </a:lnTo>
                <a:lnTo>
                  <a:pt x="52743" y="46708"/>
                </a:lnTo>
                <a:lnTo>
                  <a:pt x="45872" y="37996"/>
                </a:lnTo>
                <a:lnTo>
                  <a:pt x="49898" y="37666"/>
                </a:lnTo>
                <a:lnTo>
                  <a:pt x="56095" y="36497"/>
                </a:lnTo>
                <a:lnTo>
                  <a:pt x="61173" y="35384"/>
                </a:lnTo>
                <a:lnTo>
                  <a:pt x="71909" y="32210"/>
                </a:lnTo>
                <a:lnTo>
                  <a:pt x="83840" y="27195"/>
                </a:lnTo>
                <a:lnTo>
                  <a:pt x="96021" y="19936"/>
                </a:lnTo>
                <a:lnTo>
                  <a:pt x="107505" y="10031"/>
                </a:lnTo>
                <a:lnTo>
                  <a:pt x="109535" y="21713"/>
                </a:lnTo>
                <a:lnTo>
                  <a:pt x="107327" y="27840"/>
                </a:lnTo>
                <a:lnTo>
                  <a:pt x="109004" y="27112"/>
                </a:lnTo>
                <a:lnTo>
                  <a:pt x="111010" y="15898"/>
                </a:lnTo>
                <a:lnTo>
                  <a:pt x="111010" y="10704"/>
                </a:lnTo>
                <a:lnTo>
                  <a:pt x="109842" y="6183"/>
                </a:lnTo>
                <a:lnTo>
                  <a:pt x="106086" y="1854"/>
                </a:lnTo>
                <a:lnTo>
                  <a:pt x="98184" y="0"/>
                </a:lnTo>
                <a:lnTo>
                  <a:pt x="87909" y="9192"/>
                </a:lnTo>
                <a:lnTo>
                  <a:pt x="87348" y="7336"/>
                </a:lnTo>
                <a:lnTo>
                  <a:pt x="82263" y="1094"/>
                </a:lnTo>
                <a:lnTo>
                  <a:pt x="69151" y="4011"/>
                </a:lnTo>
                <a:lnTo>
                  <a:pt x="69481" y="6856"/>
                </a:lnTo>
                <a:lnTo>
                  <a:pt x="56261" y="14057"/>
                </a:lnTo>
                <a:lnTo>
                  <a:pt x="56095" y="13218"/>
                </a:lnTo>
                <a:lnTo>
                  <a:pt x="56756" y="16571"/>
                </a:lnTo>
                <a:lnTo>
                  <a:pt x="57594" y="19581"/>
                </a:lnTo>
                <a:lnTo>
                  <a:pt x="62623" y="19251"/>
                </a:lnTo>
                <a:lnTo>
                  <a:pt x="67818" y="11034"/>
                </a:lnTo>
                <a:lnTo>
                  <a:pt x="69659" y="6691"/>
                </a:lnTo>
                <a:lnTo>
                  <a:pt x="78866" y="5344"/>
                </a:lnTo>
                <a:lnTo>
                  <a:pt x="78999" y="5317"/>
                </a:lnTo>
                <a:lnTo>
                  <a:pt x="83930" y="6684"/>
                </a:lnTo>
                <a:lnTo>
                  <a:pt x="83718" y="21257"/>
                </a:lnTo>
                <a:lnTo>
                  <a:pt x="84899" y="23772"/>
                </a:lnTo>
                <a:lnTo>
                  <a:pt x="69151" y="30135"/>
                </a:lnTo>
                <a:lnTo>
                  <a:pt x="73342" y="24267"/>
                </a:lnTo>
                <a:lnTo>
                  <a:pt x="72834" y="15060"/>
                </a:lnTo>
                <a:lnTo>
                  <a:pt x="69824" y="23264"/>
                </a:lnTo>
                <a:lnTo>
                  <a:pt x="56095" y="29297"/>
                </a:lnTo>
                <a:lnTo>
                  <a:pt x="52235" y="30960"/>
                </a:lnTo>
                <a:lnTo>
                  <a:pt x="47548" y="32472"/>
                </a:lnTo>
                <a:lnTo>
                  <a:pt x="41694" y="33640"/>
                </a:lnTo>
                <a:lnTo>
                  <a:pt x="45542" y="30630"/>
                </a:lnTo>
                <a:lnTo>
                  <a:pt x="46875" y="26782"/>
                </a:lnTo>
                <a:lnTo>
                  <a:pt x="35473" y="30927"/>
                </a:lnTo>
                <a:lnTo>
                  <a:pt x="24861" y="32233"/>
                </a:lnTo>
                <a:lnTo>
                  <a:pt x="14566" y="32472"/>
                </a:lnTo>
                <a:lnTo>
                  <a:pt x="20256" y="35151"/>
                </a:lnTo>
                <a:lnTo>
                  <a:pt x="32816" y="3598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093556" y="2217547"/>
            <a:ext cx="37882" cy="76873"/>
          </a:xfrm>
          <a:custGeom>
            <a:avLst/>
            <a:gdLst/>
            <a:ahLst/>
            <a:cxnLst/>
            <a:rect l="l" t="t" r="r" b="b"/>
            <a:pathLst>
              <a:path w="37882" h="76873">
                <a:moveTo>
                  <a:pt x="16743" y="673"/>
                </a:moveTo>
                <a:lnTo>
                  <a:pt x="16743" y="3187"/>
                </a:lnTo>
                <a:lnTo>
                  <a:pt x="11551" y="0"/>
                </a:lnTo>
                <a:lnTo>
                  <a:pt x="3682" y="3022"/>
                </a:lnTo>
                <a:lnTo>
                  <a:pt x="166" y="4864"/>
                </a:lnTo>
                <a:lnTo>
                  <a:pt x="0" y="4864"/>
                </a:lnTo>
                <a:lnTo>
                  <a:pt x="0" y="71843"/>
                </a:lnTo>
                <a:lnTo>
                  <a:pt x="166" y="71843"/>
                </a:lnTo>
                <a:lnTo>
                  <a:pt x="3347" y="71170"/>
                </a:lnTo>
                <a:lnTo>
                  <a:pt x="10212" y="76873"/>
                </a:lnTo>
                <a:lnTo>
                  <a:pt x="18083" y="71170"/>
                </a:lnTo>
                <a:lnTo>
                  <a:pt x="25154" y="65413"/>
                </a:lnTo>
                <a:lnTo>
                  <a:pt x="32647" y="58385"/>
                </a:lnTo>
                <a:lnTo>
                  <a:pt x="36859" y="51720"/>
                </a:lnTo>
                <a:lnTo>
                  <a:pt x="37882" y="43993"/>
                </a:lnTo>
                <a:lnTo>
                  <a:pt x="35813" y="33778"/>
                </a:lnTo>
                <a:lnTo>
                  <a:pt x="30745" y="19648"/>
                </a:lnTo>
                <a:lnTo>
                  <a:pt x="22772" y="177"/>
                </a:lnTo>
                <a:lnTo>
                  <a:pt x="16743" y="6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69468" y="1607858"/>
            <a:ext cx="48931" cy="41859"/>
          </a:xfrm>
          <a:custGeom>
            <a:avLst/>
            <a:gdLst/>
            <a:ahLst/>
            <a:cxnLst/>
            <a:rect l="l" t="t" r="r" b="b"/>
            <a:pathLst>
              <a:path w="48931" h="41859">
                <a:moveTo>
                  <a:pt x="23813" y="41859"/>
                </a:moveTo>
                <a:lnTo>
                  <a:pt x="24891" y="41709"/>
                </a:lnTo>
                <a:lnTo>
                  <a:pt x="34692" y="37860"/>
                </a:lnTo>
                <a:lnTo>
                  <a:pt x="48263" y="23774"/>
                </a:lnTo>
                <a:lnTo>
                  <a:pt x="48931" y="22605"/>
                </a:lnTo>
                <a:lnTo>
                  <a:pt x="46922" y="18592"/>
                </a:lnTo>
                <a:lnTo>
                  <a:pt x="46085" y="16078"/>
                </a:lnTo>
                <a:lnTo>
                  <a:pt x="44347" y="13511"/>
                </a:lnTo>
                <a:lnTo>
                  <a:pt x="32788" y="3989"/>
                </a:lnTo>
                <a:lnTo>
                  <a:pt x="23144" y="507"/>
                </a:lnTo>
                <a:lnTo>
                  <a:pt x="20801" y="0"/>
                </a:lnTo>
                <a:lnTo>
                  <a:pt x="17618" y="330"/>
                </a:lnTo>
                <a:lnTo>
                  <a:pt x="17618" y="3187"/>
                </a:lnTo>
                <a:lnTo>
                  <a:pt x="16956" y="10220"/>
                </a:lnTo>
                <a:lnTo>
                  <a:pt x="9142" y="23615"/>
                </a:lnTo>
                <a:lnTo>
                  <a:pt x="2212" y="28130"/>
                </a:lnTo>
                <a:lnTo>
                  <a:pt x="0" y="29698"/>
                </a:lnTo>
                <a:lnTo>
                  <a:pt x="10544" y="34305"/>
                </a:lnTo>
                <a:lnTo>
                  <a:pt x="23813" y="4185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54434" y="1591779"/>
            <a:ext cx="133960" cy="75474"/>
          </a:xfrm>
          <a:custGeom>
            <a:avLst/>
            <a:gdLst/>
            <a:ahLst/>
            <a:cxnLst/>
            <a:rect l="l" t="t" r="r" b="b"/>
            <a:pathLst>
              <a:path w="133960" h="75474">
                <a:moveTo>
                  <a:pt x="112536" y="75474"/>
                </a:moveTo>
                <a:lnTo>
                  <a:pt x="127978" y="72123"/>
                </a:lnTo>
                <a:lnTo>
                  <a:pt x="133960" y="68999"/>
                </a:lnTo>
                <a:lnTo>
                  <a:pt x="133123" y="66319"/>
                </a:lnTo>
                <a:lnTo>
                  <a:pt x="131617" y="65481"/>
                </a:lnTo>
                <a:lnTo>
                  <a:pt x="130155" y="66044"/>
                </a:lnTo>
                <a:lnTo>
                  <a:pt x="130613" y="66154"/>
                </a:lnTo>
                <a:lnTo>
                  <a:pt x="127396" y="67794"/>
                </a:lnTo>
                <a:lnTo>
                  <a:pt x="122190" y="69113"/>
                </a:lnTo>
                <a:lnTo>
                  <a:pt x="118548" y="70516"/>
                </a:lnTo>
                <a:lnTo>
                  <a:pt x="116022" y="70675"/>
                </a:lnTo>
                <a:lnTo>
                  <a:pt x="114168" y="71145"/>
                </a:lnTo>
                <a:lnTo>
                  <a:pt x="109485" y="71087"/>
                </a:lnTo>
                <a:lnTo>
                  <a:pt x="106261" y="71290"/>
                </a:lnTo>
                <a:lnTo>
                  <a:pt x="102815" y="71005"/>
                </a:lnTo>
                <a:lnTo>
                  <a:pt x="100060" y="74851"/>
                </a:lnTo>
                <a:lnTo>
                  <a:pt x="112536" y="75474"/>
                </a:lnTo>
                <a:close/>
              </a:path>
              <a:path w="133960" h="75474">
                <a:moveTo>
                  <a:pt x="28467" y="19431"/>
                </a:moveTo>
                <a:lnTo>
                  <a:pt x="28802" y="35331"/>
                </a:lnTo>
                <a:lnTo>
                  <a:pt x="16075" y="40195"/>
                </a:lnTo>
                <a:lnTo>
                  <a:pt x="11889" y="41363"/>
                </a:lnTo>
                <a:lnTo>
                  <a:pt x="8206" y="39522"/>
                </a:lnTo>
                <a:lnTo>
                  <a:pt x="6865" y="36169"/>
                </a:lnTo>
                <a:lnTo>
                  <a:pt x="6028" y="32994"/>
                </a:lnTo>
                <a:lnTo>
                  <a:pt x="5024" y="27635"/>
                </a:lnTo>
                <a:lnTo>
                  <a:pt x="8206" y="23952"/>
                </a:lnTo>
                <a:lnTo>
                  <a:pt x="10383" y="23622"/>
                </a:lnTo>
                <a:lnTo>
                  <a:pt x="13395" y="23952"/>
                </a:lnTo>
                <a:lnTo>
                  <a:pt x="14234" y="24282"/>
                </a:lnTo>
                <a:lnTo>
                  <a:pt x="17581" y="25628"/>
                </a:lnTo>
                <a:lnTo>
                  <a:pt x="18754" y="29146"/>
                </a:lnTo>
                <a:lnTo>
                  <a:pt x="17415" y="32321"/>
                </a:lnTo>
                <a:lnTo>
                  <a:pt x="17917" y="34328"/>
                </a:lnTo>
                <a:lnTo>
                  <a:pt x="23276" y="34836"/>
                </a:lnTo>
                <a:lnTo>
                  <a:pt x="25453" y="32321"/>
                </a:lnTo>
                <a:lnTo>
                  <a:pt x="27296" y="28968"/>
                </a:lnTo>
                <a:lnTo>
                  <a:pt x="28131" y="24447"/>
                </a:lnTo>
                <a:lnTo>
                  <a:pt x="25284" y="24282"/>
                </a:lnTo>
                <a:lnTo>
                  <a:pt x="22606" y="23952"/>
                </a:lnTo>
                <a:lnTo>
                  <a:pt x="18086" y="21107"/>
                </a:lnTo>
                <a:lnTo>
                  <a:pt x="14735" y="20104"/>
                </a:lnTo>
                <a:lnTo>
                  <a:pt x="14066" y="19926"/>
                </a:lnTo>
                <a:lnTo>
                  <a:pt x="9544" y="19265"/>
                </a:lnTo>
                <a:lnTo>
                  <a:pt x="6195" y="20104"/>
                </a:lnTo>
                <a:lnTo>
                  <a:pt x="4018" y="22606"/>
                </a:lnTo>
                <a:lnTo>
                  <a:pt x="0" y="27127"/>
                </a:lnTo>
                <a:lnTo>
                  <a:pt x="2344" y="35166"/>
                </a:lnTo>
                <a:lnTo>
                  <a:pt x="2679" y="36169"/>
                </a:lnTo>
                <a:lnTo>
                  <a:pt x="4018" y="42037"/>
                </a:lnTo>
                <a:lnTo>
                  <a:pt x="8708" y="44373"/>
                </a:lnTo>
                <a:lnTo>
                  <a:pt x="11219" y="45554"/>
                </a:lnTo>
                <a:lnTo>
                  <a:pt x="14066" y="45554"/>
                </a:lnTo>
                <a:lnTo>
                  <a:pt x="17080" y="44208"/>
                </a:lnTo>
                <a:lnTo>
                  <a:pt x="30046" y="38017"/>
                </a:lnTo>
                <a:lnTo>
                  <a:pt x="32792" y="26731"/>
                </a:lnTo>
                <a:lnTo>
                  <a:pt x="32652" y="19265"/>
                </a:lnTo>
                <a:lnTo>
                  <a:pt x="32652" y="16408"/>
                </a:lnTo>
                <a:lnTo>
                  <a:pt x="36169" y="16243"/>
                </a:lnTo>
                <a:lnTo>
                  <a:pt x="43751" y="18335"/>
                </a:lnTo>
                <a:lnTo>
                  <a:pt x="57208" y="27131"/>
                </a:lnTo>
                <a:lnTo>
                  <a:pt x="60952" y="31826"/>
                </a:lnTo>
                <a:lnTo>
                  <a:pt x="61120" y="32321"/>
                </a:lnTo>
                <a:lnTo>
                  <a:pt x="62458" y="35839"/>
                </a:lnTo>
                <a:lnTo>
                  <a:pt x="65051" y="40719"/>
                </a:lnTo>
                <a:lnTo>
                  <a:pt x="64301" y="38188"/>
                </a:lnTo>
                <a:lnTo>
                  <a:pt x="65305" y="41198"/>
                </a:lnTo>
                <a:lnTo>
                  <a:pt x="66311" y="1346"/>
                </a:lnTo>
                <a:lnTo>
                  <a:pt x="63966" y="0"/>
                </a:lnTo>
                <a:lnTo>
                  <a:pt x="61120" y="2349"/>
                </a:lnTo>
                <a:lnTo>
                  <a:pt x="51240" y="8547"/>
                </a:lnTo>
                <a:lnTo>
                  <a:pt x="39016" y="12560"/>
                </a:lnTo>
                <a:lnTo>
                  <a:pt x="36840" y="12064"/>
                </a:lnTo>
                <a:lnTo>
                  <a:pt x="33657" y="11391"/>
                </a:lnTo>
                <a:lnTo>
                  <a:pt x="29639" y="13563"/>
                </a:lnTo>
                <a:lnTo>
                  <a:pt x="27461" y="16078"/>
                </a:lnTo>
                <a:lnTo>
                  <a:pt x="28467" y="19596"/>
                </a:lnTo>
                <a:lnTo>
                  <a:pt x="28467" y="19431"/>
                </a:lnTo>
                <a:close/>
              </a:path>
              <a:path w="133960" h="75474">
                <a:moveTo>
                  <a:pt x="105169" y="48286"/>
                </a:moveTo>
                <a:lnTo>
                  <a:pt x="96274" y="29287"/>
                </a:lnTo>
                <a:lnTo>
                  <a:pt x="95951" y="28308"/>
                </a:lnTo>
                <a:lnTo>
                  <a:pt x="94245" y="15159"/>
                </a:lnTo>
                <a:lnTo>
                  <a:pt x="87583" y="8265"/>
                </a:lnTo>
                <a:lnTo>
                  <a:pt x="70303" y="2475"/>
                </a:lnTo>
                <a:lnTo>
                  <a:pt x="66311" y="1346"/>
                </a:lnTo>
                <a:lnTo>
                  <a:pt x="65305" y="41198"/>
                </a:lnTo>
                <a:lnTo>
                  <a:pt x="65051" y="40719"/>
                </a:lnTo>
                <a:lnTo>
                  <a:pt x="65641" y="42710"/>
                </a:lnTo>
                <a:lnTo>
                  <a:pt x="66142" y="45389"/>
                </a:lnTo>
                <a:lnTo>
                  <a:pt x="66142" y="45554"/>
                </a:lnTo>
                <a:lnTo>
                  <a:pt x="68833" y="52089"/>
                </a:lnTo>
                <a:lnTo>
                  <a:pt x="76964" y="64138"/>
                </a:lnTo>
                <a:lnTo>
                  <a:pt x="91577" y="73214"/>
                </a:lnTo>
                <a:lnTo>
                  <a:pt x="94777" y="73850"/>
                </a:lnTo>
                <a:lnTo>
                  <a:pt x="94443" y="73685"/>
                </a:lnTo>
                <a:lnTo>
                  <a:pt x="100060" y="74851"/>
                </a:lnTo>
                <a:lnTo>
                  <a:pt x="102815" y="71005"/>
                </a:lnTo>
                <a:lnTo>
                  <a:pt x="109485" y="71087"/>
                </a:lnTo>
                <a:lnTo>
                  <a:pt x="116022" y="70675"/>
                </a:lnTo>
                <a:lnTo>
                  <a:pt x="122190" y="69113"/>
                </a:lnTo>
                <a:lnTo>
                  <a:pt x="130155" y="66044"/>
                </a:lnTo>
                <a:lnTo>
                  <a:pt x="123938" y="64556"/>
                </a:lnTo>
                <a:lnTo>
                  <a:pt x="114923" y="59321"/>
                </a:lnTo>
                <a:lnTo>
                  <a:pt x="105169" y="4828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69170" y="1628787"/>
            <a:ext cx="12056" cy="8039"/>
          </a:xfrm>
          <a:custGeom>
            <a:avLst/>
            <a:gdLst/>
            <a:ahLst/>
            <a:cxnLst/>
            <a:rect l="l" t="t" r="r" b="b"/>
            <a:pathLst>
              <a:path w="12056" h="8039">
                <a:moveTo>
                  <a:pt x="2344" y="7200"/>
                </a:moveTo>
                <a:lnTo>
                  <a:pt x="0" y="8039"/>
                </a:lnTo>
                <a:lnTo>
                  <a:pt x="5191" y="8039"/>
                </a:lnTo>
                <a:lnTo>
                  <a:pt x="7568" y="5405"/>
                </a:lnTo>
                <a:lnTo>
                  <a:pt x="2344" y="7200"/>
                </a:lnTo>
                <a:close/>
              </a:path>
              <a:path w="12056" h="8039">
                <a:moveTo>
                  <a:pt x="8536" y="4332"/>
                </a:moveTo>
                <a:lnTo>
                  <a:pt x="7568" y="5405"/>
                </a:lnTo>
                <a:lnTo>
                  <a:pt x="7702" y="5359"/>
                </a:lnTo>
                <a:lnTo>
                  <a:pt x="8536" y="4332"/>
                </a:lnTo>
                <a:close/>
              </a:path>
              <a:path w="12056" h="8039">
                <a:moveTo>
                  <a:pt x="12056" y="0"/>
                </a:moveTo>
                <a:lnTo>
                  <a:pt x="8536" y="4332"/>
                </a:lnTo>
                <a:lnTo>
                  <a:pt x="9879" y="2844"/>
                </a:lnTo>
                <a:lnTo>
                  <a:pt x="12056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59624" y="1615566"/>
            <a:ext cx="18252" cy="19418"/>
          </a:xfrm>
          <a:custGeom>
            <a:avLst/>
            <a:gdLst/>
            <a:ahLst/>
            <a:cxnLst/>
            <a:rect l="l" t="t" r="r" b="b"/>
            <a:pathLst>
              <a:path w="18252" h="19418">
                <a:moveTo>
                  <a:pt x="10382" y="16573"/>
                </a:moveTo>
                <a:lnTo>
                  <a:pt x="10718" y="16408"/>
                </a:lnTo>
                <a:lnTo>
                  <a:pt x="14737" y="14897"/>
                </a:lnTo>
                <a:lnTo>
                  <a:pt x="18252" y="10883"/>
                </a:lnTo>
                <a:lnTo>
                  <a:pt x="15406" y="10541"/>
                </a:lnTo>
                <a:lnTo>
                  <a:pt x="13898" y="10375"/>
                </a:lnTo>
                <a:lnTo>
                  <a:pt x="8766" y="17013"/>
                </a:lnTo>
                <a:lnTo>
                  <a:pt x="10382" y="16573"/>
                </a:lnTo>
                <a:close/>
              </a:path>
              <a:path w="18252" h="19418">
                <a:moveTo>
                  <a:pt x="8766" y="17013"/>
                </a:moveTo>
                <a:lnTo>
                  <a:pt x="6906" y="19418"/>
                </a:lnTo>
                <a:lnTo>
                  <a:pt x="8766" y="17013"/>
                </a:lnTo>
                <a:close/>
              </a:path>
              <a:path w="18252" h="19418">
                <a:moveTo>
                  <a:pt x="838" y="9207"/>
                </a:moveTo>
                <a:lnTo>
                  <a:pt x="1675" y="12382"/>
                </a:lnTo>
                <a:lnTo>
                  <a:pt x="3016" y="15735"/>
                </a:lnTo>
                <a:lnTo>
                  <a:pt x="6699" y="17576"/>
                </a:lnTo>
                <a:lnTo>
                  <a:pt x="8766" y="17013"/>
                </a:lnTo>
                <a:lnTo>
                  <a:pt x="9235" y="16407"/>
                </a:lnTo>
                <a:lnTo>
                  <a:pt x="13898" y="10375"/>
                </a:lnTo>
                <a:lnTo>
                  <a:pt x="13228" y="6692"/>
                </a:lnTo>
                <a:lnTo>
                  <a:pt x="13228" y="4013"/>
                </a:lnTo>
                <a:lnTo>
                  <a:pt x="12391" y="1841"/>
                </a:lnTo>
                <a:lnTo>
                  <a:pt x="9043" y="495"/>
                </a:lnTo>
                <a:lnTo>
                  <a:pt x="5359" y="0"/>
                </a:lnTo>
                <a:lnTo>
                  <a:pt x="2512" y="1168"/>
                </a:lnTo>
                <a:lnTo>
                  <a:pt x="0" y="4356"/>
                </a:lnTo>
                <a:lnTo>
                  <a:pt x="838" y="920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22998" y="1634147"/>
            <a:ext cx="157056" cy="174791"/>
          </a:xfrm>
          <a:custGeom>
            <a:avLst/>
            <a:gdLst/>
            <a:ahLst/>
            <a:cxnLst/>
            <a:rect l="l" t="t" r="r" b="b"/>
            <a:pathLst>
              <a:path w="157056" h="174791">
                <a:moveTo>
                  <a:pt x="40053" y="9028"/>
                </a:moveTo>
                <a:lnTo>
                  <a:pt x="39337" y="9042"/>
                </a:lnTo>
                <a:lnTo>
                  <a:pt x="40153" y="7048"/>
                </a:lnTo>
                <a:lnTo>
                  <a:pt x="40509" y="0"/>
                </a:lnTo>
                <a:lnTo>
                  <a:pt x="25103" y="508"/>
                </a:lnTo>
                <a:lnTo>
                  <a:pt x="16759" y="11919"/>
                </a:lnTo>
                <a:lnTo>
                  <a:pt x="17890" y="22688"/>
                </a:lnTo>
                <a:lnTo>
                  <a:pt x="19242" y="25958"/>
                </a:lnTo>
                <a:lnTo>
                  <a:pt x="5915" y="23617"/>
                </a:lnTo>
                <a:lnTo>
                  <a:pt x="566" y="29440"/>
                </a:lnTo>
                <a:lnTo>
                  <a:pt x="0" y="38075"/>
                </a:lnTo>
                <a:lnTo>
                  <a:pt x="1019" y="44172"/>
                </a:lnTo>
                <a:lnTo>
                  <a:pt x="1158" y="44716"/>
                </a:lnTo>
                <a:lnTo>
                  <a:pt x="3168" y="50076"/>
                </a:lnTo>
                <a:lnTo>
                  <a:pt x="8526" y="53086"/>
                </a:lnTo>
                <a:lnTo>
                  <a:pt x="6021" y="65579"/>
                </a:lnTo>
                <a:lnTo>
                  <a:pt x="13181" y="71694"/>
                </a:lnTo>
                <a:lnTo>
                  <a:pt x="22867" y="73696"/>
                </a:lnTo>
                <a:lnTo>
                  <a:pt x="27949" y="73850"/>
                </a:lnTo>
                <a:lnTo>
                  <a:pt x="33998" y="86092"/>
                </a:lnTo>
                <a:lnTo>
                  <a:pt x="44674" y="86675"/>
                </a:lnTo>
                <a:lnTo>
                  <a:pt x="47709" y="85902"/>
                </a:lnTo>
                <a:lnTo>
                  <a:pt x="54239" y="83731"/>
                </a:lnTo>
                <a:lnTo>
                  <a:pt x="59264" y="88925"/>
                </a:lnTo>
                <a:lnTo>
                  <a:pt x="63476" y="34214"/>
                </a:lnTo>
                <a:lnTo>
                  <a:pt x="58030" y="35905"/>
                </a:lnTo>
                <a:lnTo>
                  <a:pt x="57087" y="36512"/>
                </a:lnTo>
                <a:lnTo>
                  <a:pt x="52936" y="19279"/>
                </a:lnTo>
                <a:lnTo>
                  <a:pt x="45855" y="14973"/>
                </a:lnTo>
                <a:lnTo>
                  <a:pt x="40391" y="16199"/>
                </a:lnTo>
                <a:lnTo>
                  <a:pt x="39671" y="16586"/>
                </a:lnTo>
                <a:lnTo>
                  <a:pt x="40053" y="9028"/>
                </a:lnTo>
                <a:close/>
              </a:path>
              <a:path w="157056" h="174791">
                <a:moveTo>
                  <a:pt x="131468" y="-22814"/>
                </a:moveTo>
                <a:lnTo>
                  <a:pt x="134446" y="-30401"/>
                </a:lnTo>
                <a:lnTo>
                  <a:pt x="131672" y="-36219"/>
                </a:lnTo>
                <a:lnTo>
                  <a:pt x="127343" y="-39836"/>
                </a:lnTo>
                <a:lnTo>
                  <a:pt x="125574" y="-40855"/>
                </a:lnTo>
                <a:lnTo>
                  <a:pt x="134366" y="-53849"/>
                </a:lnTo>
                <a:lnTo>
                  <a:pt x="133208" y="-61449"/>
                </a:lnTo>
                <a:lnTo>
                  <a:pt x="127296" y="-65097"/>
                </a:lnTo>
                <a:lnTo>
                  <a:pt x="121829" y="-66231"/>
                </a:lnTo>
                <a:lnTo>
                  <a:pt x="120886" y="-66306"/>
                </a:lnTo>
                <a:lnTo>
                  <a:pt x="118137" y="-81085"/>
                </a:lnTo>
                <a:lnTo>
                  <a:pt x="109008" y="-85866"/>
                </a:lnTo>
                <a:lnTo>
                  <a:pt x="99285" y="-83896"/>
                </a:lnTo>
                <a:lnTo>
                  <a:pt x="91078" y="-80035"/>
                </a:lnTo>
                <a:lnTo>
                  <a:pt x="86894" y="-70827"/>
                </a:lnTo>
                <a:lnTo>
                  <a:pt x="75471" y="-69138"/>
                </a:lnTo>
                <a:lnTo>
                  <a:pt x="71668" y="-58468"/>
                </a:lnTo>
                <a:lnTo>
                  <a:pt x="71656" y="-47891"/>
                </a:lnTo>
                <a:lnTo>
                  <a:pt x="61403" y="-38903"/>
                </a:lnTo>
                <a:lnTo>
                  <a:pt x="60573" y="-28448"/>
                </a:lnTo>
                <a:lnTo>
                  <a:pt x="64061" y="-19604"/>
                </a:lnTo>
                <a:lnTo>
                  <a:pt x="66798" y="-15405"/>
                </a:lnTo>
                <a:lnTo>
                  <a:pt x="65360" y="564"/>
                </a:lnTo>
                <a:lnTo>
                  <a:pt x="69233" y="9011"/>
                </a:lnTo>
                <a:lnTo>
                  <a:pt x="69646" y="9550"/>
                </a:lnTo>
                <a:lnTo>
                  <a:pt x="63449" y="9207"/>
                </a:lnTo>
                <a:lnTo>
                  <a:pt x="61105" y="4521"/>
                </a:lnTo>
                <a:lnTo>
                  <a:pt x="60523" y="-7134"/>
                </a:lnTo>
                <a:lnTo>
                  <a:pt x="54239" y="-9372"/>
                </a:lnTo>
                <a:lnTo>
                  <a:pt x="45859" y="-9273"/>
                </a:lnTo>
                <a:lnTo>
                  <a:pt x="43858" y="-2006"/>
                </a:lnTo>
                <a:lnTo>
                  <a:pt x="40153" y="7048"/>
                </a:lnTo>
                <a:lnTo>
                  <a:pt x="40053" y="9028"/>
                </a:lnTo>
                <a:lnTo>
                  <a:pt x="55747" y="8712"/>
                </a:lnTo>
                <a:lnTo>
                  <a:pt x="63449" y="19430"/>
                </a:lnTo>
                <a:lnTo>
                  <a:pt x="71321" y="18923"/>
                </a:lnTo>
                <a:lnTo>
                  <a:pt x="70650" y="33654"/>
                </a:lnTo>
                <a:lnTo>
                  <a:pt x="77013" y="40360"/>
                </a:lnTo>
                <a:lnTo>
                  <a:pt x="78018" y="48056"/>
                </a:lnTo>
                <a:lnTo>
                  <a:pt x="74669" y="54254"/>
                </a:lnTo>
                <a:lnTo>
                  <a:pt x="70351" y="37917"/>
                </a:lnTo>
                <a:lnTo>
                  <a:pt x="63476" y="34214"/>
                </a:lnTo>
                <a:lnTo>
                  <a:pt x="59264" y="88925"/>
                </a:lnTo>
                <a:lnTo>
                  <a:pt x="62613" y="91262"/>
                </a:lnTo>
                <a:lnTo>
                  <a:pt x="66297" y="92265"/>
                </a:lnTo>
                <a:lnTo>
                  <a:pt x="70483" y="93103"/>
                </a:lnTo>
                <a:lnTo>
                  <a:pt x="73999" y="92265"/>
                </a:lnTo>
                <a:lnTo>
                  <a:pt x="83711" y="92773"/>
                </a:lnTo>
                <a:lnTo>
                  <a:pt x="85051" y="101980"/>
                </a:lnTo>
                <a:lnTo>
                  <a:pt x="85219" y="104152"/>
                </a:lnTo>
                <a:lnTo>
                  <a:pt x="89070" y="103657"/>
                </a:lnTo>
                <a:lnTo>
                  <a:pt x="93424" y="102488"/>
                </a:lnTo>
                <a:lnTo>
                  <a:pt x="98113" y="100304"/>
                </a:lnTo>
                <a:lnTo>
                  <a:pt x="102968" y="87414"/>
                </a:lnTo>
                <a:lnTo>
                  <a:pt x="110672" y="84226"/>
                </a:lnTo>
                <a:lnTo>
                  <a:pt x="120048" y="82727"/>
                </a:lnTo>
                <a:lnTo>
                  <a:pt x="125574" y="82562"/>
                </a:lnTo>
                <a:lnTo>
                  <a:pt x="135807" y="75392"/>
                </a:lnTo>
                <a:lnTo>
                  <a:pt x="134578" y="65800"/>
                </a:lnTo>
                <a:lnTo>
                  <a:pt x="133947" y="64300"/>
                </a:lnTo>
                <a:lnTo>
                  <a:pt x="144663" y="62966"/>
                </a:lnTo>
                <a:lnTo>
                  <a:pt x="150524" y="58775"/>
                </a:lnTo>
                <a:lnTo>
                  <a:pt x="153707" y="54419"/>
                </a:lnTo>
                <a:lnTo>
                  <a:pt x="153707" y="35166"/>
                </a:lnTo>
                <a:lnTo>
                  <a:pt x="157056" y="35166"/>
                </a:lnTo>
                <a:lnTo>
                  <a:pt x="150259" y="23564"/>
                </a:lnTo>
                <a:lnTo>
                  <a:pt x="141523" y="24203"/>
                </a:lnTo>
                <a:lnTo>
                  <a:pt x="140143" y="24790"/>
                </a:lnTo>
                <a:lnTo>
                  <a:pt x="134901" y="10064"/>
                </a:lnTo>
                <a:lnTo>
                  <a:pt x="125336" y="8749"/>
                </a:lnTo>
                <a:lnTo>
                  <a:pt x="121222" y="10718"/>
                </a:lnTo>
                <a:lnTo>
                  <a:pt x="117871" y="12903"/>
                </a:lnTo>
                <a:lnTo>
                  <a:pt x="116699" y="17411"/>
                </a:lnTo>
                <a:lnTo>
                  <a:pt x="103747" y="25878"/>
                </a:lnTo>
                <a:lnTo>
                  <a:pt x="102646" y="36335"/>
                </a:lnTo>
                <a:lnTo>
                  <a:pt x="102968" y="38011"/>
                </a:lnTo>
                <a:lnTo>
                  <a:pt x="89498" y="44950"/>
                </a:lnTo>
                <a:lnTo>
                  <a:pt x="87635" y="55012"/>
                </a:lnTo>
                <a:lnTo>
                  <a:pt x="89338" y="61144"/>
                </a:lnTo>
                <a:lnTo>
                  <a:pt x="89404" y="61290"/>
                </a:lnTo>
                <a:lnTo>
                  <a:pt x="92921" y="68491"/>
                </a:lnTo>
                <a:lnTo>
                  <a:pt x="91749" y="72174"/>
                </a:lnTo>
                <a:lnTo>
                  <a:pt x="84046" y="63131"/>
                </a:lnTo>
                <a:lnTo>
                  <a:pt x="86223" y="53251"/>
                </a:lnTo>
                <a:lnTo>
                  <a:pt x="88234" y="40030"/>
                </a:lnTo>
                <a:lnTo>
                  <a:pt x="85721" y="36512"/>
                </a:lnTo>
                <a:lnTo>
                  <a:pt x="84380" y="29806"/>
                </a:lnTo>
                <a:lnTo>
                  <a:pt x="84549" y="23787"/>
                </a:lnTo>
                <a:lnTo>
                  <a:pt x="84717" y="21107"/>
                </a:lnTo>
                <a:lnTo>
                  <a:pt x="85609" y="21207"/>
                </a:lnTo>
                <a:lnTo>
                  <a:pt x="90730" y="8746"/>
                </a:lnTo>
                <a:lnTo>
                  <a:pt x="90744" y="7543"/>
                </a:lnTo>
                <a:lnTo>
                  <a:pt x="92316" y="9086"/>
                </a:lnTo>
                <a:lnTo>
                  <a:pt x="94261" y="9550"/>
                </a:lnTo>
                <a:lnTo>
                  <a:pt x="104140" y="8204"/>
                </a:lnTo>
                <a:lnTo>
                  <a:pt x="106317" y="8382"/>
                </a:lnTo>
                <a:lnTo>
                  <a:pt x="119875" y="2363"/>
                </a:lnTo>
                <a:lnTo>
                  <a:pt x="121830" y="-6163"/>
                </a:lnTo>
                <a:lnTo>
                  <a:pt x="119285" y="-12733"/>
                </a:lnTo>
                <a:lnTo>
                  <a:pt x="118541" y="-13893"/>
                </a:lnTo>
                <a:lnTo>
                  <a:pt x="131468" y="-22814"/>
                </a:lnTo>
                <a:close/>
              </a:path>
              <a:path w="157056" h="174791">
                <a:moveTo>
                  <a:pt x="105286" y="20648"/>
                </a:moveTo>
                <a:lnTo>
                  <a:pt x="100339" y="16728"/>
                </a:lnTo>
                <a:lnTo>
                  <a:pt x="99956" y="16586"/>
                </a:lnTo>
                <a:lnTo>
                  <a:pt x="92316" y="9086"/>
                </a:lnTo>
                <a:lnTo>
                  <a:pt x="90744" y="8712"/>
                </a:lnTo>
                <a:lnTo>
                  <a:pt x="90577" y="21767"/>
                </a:lnTo>
                <a:lnTo>
                  <a:pt x="85609" y="21207"/>
                </a:lnTo>
                <a:lnTo>
                  <a:pt x="84549" y="23787"/>
                </a:lnTo>
                <a:lnTo>
                  <a:pt x="84380" y="29806"/>
                </a:lnTo>
                <a:lnTo>
                  <a:pt x="90912" y="29972"/>
                </a:lnTo>
                <a:lnTo>
                  <a:pt x="96271" y="38684"/>
                </a:lnTo>
                <a:lnTo>
                  <a:pt x="100624" y="30479"/>
                </a:lnTo>
                <a:lnTo>
                  <a:pt x="105286" y="2064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82395" y="1553768"/>
            <a:ext cx="65397" cy="152552"/>
          </a:xfrm>
          <a:custGeom>
            <a:avLst/>
            <a:gdLst/>
            <a:ahLst/>
            <a:cxnLst/>
            <a:rect l="l" t="t" r="r" b="b"/>
            <a:pathLst>
              <a:path w="65397" h="152552">
                <a:moveTo>
                  <a:pt x="29338" y="35839"/>
                </a:moveTo>
                <a:lnTo>
                  <a:pt x="32520" y="23113"/>
                </a:lnTo>
                <a:lnTo>
                  <a:pt x="31347" y="14236"/>
                </a:lnTo>
                <a:lnTo>
                  <a:pt x="18119" y="7874"/>
                </a:lnTo>
                <a:lnTo>
                  <a:pt x="14938" y="17246"/>
                </a:lnTo>
                <a:lnTo>
                  <a:pt x="11589" y="24625"/>
                </a:lnTo>
                <a:lnTo>
                  <a:pt x="14769" y="35674"/>
                </a:lnTo>
                <a:lnTo>
                  <a:pt x="6314" y="39570"/>
                </a:lnTo>
                <a:lnTo>
                  <a:pt x="0" y="44667"/>
                </a:lnTo>
                <a:lnTo>
                  <a:pt x="2086" y="51522"/>
                </a:lnTo>
                <a:lnTo>
                  <a:pt x="12259" y="63639"/>
                </a:lnTo>
                <a:lnTo>
                  <a:pt x="11272" y="70969"/>
                </a:lnTo>
                <a:lnTo>
                  <a:pt x="9603" y="86559"/>
                </a:lnTo>
                <a:lnTo>
                  <a:pt x="10178" y="96714"/>
                </a:lnTo>
                <a:lnTo>
                  <a:pt x="13599" y="105266"/>
                </a:lnTo>
                <a:lnTo>
                  <a:pt x="20464" y="116052"/>
                </a:lnTo>
                <a:lnTo>
                  <a:pt x="21030" y="117592"/>
                </a:lnTo>
                <a:lnTo>
                  <a:pt x="24424" y="129226"/>
                </a:lnTo>
                <a:lnTo>
                  <a:pt x="23646" y="141833"/>
                </a:lnTo>
                <a:lnTo>
                  <a:pt x="21971" y="151218"/>
                </a:lnTo>
                <a:lnTo>
                  <a:pt x="25822" y="152552"/>
                </a:lnTo>
                <a:lnTo>
                  <a:pt x="27517" y="138720"/>
                </a:lnTo>
                <a:lnTo>
                  <a:pt x="27978" y="127920"/>
                </a:lnTo>
                <a:lnTo>
                  <a:pt x="26463" y="118245"/>
                </a:lnTo>
                <a:lnTo>
                  <a:pt x="22640" y="104660"/>
                </a:lnTo>
                <a:lnTo>
                  <a:pt x="19658" y="94055"/>
                </a:lnTo>
                <a:lnTo>
                  <a:pt x="19905" y="84186"/>
                </a:lnTo>
                <a:lnTo>
                  <a:pt x="29674" y="78536"/>
                </a:lnTo>
                <a:lnTo>
                  <a:pt x="36472" y="75785"/>
                </a:lnTo>
                <a:lnTo>
                  <a:pt x="50041" y="69706"/>
                </a:lnTo>
                <a:lnTo>
                  <a:pt x="55069" y="65022"/>
                </a:lnTo>
                <a:lnTo>
                  <a:pt x="52573" y="59793"/>
                </a:lnTo>
                <a:lnTo>
                  <a:pt x="43571" y="52082"/>
                </a:lnTo>
                <a:lnTo>
                  <a:pt x="40390" y="47561"/>
                </a:lnTo>
                <a:lnTo>
                  <a:pt x="45748" y="47396"/>
                </a:lnTo>
                <a:lnTo>
                  <a:pt x="46254" y="47123"/>
                </a:lnTo>
                <a:lnTo>
                  <a:pt x="60172" y="39228"/>
                </a:lnTo>
                <a:lnTo>
                  <a:pt x="65397" y="33870"/>
                </a:lnTo>
                <a:lnTo>
                  <a:pt x="62516" y="28635"/>
                </a:lnTo>
                <a:lnTo>
                  <a:pt x="52112" y="21107"/>
                </a:lnTo>
                <a:lnTo>
                  <a:pt x="55880" y="14902"/>
                </a:lnTo>
                <a:lnTo>
                  <a:pt x="55293" y="0"/>
                </a:lnTo>
                <a:lnTo>
                  <a:pt x="54446" y="764"/>
                </a:lnTo>
                <a:lnTo>
                  <a:pt x="49264" y="6576"/>
                </a:lnTo>
                <a:lnTo>
                  <a:pt x="41190" y="18900"/>
                </a:lnTo>
                <a:lnTo>
                  <a:pt x="32352" y="38684"/>
                </a:lnTo>
                <a:lnTo>
                  <a:pt x="35366" y="36169"/>
                </a:lnTo>
                <a:lnTo>
                  <a:pt x="40725" y="38011"/>
                </a:lnTo>
                <a:lnTo>
                  <a:pt x="38213" y="39733"/>
                </a:lnTo>
                <a:lnTo>
                  <a:pt x="33199" y="46321"/>
                </a:lnTo>
                <a:lnTo>
                  <a:pt x="26353" y="61030"/>
                </a:lnTo>
                <a:lnTo>
                  <a:pt x="18453" y="87083"/>
                </a:lnTo>
                <a:lnTo>
                  <a:pt x="18567" y="81272"/>
                </a:lnTo>
                <a:lnTo>
                  <a:pt x="17578" y="67020"/>
                </a:lnTo>
                <a:lnTo>
                  <a:pt x="13430" y="50076"/>
                </a:lnTo>
                <a:lnTo>
                  <a:pt x="18788" y="53594"/>
                </a:lnTo>
                <a:lnTo>
                  <a:pt x="21971" y="60121"/>
                </a:lnTo>
                <a:lnTo>
                  <a:pt x="27160" y="57607"/>
                </a:lnTo>
                <a:lnTo>
                  <a:pt x="22640" y="45389"/>
                </a:lnTo>
                <a:lnTo>
                  <a:pt x="22191" y="44545"/>
                </a:lnTo>
                <a:lnTo>
                  <a:pt x="19593" y="35229"/>
                </a:lnTo>
                <a:lnTo>
                  <a:pt x="22640" y="18923"/>
                </a:lnTo>
                <a:lnTo>
                  <a:pt x="22640" y="28308"/>
                </a:lnTo>
                <a:lnTo>
                  <a:pt x="29338" y="358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43169" y="1656588"/>
            <a:ext cx="102390" cy="41198"/>
          </a:xfrm>
          <a:custGeom>
            <a:avLst/>
            <a:gdLst/>
            <a:ahLst/>
            <a:cxnLst/>
            <a:rect l="l" t="t" r="r" b="b"/>
            <a:pathLst>
              <a:path w="102390" h="41198">
                <a:moveTo>
                  <a:pt x="91003" y="4025"/>
                </a:moveTo>
                <a:lnTo>
                  <a:pt x="99041" y="9042"/>
                </a:lnTo>
                <a:lnTo>
                  <a:pt x="98204" y="16408"/>
                </a:lnTo>
                <a:lnTo>
                  <a:pt x="102390" y="330"/>
                </a:lnTo>
                <a:lnTo>
                  <a:pt x="88826" y="0"/>
                </a:lnTo>
                <a:lnTo>
                  <a:pt x="80956" y="6032"/>
                </a:lnTo>
                <a:lnTo>
                  <a:pt x="86817" y="17919"/>
                </a:lnTo>
                <a:lnTo>
                  <a:pt x="89763" y="23659"/>
                </a:lnTo>
                <a:lnTo>
                  <a:pt x="91666" y="18890"/>
                </a:lnTo>
                <a:lnTo>
                  <a:pt x="91915" y="7572"/>
                </a:lnTo>
                <a:lnTo>
                  <a:pt x="91003" y="4025"/>
                </a:lnTo>
                <a:close/>
              </a:path>
              <a:path w="102390" h="41198">
                <a:moveTo>
                  <a:pt x="83803" y="32321"/>
                </a:moveTo>
                <a:lnTo>
                  <a:pt x="84640" y="36499"/>
                </a:lnTo>
                <a:lnTo>
                  <a:pt x="89646" y="23952"/>
                </a:lnTo>
                <a:lnTo>
                  <a:pt x="84640" y="21602"/>
                </a:lnTo>
                <a:lnTo>
                  <a:pt x="75095" y="14566"/>
                </a:lnTo>
                <a:lnTo>
                  <a:pt x="72751" y="22771"/>
                </a:lnTo>
                <a:lnTo>
                  <a:pt x="69402" y="29972"/>
                </a:lnTo>
                <a:lnTo>
                  <a:pt x="73589" y="39852"/>
                </a:lnTo>
                <a:lnTo>
                  <a:pt x="74761" y="50406"/>
                </a:lnTo>
                <a:lnTo>
                  <a:pt x="72081" y="53924"/>
                </a:lnTo>
                <a:lnTo>
                  <a:pt x="68229" y="60451"/>
                </a:lnTo>
                <a:lnTo>
                  <a:pt x="70071" y="71005"/>
                </a:lnTo>
                <a:lnTo>
                  <a:pt x="62202" y="53416"/>
                </a:lnTo>
                <a:lnTo>
                  <a:pt x="56676" y="51409"/>
                </a:lnTo>
                <a:lnTo>
                  <a:pt x="52321" y="46215"/>
                </a:lnTo>
                <a:lnTo>
                  <a:pt x="51486" y="32816"/>
                </a:lnTo>
                <a:lnTo>
                  <a:pt x="52992" y="25120"/>
                </a:lnTo>
                <a:lnTo>
                  <a:pt x="47634" y="17246"/>
                </a:lnTo>
                <a:lnTo>
                  <a:pt x="43113" y="12560"/>
                </a:lnTo>
                <a:lnTo>
                  <a:pt x="36079" y="19431"/>
                </a:lnTo>
                <a:lnTo>
                  <a:pt x="32729" y="24117"/>
                </a:lnTo>
                <a:lnTo>
                  <a:pt x="32898" y="18414"/>
                </a:lnTo>
                <a:lnTo>
                  <a:pt x="32898" y="11887"/>
                </a:lnTo>
                <a:lnTo>
                  <a:pt x="31223" y="6362"/>
                </a:lnTo>
                <a:lnTo>
                  <a:pt x="22896" y="-5829"/>
                </a:lnTo>
                <a:lnTo>
                  <a:pt x="16464" y="-3104"/>
                </a:lnTo>
                <a:lnTo>
                  <a:pt x="15483" y="-2171"/>
                </a:lnTo>
                <a:lnTo>
                  <a:pt x="17283" y="9925"/>
                </a:lnTo>
                <a:lnTo>
                  <a:pt x="21669" y="18489"/>
                </a:lnTo>
                <a:lnTo>
                  <a:pt x="32310" y="30026"/>
                </a:lnTo>
                <a:lnTo>
                  <a:pt x="35409" y="33159"/>
                </a:lnTo>
                <a:lnTo>
                  <a:pt x="36079" y="25285"/>
                </a:lnTo>
                <a:lnTo>
                  <a:pt x="42107" y="20256"/>
                </a:lnTo>
                <a:lnTo>
                  <a:pt x="42253" y="30845"/>
                </a:lnTo>
                <a:lnTo>
                  <a:pt x="45744" y="40603"/>
                </a:lnTo>
                <a:lnTo>
                  <a:pt x="52657" y="53581"/>
                </a:lnTo>
                <a:lnTo>
                  <a:pt x="39572" y="40193"/>
                </a:lnTo>
                <a:lnTo>
                  <a:pt x="30408" y="31536"/>
                </a:lnTo>
                <a:lnTo>
                  <a:pt x="22704" y="25752"/>
                </a:lnTo>
                <a:lnTo>
                  <a:pt x="13998" y="20985"/>
                </a:lnTo>
                <a:lnTo>
                  <a:pt x="2253" y="15570"/>
                </a:lnTo>
                <a:lnTo>
                  <a:pt x="7111" y="12230"/>
                </a:lnTo>
                <a:lnTo>
                  <a:pt x="14309" y="14236"/>
                </a:lnTo>
                <a:lnTo>
                  <a:pt x="7019" y="-4257"/>
                </a:lnTo>
                <a:lnTo>
                  <a:pt x="5278" y="-15121"/>
                </a:lnTo>
                <a:lnTo>
                  <a:pt x="5269" y="-17081"/>
                </a:lnTo>
                <a:lnTo>
                  <a:pt x="1882" y="-2279"/>
                </a:lnTo>
                <a:lnTo>
                  <a:pt x="3593" y="6362"/>
                </a:lnTo>
                <a:lnTo>
                  <a:pt x="0" y="17299"/>
                </a:lnTo>
                <a:lnTo>
                  <a:pt x="6240" y="24783"/>
                </a:lnTo>
                <a:lnTo>
                  <a:pt x="11798" y="27965"/>
                </a:lnTo>
                <a:lnTo>
                  <a:pt x="24693" y="34328"/>
                </a:lnTo>
                <a:lnTo>
                  <a:pt x="21678" y="35839"/>
                </a:lnTo>
                <a:lnTo>
                  <a:pt x="24281" y="47681"/>
                </a:lnTo>
                <a:lnTo>
                  <a:pt x="31557" y="49898"/>
                </a:lnTo>
                <a:lnTo>
                  <a:pt x="45456" y="53581"/>
                </a:lnTo>
                <a:lnTo>
                  <a:pt x="45456" y="59105"/>
                </a:lnTo>
                <a:lnTo>
                  <a:pt x="46462" y="64808"/>
                </a:lnTo>
                <a:lnTo>
                  <a:pt x="54331" y="63804"/>
                </a:lnTo>
                <a:lnTo>
                  <a:pt x="53661" y="63461"/>
                </a:lnTo>
                <a:lnTo>
                  <a:pt x="65551" y="65646"/>
                </a:lnTo>
                <a:lnTo>
                  <a:pt x="69066" y="80708"/>
                </a:lnTo>
                <a:lnTo>
                  <a:pt x="73924" y="80378"/>
                </a:lnTo>
                <a:lnTo>
                  <a:pt x="75597" y="78866"/>
                </a:lnTo>
                <a:lnTo>
                  <a:pt x="83265" y="61688"/>
                </a:lnTo>
                <a:lnTo>
                  <a:pt x="90733" y="55890"/>
                </a:lnTo>
                <a:lnTo>
                  <a:pt x="91003" y="55765"/>
                </a:lnTo>
                <a:lnTo>
                  <a:pt x="99306" y="45781"/>
                </a:lnTo>
                <a:lnTo>
                  <a:pt x="96863" y="41198"/>
                </a:lnTo>
                <a:lnTo>
                  <a:pt x="114380" y="29834"/>
                </a:lnTo>
                <a:lnTo>
                  <a:pt x="119980" y="22296"/>
                </a:lnTo>
                <a:lnTo>
                  <a:pt x="120307" y="21437"/>
                </a:lnTo>
                <a:lnTo>
                  <a:pt x="123321" y="12890"/>
                </a:lnTo>
                <a:lnTo>
                  <a:pt x="113441" y="12230"/>
                </a:lnTo>
                <a:lnTo>
                  <a:pt x="114312" y="-3362"/>
                </a:lnTo>
                <a:lnTo>
                  <a:pt x="107948" y="-9474"/>
                </a:lnTo>
                <a:lnTo>
                  <a:pt x="106577" y="-10045"/>
                </a:lnTo>
                <a:lnTo>
                  <a:pt x="105881" y="7069"/>
                </a:lnTo>
                <a:lnTo>
                  <a:pt x="99988" y="20081"/>
                </a:lnTo>
                <a:lnTo>
                  <a:pt x="94597" y="27181"/>
                </a:lnTo>
                <a:lnTo>
                  <a:pt x="93850" y="27965"/>
                </a:lnTo>
                <a:lnTo>
                  <a:pt x="84607" y="43301"/>
                </a:lnTo>
                <a:lnTo>
                  <a:pt x="78318" y="56054"/>
                </a:lnTo>
                <a:lnTo>
                  <a:pt x="76101" y="61125"/>
                </a:lnTo>
                <a:lnTo>
                  <a:pt x="79511" y="41257"/>
                </a:lnTo>
                <a:lnTo>
                  <a:pt x="79385" y="30832"/>
                </a:lnTo>
                <a:lnTo>
                  <a:pt x="79115" y="29133"/>
                </a:lnTo>
                <a:lnTo>
                  <a:pt x="83803" y="32321"/>
                </a:lnTo>
                <a:close/>
              </a:path>
              <a:path w="102390" h="41198">
                <a:moveTo>
                  <a:pt x="89999" y="24117"/>
                </a:moveTo>
                <a:lnTo>
                  <a:pt x="89763" y="23659"/>
                </a:lnTo>
                <a:lnTo>
                  <a:pt x="89646" y="23952"/>
                </a:lnTo>
                <a:lnTo>
                  <a:pt x="89999" y="241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80663" y="1815160"/>
            <a:ext cx="99556" cy="102146"/>
          </a:xfrm>
          <a:custGeom>
            <a:avLst/>
            <a:gdLst/>
            <a:ahLst/>
            <a:cxnLst/>
            <a:rect l="l" t="t" r="r" b="b"/>
            <a:pathLst>
              <a:path w="99556" h="102146">
                <a:moveTo>
                  <a:pt x="23567" y="56934"/>
                </a:moveTo>
                <a:lnTo>
                  <a:pt x="17711" y="68926"/>
                </a:lnTo>
                <a:lnTo>
                  <a:pt x="18528" y="75010"/>
                </a:lnTo>
                <a:lnTo>
                  <a:pt x="28356" y="77353"/>
                </a:lnTo>
                <a:lnTo>
                  <a:pt x="46339" y="78041"/>
                </a:lnTo>
                <a:lnTo>
                  <a:pt x="52240" y="87673"/>
                </a:lnTo>
                <a:lnTo>
                  <a:pt x="66640" y="86406"/>
                </a:lnTo>
                <a:lnTo>
                  <a:pt x="67439" y="86245"/>
                </a:lnTo>
                <a:lnTo>
                  <a:pt x="79201" y="83315"/>
                </a:lnTo>
                <a:lnTo>
                  <a:pt x="87378" y="91145"/>
                </a:lnTo>
                <a:lnTo>
                  <a:pt x="88706" y="92938"/>
                </a:lnTo>
                <a:lnTo>
                  <a:pt x="89042" y="96456"/>
                </a:lnTo>
                <a:lnTo>
                  <a:pt x="93226" y="102146"/>
                </a:lnTo>
                <a:lnTo>
                  <a:pt x="93611" y="88539"/>
                </a:lnTo>
                <a:lnTo>
                  <a:pt x="94556" y="75524"/>
                </a:lnTo>
                <a:lnTo>
                  <a:pt x="96073" y="65316"/>
                </a:lnTo>
                <a:lnTo>
                  <a:pt x="97078" y="62293"/>
                </a:lnTo>
                <a:lnTo>
                  <a:pt x="96744" y="58280"/>
                </a:lnTo>
                <a:lnTo>
                  <a:pt x="96744" y="52920"/>
                </a:lnTo>
                <a:lnTo>
                  <a:pt x="98083" y="47231"/>
                </a:lnTo>
                <a:lnTo>
                  <a:pt x="99556" y="36571"/>
                </a:lnTo>
                <a:lnTo>
                  <a:pt x="87141" y="34946"/>
                </a:lnTo>
                <a:lnTo>
                  <a:pt x="81339" y="35166"/>
                </a:lnTo>
                <a:lnTo>
                  <a:pt x="84687" y="27800"/>
                </a:lnTo>
                <a:lnTo>
                  <a:pt x="80499" y="17589"/>
                </a:lnTo>
                <a:lnTo>
                  <a:pt x="76815" y="6540"/>
                </a:lnTo>
                <a:lnTo>
                  <a:pt x="65262" y="15074"/>
                </a:lnTo>
                <a:lnTo>
                  <a:pt x="67271" y="5359"/>
                </a:lnTo>
                <a:lnTo>
                  <a:pt x="53372" y="0"/>
                </a:lnTo>
                <a:lnTo>
                  <a:pt x="41753" y="650"/>
                </a:lnTo>
                <a:lnTo>
                  <a:pt x="40533" y="11413"/>
                </a:lnTo>
                <a:lnTo>
                  <a:pt x="42321" y="22606"/>
                </a:lnTo>
                <a:lnTo>
                  <a:pt x="34451" y="20104"/>
                </a:lnTo>
                <a:lnTo>
                  <a:pt x="32107" y="29476"/>
                </a:lnTo>
                <a:lnTo>
                  <a:pt x="24174" y="18729"/>
                </a:lnTo>
                <a:lnTo>
                  <a:pt x="15206" y="20462"/>
                </a:lnTo>
                <a:lnTo>
                  <a:pt x="12012" y="22110"/>
                </a:lnTo>
                <a:lnTo>
                  <a:pt x="3141" y="31459"/>
                </a:lnTo>
                <a:lnTo>
                  <a:pt x="0" y="37961"/>
                </a:lnTo>
                <a:lnTo>
                  <a:pt x="3305" y="43779"/>
                </a:lnTo>
                <a:lnTo>
                  <a:pt x="13774" y="51078"/>
                </a:lnTo>
                <a:lnTo>
                  <a:pt x="23567" y="569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89285" y="1840105"/>
            <a:ext cx="84939" cy="66317"/>
          </a:xfrm>
          <a:custGeom>
            <a:avLst/>
            <a:gdLst/>
            <a:ahLst/>
            <a:cxnLst/>
            <a:rect l="l" t="t" r="r" b="b"/>
            <a:pathLst>
              <a:path w="84939" h="66317">
                <a:moveTo>
                  <a:pt x="48435" y="18933"/>
                </a:moveTo>
                <a:lnTo>
                  <a:pt x="42860" y="7876"/>
                </a:lnTo>
                <a:lnTo>
                  <a:pt x="36308" y="0"/>
                </a:lnTo>
                <a:lnTo>
                  <a:pt x="27671" y="1852"/>
                </a:lnTo>
                <a:lnTo>
                  <a:pt x="21976" y="3185"/>
                </a:lnTo>
                <a:lnTo>
                  <a:pt x="22479" y="9560"/>
                </a:lnTo>
                <a:lnTo>
                  <a:pt x="21810" y="17765"/>
                </a:lnTo>
                <a:lnTo>
                  <a:pt x="37047" y="29144"/>
                </a:lnTo>
                <a:lnTo>
                  <a:pt x="33030" y="21778"/>
                </a:lnTo>
                <a:lnTo>
                  <a:pt x="34536" y="10056"/>
                </a:lnTo>
                <a:lnTo>
                  <a:pt x="36100" y="13886"/>
                </a:lnTo>
                <a:lnTo>
                  <a:pt x="43226" y="24232"/>
                </a:lnTo>
                <a:lnTo>
                  <a:pt x="59318" y="38351"/>
                </a:lnTo>
                <a:lnTo>
                  <a:pt x="57141" y="34173"/>
                </a:lnTo>
                <a:lnTo>
                  <a:pt x="58816" y="28814"/>
                </a:lnTo>
                <a:lnTo>
                  <a:pt x="61831" y="36510"/>
                </a:lnTo>
                <a:lnTo>
                  <a:pt x="70371" y="41539"/>
                </a:lnTo>
                <a:lnTo>
                  <a:pt x="75226" y="44219"/>
                </a:lnTo>
                <a:lnTo>
                  <a:pt x="77402" y="51915"/>
                </a:lnTo>
                <a:lnTo>
                  <a:pt x="73721" y="49594"/>
                </a:lnTo>
                <a:lnTo>
                  <a:pt x="62513" y="43790"/>
                </a:lnTo>
                <a:lnTo>
                  <a:pt x="42071" y="35176"/>
                </a:lnTo>
                <a:lnTo>
                  <a:pt x="38606" y="33404"/>
                </a:lnTo>
                <a:lnTo>
                  <a:pt x="28893" y="27281"/>
                </a:lnTo>
                <a:lnTo>
                  <a:pt x="16589" y="16770"/>
                </a:lnTo>
                <a:lnTo>
                  <a:pt x="5399" y="1852"/>
                </a:lnTo>
                <a:lnTo>
                  <a:pt x="2810" y="6073"/>
                </a:lnTo>
                <a:lnTo>
                  <a:pt x="0" y="13994"/>
                </a:lnTo>
                <a:lnTo>
                  <a:pt x="5146" y="20260"/>
                </a:lnTo>
                <a:lnTo>
                  <a:pt x="20637" y="29144"/>
                </a:lnTo>
                <a:lnTo>
                  <a:pt x="18298" y="33264"/>
                </a:lnTo>
                <a:lnTo>
                  <a:pt x="12529" y="44696"/>
                </a:lnTo>
                <a:lnTo>
                  <a:pt x="13073" y="50012"/>
                </a:lnTo>
                <a:lnTo>
                  <a:pt x="21336" y="50696"/>
                </a:lnTo>
                <a:lnTo>
                  <a:pt x="38722" y="48232"/>
                </a:lnTo>
                <a:lnTo>
                  <a:pt x="40969" y="57359"/>
                </a:lnTo>
                <a:lnTo>
                  <a:pt x="47057" y="61746"/>
                </a:lnTo>
                <a:lnTo>
                  <a:pt x="63337" y="57274"/>
                </a:lnTo>
                <a:lnTo>
                  <a:pt x="63712" y="57206"/>
                </a:lnTo>
                <a:lnTo>
                  <a:pt x="78294" y="59151"/>
                </a:lnTo>
                <a:lnTo>
                  <a:pt x="84771" y="66317"/>
                </a:lnTo>
                <a:lnTo>
                  <a:pt x="84939" y="62634"/>
                </a:lnTo>
                <a:lnTo>
                  <a:pt x="81783" y="48052"/>
                </a:lnTo>
                <a:lnTo>
                  <a:pt x="77531" y="37617"/>
                </a:lnTo>
                <a:lnTo>
                  <a:pt x="69534" y="32497"/>
                </a:lnTo>
                <a:lnTo>
                  <a:pt x="68528" y="27645"/>
                </a:lnTo>
                <a:lnTo>
                  <a:pt x="65849" y="21270"/>
                </a:lnTo>
                <a:lnTo>
                  <a:pt x="62167" y="15474"/>
                </a:lnTo>
                <a:lnTo>
                  <a:pt x="56150" y="10801"/>
                </a:lnTo>
                <a:lnTo>
                  <a:pt x="48435" y="189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31581" y="1817674"/>
            <a:ext cx="7647" cy="24955"/>
          </a:xfrm>
          <a:custGeom>
            <a:avLst/>
            <a:gdLst/>
            <a:ahLst/>
            <a:cxnLst/>
            <a:rect l="l" t="t" r="r" b="b"/>
            <a:pathLst>
              <a:path w="7647" h="24955">
                <a:moveTo>
                  <a:pt x="7647" y="24955"/>
                </a:moveTo>
                <a:lnTo>
                  <a:pt x="5844" y="7577"/>
                </a:lnTo>
                <a:lnTo>
                  <a:pt x="2454" y="0"/>
                </a:lnTo>
                <a:lnTo>
                  <a:pt x="0" y="13540"/>
                </a:lnTo>
                <a:lnTo>
                  <a:pt x="5384" y="22746"/>
                </a:lnTo>
                <a:lnTo>
                  <a:pt x="7647" y="249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52288" y="1829231"/>
            <a:ext cx="9545" cy="22440"/>
          </a:xfrm>
          <a:custGeom>
            <a:avLst/>
            <a:gdLst/>
            <a:ahLst/>
            <a:cxnLst/>
            <a:rect l="l" t="t" r="r" b="b"/>
            <a:pathLst>
              <a:path w="9545" h="22440">
                <a:moveTo>
                  <a:pt x="168" y="2844"/>
                </a:moveTo>
                <a:lnTo>
                  <a:pt x="168" y="22440"/>
                </a:lnTo>
                <a:lnTo>
                  <a:pt x="7033" y="18414"/>
                </a:lnTo>
                <a:lnTo>
                  <a:pt x="9545" y="0"/>
                </a:lnTo>
                <a:lnTo>
                  <a:pt x="0" y="1676"/>
                </a:lnTo>
                <a:lnTo>
                  <a:pt x="168" y="28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02859" y="1950631"/>
            <a:ext cx="24447" cy="43535"/>
          </a:xfrm>
          <a:custGeom>
            <a:avLst/>
            <a:gdLst/>
            <a:ahLst/>
            <a:cxnLst/>
            <a:rect l="l" t="t" r="r" b="b"/>
            <a:pathLst>
              <a:path w="24447" h="43535">
                <a:moveTo>
                  <a:pt x="3348" y="40868"/>
                </a:moveTo>
                <a:lnTo>
                  <a:pt x="6195" y="40868"/>
                </a:lnTo>
                <a:lnTo>
                  <a:pt x="9041" y="39027"/>
                </a:lnTo>
                <a:lnTo>
                  <a:pt x="18928" y="26101"/>
                </a:lnTo>
                <a:lnTo>
                  <a:pt x="18283" y="19434"/>
                </a:lnTo>
                <a:lnTo>
                  <a:pt x="18083" y="19088"/>
                </a:lnTo>
                <a:lnTo>
                  <a:pt x="19255" y="14401"/>
                </a:lnTo>
                <a:lnTo>
                  <a:pt x="21936" y="12230"/>
                </a:lnTo>
                <a:lnTo>
                  <a:pt x="24447" y="11391"/>
                </a:lnTo>
                <a:lnTo>
                  <a:pt x="22438" y="8547"/>
                </a:lnTo>
                <a:lnTo>
                  <a:pt x="21432" y="9715"/>
                </a:lnTo>
                <a:lnTo>
                  <a:pt x="15405" y="4190"/>
                </a:lnTo>
                <a:lnTo>
                  <a:pt x="16744" y="1511"/>
                </a:lnTo>
                <a:lnTo>
                  <a:pt x="15906" y="0"/>
                </a:lnTo>
                <a:lnTo>
                  <a:pt x="9376" y="7378"/>
                </a:lnTo>
                <a:lnTo>
                  <a:pt x="7199" y="16243"/>
                </a:lnTo>
                <a:lnTo>
                  <a:pt x="2343" y="30230"/>
                </a:lnTo>
                <a:lnTo>
                  <a:pt x="335" y="40868"/>
                </a:lnTo>
                <a:lnTo>
                  <a:pt x="0" y="43535"/>
                </a:lnTo>
                <a:lnTo>
                  <a:pt x="3348" y="4086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14748" y="1970557"/>
            <a:ext cx="22438" cy="20929"/>
          </a:xfrm>
          <a:custGeom>
            <a:avLst/>
            <a:gdLst/>
            <a:ahLst/>
            <a:cxnLst/>
            <a:rect l="l" t="t" r="r" b="b"/>
            <a:pathLst>
              <a:path w="22438" h="20929">
                <a:moveTo>
                  <a:pt x="15405" y="8877"/>
                </a:moveTo>
                <a:lnTo>
                  <a:pt x="16242" y="165"/>
                </a:lnTo>
                <a:lnTo>
                  <a:pt x="13898" y="0"/>
                </a:lnTo>
                <a:lnTo>
                  <a:pt x="9879" y="11391"/>
                </a:lnTo>
                <a:lnTo>
                  <a:pt x="3013" y="18249"/>
                </a:lnTo>
                <a:lnTo>
                  <a:pt x="0" y="20929"/>
                </a:lnTo>
                <a:lnTo>
                  <a:pt x="502" y="20929"/>
                </a:lnTo>
                <a:lnTo>
                  <a:pt x="12022" y="13844"/>
                </a:lnTo>
                <a:lnTo>
                  <a:pt x="21793" y="6861"/>
                </a:lnTo>
                <a:lnTo>
                  <a:pt x="22438" y="6362"/>
                </a:lnTo>
                <a:lnTo>
                  <a:pt x="20596" y="3352"/>
                </a:lnTo>
                <a:lnTo>
                  <a:pt x="17750" y="7366"/>
                </a:lnTo>
                <a:lnTo>
                  <a:pt x="15405" y="88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40201" y="1988807"/>
            <a:ext cx="5525" cy="2679"/>
          </a:xfrm>
          <a:custGeom>
            <a:avLst/>
            <a:gdLst/>
            <a:ahLst/>
            <a:cxnLst/>
            <a:rect l="l" t="t" r="r" b="b"/>
            <a:pathLst>
              <a:path w="5525" h="2679">
                <a:moveTo>
                  <a:pt x="5525" y="2679"/>
                </a:moveTo>
                <a:lnTo>
                  <a:pt x="1673" y="0"/>
                </a:lnTo>
                <a:lnTo>
                  <a:pt x="0" y="2679"/>
                </a:lnTo>
                <a:lnTo>
                  <a:pt x="5525" y="267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98840" y="2007069"/>
            <a:ext cx="60784" cy="62293"/>
          </a:xfrm>
          <a:custGeom>
            <a:avLst/>
            <a:gdLst/>
            <a:ahLst/>
            <a:cxnLst/>
            <a:rect l="l" t="t" r="r" b="b"/>
            <a:pathLst>
              <a:path w="60784" h="62293">
                <a:moveTo>
                  <a:pt x="24359" y="29565"/>
                </a:moveTo>
                <a:lnTo>
                  <a:pt x="33584" y="40478"/>
                </a:lnTo>
                <a:lnTo>
                  <a:pt x="39088" y="50925"/>
                </a:lnTo>
                <a:lnTo>
                  <a:pt x="41735" y="60334"/>
                </a:lnTo>
                <a:lnTo>
                  <a:pt x="42030" y="62293"/>
                </a:lnTo>
                <a:lnTo>
                  <a:pt x="52133" y="46426"/>
                </a:lnTo>
                <a:lnTo>
                  <a:pt x="58402" y="33861"/>
                </a:lnTo>
                <a:lnTo>
                  <a:pt x="60614" y="28692"/>
                </a:lnTo>
                <a:lnTo>
                  <a:pt x="60494" y="19610"/>
                </a:lnTo>
                <a:lnTo>
                  <a:pt x="55961" y="4705"/>
                </a:lnTo>
                <a:lnTo>
                  <a:pt x="56766" y="2006"/>
                </a:lnTo>
                <a:lnTo>
                  <a:pt x="56598" y="2006"/>
                </a:lnTo>
                <a:lnTo>
                  <a:pt x="51073" y="3340"/>
                </a:lnTo>
                <a:lnTo>
                  <a:pt x="44207" y="0"/>
                </a:lnTo>
                <a:lnTo>
                  <a:pt x="35707" y="9084"/>
                </a:lnTo>
                <a:lnTo>
                  <a:pt x="25819" y="7439"/>
                </a:lnTo>
                <a:lnTo>
                  <a:pt x="22439" y="5689"/>
                </a:lnTo>
                <a:lnTo>
                  <a:pt x="13229" y="0"/>
                </a:lnTo>
                <a:lnTo>
                  <a:pt x="7534" y="3175"/>
                </a:lnTo>
                <a:lnTo>
                  <a:pt x="4521" y="4851"/>
                </a:lnTo>
                <a:lnTo>
                  <a:pt x="0" y="8877"/>
                </a:lnTo>
                <a:lnTo>
                  <a:pt x="5861" y="15900"/>
                </a:lnTo>
                <a:lnTo>
                  <a:pt x="10551" y="18757"/>
                </a:lnTo>
                <a:lnTo>
                  <a:pt x="24359" y="29565"/>
                </a:lnTo>
                <a:close/>
              </a:path>
              <a:path w="60784" h="62293">
                <a:moveTo>
                  <a:pt x="60784" y="28295"/>
                </a:moveTo>
                <a:lnTo>
                  <a:pt x="60614" y="28692"/>
                </a:lnTo>
                <a:lnTo>
                  <a:pt x="60618" y="28968"/>
                </a:lnTo>
                <a:lnTo>
                  <a:pt x="60784" y="2829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78244" y="1898561"/>
            <a:ext cx="41192" cy="92925"/>
          </a:xfrm>
          <a:custGeom>
            <a:avLst/>
            <a:gdLst/>
            <a:ahLst/>
            <a:cxnLst/>
            <a:rect l="l" t="t" r="r" b="b"/>
            <a:pathLst>
              <a:path w="41192" h="92925">
                <a:moveTo>
                  <a:pt x="16410" y="82880"/>
                </a:moveTo>
                <a:lnTo>
                  <a:pt x="12725" y="74180"/>
                </a:lnTo>
                <a:lnTo>
                  <a:pt x="20427" y="61620"/>
                </a:lnTo>
                <a:lnTo>
                  <a:pt x="24171" y="50308"/>
                </a:lnTo>
                <a:lnTo>
                  <a:pt x="20070" y="40905"/>
                </a:lnTo>
                <a:lnTo>
                  <a:pt x="16410" y="35826"/>
                </a:lnTo>
                <a:lnTo>
                  <a:pt x="17748" y="32143"/>
                </a:lnTo>
                <a:lnTo>
                  <a:pt x="18084" y="30632"/>
                </a:lnTo>
                <a:lnTo>
                  <a:pt x="21767" y="34493"/>
                </a:lnTo>
                <a:lnTo>
                  <a:pt x="25284" y="38176"/>
                </a:lnTo>
                <a:lnTo>
                  <a:pt x="22604" y="35331"/>
                </a:lnTo>
                <a:lnTo>
                  <a:pt x="21266" y="30975"/>
                </a:lnTo>
                <a:lnTo>
                  <a:pt x="21432" y="22263"/>
                </a:lnTo>
                <a:lnTo>
                  <a:pt x="24615" y="16738"/>
                </a:lnTo>
                <a:lnTo>
                  <a:pt x="31311" y="10375"/>
                </a:lnTo>
                <a:lnTo>
                  <a:pt x="28968" y="15900"/>
                </a:lnTo>
                <a:lnTo>
                  <a:pt x="30476" y="23939"/>
                </a:lnTo>
                <a:lnTo>
                  <a:pt x="33825" y="28130"/>
                </a:lnTo>
                <a:lnTo>
                  <a:pt x="33991" y="38671"/>
                </a:lnTo>
                <a:lnTo>
                  <a:pt x="33991" y="44196"/>
                </a:lnTo>
                <a:lnTo>
                  <a:pt x="36001" y="40182"/>
                </a:lnTo>
                <a:lnTo>
                  <a:pt x="37843" y="39509"/>
                </a:lnTo>
                <a:lnTo>
                  <a:pt x="37006" y="31648"/>
                </a:lnTo>
                <a:lnTo>
                  <a:pt x="35499" y="26288"/>
                </a:lnTo>
                <a:lnTo>
                  <a:pt x="37341" y="19583"/>
                </a:lnTo>
                <a:lnTo>
                  <a:pt x="41192" y="21424"/>
                </a:lnTo>
                <a:lnTo>
                  <a:pt x="39517" y="9537"/>
                </a:lnTo>
                <a:lnTo>
                  <a:pt x="36838" y="5016"/>
                </a:lnTo>
                <a:lnTo>
                  <a:pt x="35331" y="165"/>
                </a:lnTo>
                <a:lnTo>
                  <a:pt x="22294" y="12607"/>
                </a:lnTo>
                <a:lnTo>
                  <a:pt x="12812" y="24806"/>
                </a:lnTo>
                <a:lnTo>
                  <a:pt x="6170" y="35685"/>
                </a:lnTo>
                <a:lnTo>
                  <a:pt x="1991" y="44330"/>
                </a:lnTo>
                <a:lnTo>
                  <a:pt x="334" y="48552"/>
                </a:lnTo>
                <a:lnTo>
                  <a:pt x="501" y="52577"/>
                </a:lnTo>
                <a:lnTo>
                  <a:pt x="0" y="55079"/>
                </a:lnTo>
                <a:lnTo>
                  <a:pt x="11638" y="54382"/>
                </a:lnTo>
                <a:lnTo>
                  <a:pt x="13847" y="60348"/>
                </a:lnTo>
                <a:lnTo>
                  <a:pt x="8407" y="78106"/>
                </a:lnTo>
                <a:lnTo>
                  <a:pt x="8204" y="78701"/>
                </a:lnTo>
                <a:lnTo>
                  <a:pt x="6530" y="83718"/>
                </a:lnTo>
                <a:lnTo>
                  <a:pt x="12725" y="92925"/>
                </a:lnTo>
                <a:lnTo>
                  <a:pt x="15571" y="91592"/>
                </a:lnTo>
                <a:lnTo>
                  <a:pt x="16743" y="88582"/>
                </a:lnTo>
                <a:lnTo>
                  <a:pt x="16410" y="8288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13240" y="1898218"/>
            <a:ext cx="335" cy="342"/>
          </a:xfrm>
          <a:custGeom>
            <a:avLst/>
            <a:gdLst/>
            <a:ahLst/>
            <a:cxnLst/>
            <a:rect l="l" t="t" r="r" b="b"/>
            <a:pathLst>
              <a:path w="335" h="342">
                <a:moveTo>
                  <a:pt x="0" y="342"/>
                </a:moveTo>
                <a:lnTo>
                  <a:pt x="168" y="165"/>
                </a:lnTo>
                <a:lnTo>
                  <a:pt x="335" y="0"/>
                </a:lnTo>
                <a:lnTo>
                  <a:pt x="168" y="165"/>
                </a:lnTo>
                <a:lnTo>
                  <a:pt x="0" y="3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87788" y="1720392"/>
            <a:ext cx="52914" cy="49634"/>
          </a:xfrm>
          <a:custGeom>
            <a:avLst/>
            <a:gdLst/>
            <a:ahLst/>
            <a:cxnLst/>
            <a:rect l="l" t="t" r="r" b="b"/>
            <a:pathLst>
              <a:path w="52914" h="49634">
                <a:moveTo>
                  <a:pt x="36169" y="6362"/>
                </a:moveTo>
                <a:lnTo>
                  <a:pt x="33323" y="14058"/>
                </a:lnTo>
                <a:lnTo>
                  <a:pt x="38011" y="11544"/>
                </a:lnTo>
                <a:lnTo>
                  <a:pt x="40523" y="9880"/>
                </a:lnTo>
                <a:lnTo>
                  <a:pt x="44541" y="11049"/>
                </a:lnTo>
                <a:lnTo>
                  <a:pt x="43514" y="27764"/>
                </a:lnTo>
                <a:lnTo>
                  <a:pt x="43799" y="40962"/>
                </a:lnTo>
                <a:lnTo>
                  <a:pt x="44625" y="49634"/>
                </a:lnTo>
                <a:lnTo>
                  <a:pt x="45713" y="47713"/>
                </a:lnTo>
                <a:lnTo>
                  <a:pt x="47054" y="44869"/>
                </a:lnTo>
                <a:lnTo>
                  <a:pt x="48394" y="42024"/>
                </a:lnTo>
                <a:lnTo>
                  <a:pt x="48560" y="41859"/>
                </a:lnTo>
                <a:lnTo>
                  <a:pt x="52412" y="32486"/>
                </a:lnTo>
                <a:lnTo>
                  <a:pt x="52914" y="22606"/>
                </a:lnTo>
                <a:lnTo>
                  <a:pt x="52914" y="18580"/>
                </a:lnTo>
                <a:lnTo>
                  <a:pt x="52580" y="11722"/>
                </a:lnTo>
                <a:lnTo>
                  <a:pt x="49900" y="5016"/>
                </a:lnTo>
                <a:lnTo>
                  <a:pt x="42699" y="2006"/>
                </a:lnTo>
                <a:lnTo>
                  <a:pt x="43536" y="165"/>
                </a:lnTo>
                <a:lnTo>
                  <a:pt x="42868" y="0"/>
                </a:lnTo>
                <a:lnTo>
                  <a:pt x="40187" y="2171"/>
                </a:lnTo>
                <a:lnTo>
                  <a:pt x="36169" y="6362"/>
                </a:lnTo>
                <a:close/>
              </a:path>
              <a:path w="52914" h="49634">
                <a:moveTo>
                  <a:pt x="2009" y="6184"/>
                </a:moveTo>
                <a:lnTo>
                  <a:pt x="2176" y="10045"/>
                </a:lnTo>
                <a:lnTo>
                  <a:pt x="0" y="12725"/>
                </a:lnTo>
                <a:lnTo>
                  <a:pt x="1338" y="16243"/>
                </a:lnTo>
                <a:lnTo>
                  <a:pt x="6866" y="17411"/>
                </a:lnTo>
                <a:lnTo>
                  <a:pt x="12392" y="18910"/>
                </a:lnTo>
                <a:lnTo>
                  <a:pt x="20429" y="17907"/>
                </a:lnTo>
                <a:lnTo>
                  <a:pt x="20261" y="15735"/>
                </a:lnTo>
                <a:lnTo>
                  <a:pt x="18921" y="6527"/>
                </a:lnTo>
                <a:lnTo>
                  <a:pt x="9210" y="6019"/>
                </a:lnTo>
                <a:lnTo>
                  <a:pt x="6027" y="6692"/>
                </a:lnTo>
                <a:lnTo>
                  <a:pt x="2009" y="61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26469" y="1794573"/>
            <a:ext cx="168" cy="330"/>
          </a:xfrm>
          <a:custGeom>
            <a:avLst/>
            <a:gdLst/>
            <a:ahLst/>
            <a:cxnLst/>
            <a:rect l="l" t="t" r="r" b="b"/>
            <a:pathLst>
              <a:path w="168" h="330">
                <a:moveTo>
                  <a:pt x="0" y="165"/>
                </a:moveTo>
                <a:lnTo>
                  <a:pt x="0" y="0"/>
                </a:lnTo>
                <a:lnTo>
                  <a:pt x="168" y="0"/>
                </a:lnTo>
                <a:lnTo>
                  <a:pt x="168" y="330"/>
                </a:lnTo>
                <a:lnTo>
                  <a:pt x="0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13240" y="1898218"/>
            <a:ext cx="335" cy="342"/>
          </a:xfrm>
          <a:custGeom>
            <a:avLst/>
            <a:gdLst/>
            <a:ahLst/>
            <a:cxnLst/>
            <a:rect l="l" t="t" r="r" b="b"/>
            <a:pathLst>
              <a:path w="335" h="342">
                <a:moveTo>
                  <a:pt x="0" y="342"/>
                </a:moveTo>
                <a:lnTo>
                  <a:pt x="168" y="165"/>
                </a:lnTo>
                <a:lnTo>
                  <a:pt x="335" y="0"/>
                </a:lnTo>
                <a:lnTo>
                  <a:pt x="168" y="165"/>
                </a:lnTo>
                <a:lnTo>
                  <a:pt x="0" y="3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14077" y="1900224"/>
            <a:ext cx="168" cy="177"/>
          </a:xfrm>
          <a:custGeom>
            <a:avLst/>
            <a:gdLst/>
            <a:ahLst/>
            <a:cxnLst/>
            <a:rect l="l" t="t" r="r" b="b"/>
            <a:pathLst>
              <a:path w="168" h="177">
                <a:moveTo>
                  <a:pt x="0" y="0"/>
                </a:moveTo>
                <a:lnTo>
                  <a:pt x="168" y="0"/>
                </a:lnTo>
                <a:lnTo>
                  <a:pt x="168" y="177"/>
                </a:lnTo>
                <a:lnTo>
                  <a:pt x="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82429" y="1725739"/>
            <a:ext cx="49985" cy="56438"/>
          </a:xfrm>
          <a:custGeom>
            <a:avLst/>
            <a:gdLst/>
            <a:ahLst/>
            <a:cxnLst/>
            <a:rect l="l" t="t" r="r" b="b"/>
            <a:pathLst>
              <a:path w="49985" h="56438">
                <a:moveTo>
                  <a:pt x="4856" y="177"/>
                </a:moveTo>
                <a:lnTo>
                  <a:pt x="335" y="4025"/>
                </a:lnTo>
                <a:lnTo>
                  <a:pt x="0" y="7708"/>
                </a:lnTo>
                <a:lnTo>
                  <a:pt x="670" y="10058"/>
                </a:lnTo>
                <a:lnTo>
                  <a:pt x="1341" y="12738"/>
                </a:lnTo>
                <a:lnTo>
                  <a:pt x="3684" y="14744"/>
                </a:lnTo>
                <a:lnTo>
                  <a:pt x="7536" y="16078"/>
                </a:lnTo>
                <a:lnTo>
                  <a:pt x="9880" y="19265"/>
                </a:lnTo>
                <a:lnTo>
                  <a:pt x="12894" y="23622"/>
                </a:lnTo>
                <a:lnTo>
                  <a:pt x="16076" y="28981"/>
                </a:lnTo>
                <a:lnTo>
                  <a:pt x="19759" y="30149"/>
                </a:lnTo>
                <a:lnTo>
                  <a:pt x="23277" y="33667"/>
                </a:lnTo>
                <a:lnTo>
                  <a:pt x="24616" y="42202"/>
                </a:lnTo>
                <a:lnTo>
                  <a:pt x="24281" y="43548"/>
                </a:lnTo>
                <a:lnTo>
                  <a:pt x="24784" y="47561"/>
                </a:lnTo>
                <a:lnTo>
                  <a:pt x="26122" y="51587"/>
                </a:lnTo>
                <a:lnTo>
                  <a:pt x="23613" y="54597"/>
                </a:lnTo>
                <a:lnTo>
                  <a:pt x="29974" y="55765"/>
                </a:lnTo>
                <a:lnTo>
                  <a:pt x="32654" y="56438"/>
                </a:lnTo>
                <a:lnTo>
                  <a:pt x="36337" y="55930"/>
                </a:lnTo>
                <a:lnTo>
                  <a:pt x="38180" y="55600"/>
                </a:lnTo>
                <a:lnTo>
                  <a:pt x="41696" y="54254"/>
                </a:lnTo>
                <a:lnTo>
                  <a:pt x="45882" y="51917"/>
                </a:lnTo>
                <a:lnTo>
                  <a:pt x="48560" y="48234"/>
                </a:lnTo>
                <a:lnTo>
                  <a:pt x="49985" y="44288"/>
                </a:lnTo>
                <a:lnTo>
                  <a:pt x="49159" y="35615"/>
                </a:lnTo>
                <a:lnTo>
                  <a:pt x="48873" y="22417"/>
                </a:lnTo>
                <a:lnTo>
                  <a:pt x="49900" y="5702"/>
                </a:lnTo>
                <a:lnTo>
                  <a:pt x="45882" y="4533"/>
                </a:lnTo>
                <a:lnTo>
                  <a:pt x="41027" y="7543"/>
                </a:lnTo>
                <a:lnTo>
                  <a:pt x="36672" y="9550"/>
                </a:lnTo>
                <a:lnTo>
                  <a:pt x="33994" y="10553"/>
                </a:lnTo>
                <a:lnTo>
                  <a:pt x="31314" y="11391"/>
                </a:lnTo>
                <a:lnTo>
                  <a:pt x="28634" y="12064"/>
                </a:lnTo>
                <a:lnTo>
                  <a:pt x="25956" y="12560"/>
                </a:lnTo>
                <a:lnTo>
                  <a:pt x="17918" y="13563"/>
                </a:lnTo>
                <a:lnTo>
                  <a:pt x="12226" y="12064"/>
                </a:lnTo>
                <a:lnTo>
                  <a:pt x="6697" y="10896"/>
                </a:lnTo>
                <a:lnTo>
                  <a:pt x="5359" y="7378"/>
                </a:lnTo>
                <a:lnTo>
                  <a:pt x="7536" y="4699"/>
                </a:lnTo>
                <a:lnTo>
                  <a:pt x="9378" y="1854"/>
                </a:lnTo>
                <a:lnTo>
                  <a:pt x="5191" y="0"/>
                </a:lnTo>
                <a:lnTo>
                  <a:pt x="4856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73988" y="1719046"/>
            <a:ext cx="90541" cy="234429"/>
          </a:xfrm>
          <a:custGeom>
            <a:avLst/>
            <a:gdLst/>
            <a:ahLst/>
            <a:cxnLst/>
            <a:rect l="l" t="t" r="r" b="b"/>
            <a:pathLst>
              <a:path w="90541" h="234429">
                <a:moveTo>
                  <a:pt x="4590" y="228066"/>
                </a:moveTo>
                <a:lnTo>
                  <a:pt x="4491" y="226385"/>
                </a:lnTo>
                <a:lnTo>
                  <a:pt x="4623" y="230670"/>
                </a:lnTo>
                <a:lnTo>
                  <a:pt x="5049" y="226897"/>
                </a:lnTo>
                <a:lnTo>
                  <a:pt x="4590" y="228066"/>
                </a:lnTo>
                <a:close/>
              </a:path>
              <a:path w="90541" h="234429">
                <a:moveTo>
                  <a:pt x="5595" y="222046"/>
                </a:moveTo>
                <a:lnTo>
                  <a:pt x="5049" y="226897"/>
                </a:lnTo>
                <a:lnTo>
                  <a:pt x="6247" y="223845"/>
                </a:lnTo>
                <a:lnTo>
                  <a:pt x="10426" y="215199"/>
                </a:lnTo>
                <a:lnTo>
                  <a:pt x="17068" y="204320"/>
                </a:lnTo>
                <a:lnTo>
                  <a:pt x="26550" y="192121"/>
                </a:lnTo>
                <a:lnTo>
                  <a:pt x="39252" y="179514"/>
                </a:lnTo>
                <a:lnTo>
                  <a:pt x="39755" y="180009"/>
                </a:lnTo>
                <a:lnTo>
                  <a:pt x="37746" y="173481"/>
                </a:lnTo>
                <a:lnTo>
                  <a:pt x="38081" y="166446"/>
                </a:lnTo>
                <a:lnTo>
                  <a:pt x="49802" y="168122"/>
                </a:lnTo>
                <a:lnTo>
                  <a:pt x="49249" y="165612"/>
                </a:lnTo>
                <a:lnTo>
                  <a:pt x="48141" y="157580"/>
                </a:lnTo>
                <a:lnTo>
                  <a:pt x="48724" y="148581"/>
                </a:lnTo>
                <a:lnTo>
                  <a:pt x="53309" y="143406"/>
                </a:lnTo>
                <a:lnTo>
                  <a:pt x="64203" y="146850"/>
                </a:lnTo>
                <a:lnTo>
                  <a:pt x="64036" y="138988"/>
                </a:lnTo>
                <a:lnTo>
                  <a:pt x="68222" y="134797"/>
                </a:lnTo>
                <a:lnTo>
                  <a:pt x="71906" y="130949"/>
                </a:lnTo>
                <a:lnTo>
                  <a:pt x="70734" y="20929"/>
                </a:lnTo>
                <a:lnTo>
                  <a:pt x="70565" y="18414"/>
                </a:lnTo>
                <a:lnTo>
                  <a:pt x="70687" y="18632"/>
                </a:lnTo>
                <a:lnTo>
                  <a:pt x="70565" y="12560"/>
                </a:lnTo>
                <a:lnTo>
                  <a:pt x="67720" y="4190"/>
                </a:lnTo>
                <a:lnTo>
                  <a:pt x="58510" y="0"/>
                </a:lnTo>
                <a:lnTo>
                  <a:pt x="57839" y="508"/>
                </a:lnTo>
                <a:lnTo>
                  <a:pt x="56500" y="3352"/>
                </a:lnTo>
                <a:lnTo>
                  <a:pt x="57079" y="3611"/>
                </a:lnTo>
                <a:lnTo>
                  <a:pt x="65526" y="13360"/>
                </a:lnTo>
                <a:lnTo>
                  <a:pt x="66476" y="26593"/>
                </a:lnTo>
                <a:lnTo>
                  <a:pt x="64006" y="38275"/>
                </a:lnTo>
                <a:lnTo>
                  <a:pt x="62194" y="43370"/>
                </a:lnTo>
                <a:lnTo>
                  <a:pt x="59594" y="48741"/>
                </a:lnTo>
                <a:lnTo>
                  <a:pt x="53602" y="66504"/>
                </a:lnTo>
                <a:lnTo>
                  <a:pt x="52711" y="77110"/>
                </a:lnTo>
                <a:lnTo>
                  <a:pt x="53318" y="80886"/>
                </a:lnTo>
                <a:lnTo>
                  <a:pt x="53434" y="82530"/>
                </a:lnTo>
                <a:lnTo>
                  <a:pt x="49485" y="97742"/>
                </a:lnTo>
                <a:lnTo>
                  <a:pt x="40409" y="110593"/>
                </a:lnTo>
                <a:lnTo>
                  <a:pt x="31202" y="119508"/>
                </a:lnTo>
                <a:lnTo>
                  <a:pt x="26860" y="122910"/>
                </a:lnTo>
                <a:lnTo>
                  <a:pt x="26526" y="123075"/>
                </a:lnTo>
                <a:lnTo>
                  <a:pt x="20192" y="130030"/>
                </a:lnTo>
                <a:lnTo>
                  <a:pt x="10812" y="144054"/>
                </a:lnTo>
                <a:lnTo>
                  <a:pt x="4937" y="155783"/>
                </a:lnTo>
                <a:lnTo>
                  <a:pt x="2748" y="161086"/>
                </a:lnTo>
                <a:lnTo>
                  <a:pt x="2748" y="161429"/>
                </a:lnTo>
                <a:lnTo>
                  <a:pt x="2127" y="164807"/>
                </a:lnTo>
                <a:lnTo>
                  <a:pt x="758" y="176855"/>
                </a:lnTo>
                <a:lnTo>
                  <a:pt x="111" y="190231"/>
                </a:lnTo>
                <a:lnTo>
                  <a:pt x="0" y="203738"/>
                </a:lnTo>
                <a:lnTo>
                  <a:pt x="236" y="216179"/>
                </a:lnTo>
                <a:lnTo>
                  <a:pt x="5595" y="222046"/>
                </a:lnTo>
                <a:close/>
              </a:path>
              <a:path w="90541" h="234429">
                <a:moveTo>
                  <a:pt x="78269" y="129603"/>
                </a:moveTo>
                <a:lnTo>
                  <a:pt x="82622" y="135966"/>
                </a:lnTo>
                <a:lnTo>
                  <a:pt x="82958" y="135966"/>
                </a:lnTo>
                <a:lnTo>
                  <a:pt x="88986" y="132956"/>
                </a:lnTo>
                <a:lnTo>
                  <a:pt x="90158" y="114198"/>
                </a:lnTo>
                <a:lnTo>
                  <a:pt x="90262" y="112844"/>
                </a:lnTo>
                <a:lnTo>
                  <a:pt x="90541" y="103424"/>
                </a:lnTo>
                <a:lnTo>
                  <a:pt x="89706" y="88092"/>
                </a:lnTo>
                <a:lnTo>
                  <a:pt x="86307" y="70497"/>
                </a:lnTo>
                <a:lnTo>
                  <a:pt x="86695" y="69333"/>
                </a:lnTo>
                <a:lnTo>
                  <a:pt x="88415" y="60823"/>
                </a:lnTo>
                <a:lnTo>
                  <a:pt x="87778" y="47222"/>
                </a:lnTo>
                <a:lnTo>
                  <a:pt x="80445" y="32321"/>
                </a:lnTo>
                <a:lnTo>
                  <a:pt x="77933" y="31483"/>
                </a:lnTo>
                <a:lnTo>
                  <a:pt x="70687" y="18632"/>
                </a:lnTo>
                <a:lnTo>
                  <a:pt x="70734" y="20929"/>
                </a:lnTo>
                <a:lnTo>
                  <a:pt x="71906" y="130949"/>
                </a:lnTo>
                <a:lnTo>
                  <a:pt x="78269" y="129603"/>
                </a:lnTo>
                <a:close/>
              </a:path>
              <a:path w="90541" h="234429">
                <a:moveTo>
                  <a:pt x="4926" y="234429"/>
                </a:moveTo>
                <a:lnTo>
                  <a:pt x="4623" y="230670"/>
                </a:lnTo>
                <a:lnTo>
                  <a:pt x="4256" y="233934"/>
                </a:lnTo>
                <a:lnTo>
                  <a:pt x="4926" y="234429"/>
                </a:lnTo>
                <a:close/>
              </a:path>
              <a:path w="90541" h="234429">
                <a:moveTo>
                  <a:pt x="4491" y="226385"/>
                </a:moveTo>
                <a:lnTo>
                  <a:pt x="4422" y="223710"/>
                </a:lnTo>
                <a:lnTo>
                  <a:pt x="4491" y="22638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71962" y="2007057"/>
            <a:ext cx="41278" cy="216852"/>
          </a:xfrm>
          <a:custGeom>
            <a:avLst/>
            <a:gdLst/>
            <a:ahLst/>
            <a:cxnLst/>
            <a:rect l="l" t="t" r="r" b="b"/>
            <a:pathLst>
              <a:path w="41278" h="216852">
                <a:moveTo>
                  <a:pt x="38583" y="198230"/>
                </a:moveTo>
                <a:lnTo>
                  <a:pt x="33316" y="194248"/>
                </a:lnTo>
                <a:lnTo>
                  <a:pt x="28889" y="190987"/>
                </a:lnTo>
                <a:lnTo>
                  <a:pt x="27866" y="190127"/>
                </a:lnTo>
                <a:lnTo>
                  <a:pt x="26873" y="189376"/>
                </a:lnTo>
                <a:lnTo>
                  <a:pt x="23486" y="186448"/>
                </a:lnTo>
                <a:lnTo>
                  <a:pt x="20438" y="183888"/>
                </a:lnTo>
                <a:lnTo>
                  <a:pt x="19343" y="182867"/>
                </a:lnTo>
                <a:lnTo>
                  <a:pt x="23026" y="216852"/>
                </a:lnTo>
                <a:lnTo>
                  <a:pt x="27045" y="216687"/>
                </a:lnTo>
                <a:lnTo>
                  <a:pt x="32405" y="216522"/>
                </a:lnTo>
                <a:lnTo>
                  <a:pt x="39101" y="216852"/>
                </a:lnTo>
                <a:lnTo>
                  <a:pt x="33576" y="212674"/>
                </a:lnTo>
                <a:lnTo>
                  <a:pt x="36088" y="205473"/>
                </a:lnTo>
                <a:lnTo>
                  <a:pt x="35417" y="204292"/>
                </a:lnTo>
                <a:lnTo>
                  <a:pt x="38264" y="200774"/>
                </a:lnTo>
                <a:lnTo>
                  <a:pt x="41278" y="200113"/>
                </a:lnTo>
                <a:lnTo>
                  <a:pt x="38583" y="198230"/>
                </a:lnTo>
                <a:close/>
              </a:path>
              <a:path w="41278" h="216852">
                <a:moveTo>
                  <a:pt x="92855" y="94614"/>
                </a:moveTo>
                <a:lnTo>
                  <a:pt x="88945" y="79936"/>
                </a:lnTo>
                <a:lnTo>
                  <a:pt x="86331" y="67775"/>
                </a:lnTo>
                <a:lnTo>
                  <a:pt x="85803" y="58354"/>
                </a:lnTo>
                <a:lnTo>
                  <a:pt x="87238" y="48532"/>
                </a:lnTo>
                <a:lnTo>
                  <a:pt x="90510" y="35166"/>
                </a:lnTo>
                <a:lnTo>
                  <a:pt x="89505" y="37350"/>
                </a:lnTo>
                <a:lnTo>
                  <a:pt x="91348" y="33159"/>
                </a:lnTo>
                <a:lnTo>
                  <a:pt x="92351" y="30479"/>
                </a:lnTo>
                <a:lnTo>
                  <a:pt x="92520" y="29972"/>
                </a:lnTo>
                <a:lnTo>
                  <a:pt x="92766" y="27243"/>
                </a:lnTo>
                <a:lnTo>
                  <a:pt x="91925" y="14386"/>
                </a:lnTo>
                <a:lnTo>
                  <a:pt x="85821" y="0"/>
                </a:lnTo>
                <a:lnTo>
                  <a:pt x="81970" y="3683"/>
                </a:lnTo>
                <a:lnTo>
                  <a:pt x="82839" y="4705"/>
                </a:lnTo>
                <a:lnTo>
                  <a:pt x="87373" y="19615"/>
                </a:lnTo>
                <a:lnTo>
                  <a:pt x="87496" y="28968"/>
                </a:lnTo>
                <a:lnTo>
                  <a:pt x="86780" y="30489"/>
                </a:lnTo>
                <a:lnTo>
                  <a:pt x="83208" y="38417"/>
                </a:lnTo>
                <a:lnTo>
                  <a:pt x="76972" y="50118"/>
                </a:lnTo>
                <a:lnTo>
                  <a:pt x="68156" y="63448"/>
                </a:lnTo>
                <a:lnTo>
                  <a:pt x="56844" y="76261"/>
                </a:lnTo>
                <a:lnTo>
                  <a:pt x="43121" y="86410"/>
                </a:lnTo>
                <a:lnTo>
                  <a:pt x="39751" y="88710"/>
                </a:lnTo>
                <a:lnTo>
                  <a:pt x="30208" y="95863"/>
                </a:lnTo>
                <a:lnTo>
                  <a:pt x="18280" y="106403"/>
                </a:lnTo>
                <a:lnTo>
                  <a:pt x="7757" y="118866"/>
                </a:lnTo>
                <a:lnTo>
                  <a:pt x="2430" y="131787"/>
                </a:lnTo>
                <a:lnTo>
                  <a:pt x="2398" y="131439"/>
                </a:lnTo>
                <a:lnTo>
                  <a:pt x="960" y="138161"/>
                </a:lnTo>
                <a:lnTo>
                  <a:pt x="0" y="151796"/>
                </a:lnTo>
                <a:lnTo>
                  <a:pt x="3099" y="168630"/>
                </a:lnTo>
                <a:lnTo>
                  <a:pt x="4105" y="173989"/>
                </a:lnTo>
                <a:lnTo>
                  <a:pt x="5276" y="177507"/>
                </a:lnTo>
                <a:lnTo>
                  <a:pt x="6476" y="181425"/>
                </a:lnTo>
                <a:lnTo>
                  <a:pt x="10935" y="192666"/>
                </a:lnTo>
                <a:lnTo>
                  <a:pt x="16750" y="204902"/>
                </a:lnTo>
                <a:lnTo>
                  <a:pt x="23026" y="216852"/>
                </a:lnTo>
                <a:lnTo>
                  <a:pt x="19343" y="182867"/>
                </a:lnTo>
                <a:lnTo>
                  <a:pt x="23486" y="186448"/>
                </a:lnTo>
                <a:lnTo>
                  <a:pt x="27866" y="190127"/>
                </a:lnTo>
                <a:lnTo>
                  <a:pt x="33316" y="194248"/>
                </a:lnTo>
                <a:lnTo>
                  <a:pt x="41278" y="200113"/>
                </a:lnTo>
                <a:lnTo>
                  <a:pt x="42450" y="199771"/>
                </a:lnTo>
                <a:lnTo>
                  <a:pt x="45298" y="199440"/>
                </a:lnTo>
                <a:lnTo>
                  <a:pt x="41244" y="190677"/>
                </a:lnTo>
                <a:lnTo>
                  <a:pt x="37162" y="179376"/>
                </a:lnTo>
                <a:lnTo>
                  <a:pt x="37872" y="171514"/>
                </a:lnTo>
                <a:lnTo>
                  <a:pt x="44086" y="164248"/>
                </a:lnTo>
                <a:lnTo>
                  <a:pt x="56518" y="154736"/>
                </a:lnTo>
                <a:lnTo>
                  <a:pt x="67318" y="141189"/>
                </a:lnTo>
                <a:lnTo>
                  <a:pt x="78855" y="126845"/>
                </a:lnTo>
                <a:lnTo>
                  <a:pt x="83625" y="121344"/>
                </a:lnTo>
                <a:lnTo>
                  <a:pt x="85487" y="120065"/>
                </a:lnTo>
                <a:lnTo>
                  <a:pt x="92345" y="110187"/>
                </a:lnTo>
                <a:lnTo>
                  <a:pt x="96841" y="100613"/>
                </a:lnTo>
                <a:lnTo>
                  <a:pt x="92855" y="9461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29519" y="1729348"/>
            <a:ext cx="100466" cy="94676"/>
          </a:xfrm>
          <a:custGeom>
            <a:avLst/>
            <a:gdLst/>
            <a:ahLst/>
            <a:cxnLst/>
            <a:rect l="l" t="t" r="r" b="b"/>
            <a:pathLst>
              <a:path w="100466" h="94676">
                <a:moveTo>
                  <a:pt x="77525" y="38592"/>
                </a:moveTo>
                <a:lnTo>
                  <a:pt x="75215" y="26001"/>
                </a:lnTo>
                <a:lnTo>
                  <a:pt x="70322" y="21232"/>
                </a:lnTo>
                <a:lnTo>
                  <a:pt x="58268" y="26705"/>
                </a:lnTo>
                <a:lnTo>
                  <a:pt x="56401" y="23292"/>
                </a:lnTo>
                <a:lnTo>
                  <a:pt x="48762" y="10936"/>
                </a:lnTo>
                <a:lnTo>
                  <a:pt x="43035" y="9170"/>
                </a:lnTo>
                <a:lnTo>
                  <a:pt x="34825" y="15986"/>
                </a:lnTo>
                <a:lnTo>
                  <a:pt x="30174" y="10395"/>
                </a:lnTo>
                <a:lnTo>
                  <a:pt x="20629" y="45"/>
                </a:lnTo>
                <a:lnTo>
                  <a:pt x="16258" y="0"/>
                </a:lnTo>
                <a:lnTo>
                  <a:pt x="13559" y="9128"/>
                </a:lnTo>
                <a:lnTo>
                  <a:pt x="10664" y="19291"/>
                </a:lnTo>
                <a:lnTo>
                  <a:pt x="11479" y="28490"/>
                </a:lnTo>
                <a:lnTo>
                  <a:pt x="22099" y="35240"/>
                </a:lnTo>
                <a:lnTo>
                  <a:pt x="18414" y="47978"/>
                </a:lnTo>
                <a:lnTo>
                  <a:pt x="23774" y="52499"/>
                </a:lnTo>
                <a:lnTo>
                  <a:pt x="17062" y="48199"/>
                </a:lnTo>
                <a:lnTo>
                  <a:pt x="7805" y="44954"/>
                </a:lnTo>
                <a:lnTo>
                  <a:pt x="2842" y="53324"/>
                </a:lnTo>
                <a:lnTo>
                  <a:pt x="2559" y="54454"/>
                </a:lnTo>
                <a:lnTo>
                  <a:pt x="0" y="68876"/>
                </a:lnTo>
                <a:lnTo>
                  <a:pt x="5161" y="74980"/>
                </a:lnTo>
                <a:lnTo>
                  <a:pt x="22099" y="77950"/>
                </a:lnTo>
                <a:lnTo>
                  <a:pt x="23662" y="86285"/>
                </a:lnTo>
                <a:lnTo>
                  <a:pt x="27207" y="94676"/>
                </a:lnTo>
                <a:lnTo>
                  <a:pt x="34733" y="94353"/>
                </a:lnTo>
                <a:lnTo>
                  <a:pt x="50064" y="86484"/>
                </a:lnTo>
                <a:lnTo>
                  <a:pt x="51512" y="90339"/>
                </a:lnTo>
                <a:lnTo>
                  <a:pt x="56475" y="94561"/>
                </a:lnTo>
                <a:lnTo>
                  <a:pt x="68986" y="86154"/>
                </a:lnTo>
                <a:lnTo>
                  <a:pt x="73608" y="82895"/>
                </a:lnTo>
                <a:lnTo>
                  <a:pt x="82148" y="80249"/>
                </a:lnTo>
                <a:lnTo>
                  <a:pt x="93936" y="86649"/>
                </a:lnTo>
                <a:lnTo>
                  <a:pt x="94772" y="85316"/>
                </a:lnTo>
                <a:lnTo>
                  <a:pt x="95944" y="82636"/>
                </a:lnTo>
                <a:lnTo>
                  <a:pt x="97453" y="78610"/>
                </a:lnTo>
                <a:lnTo>
                  <a:pt x="98121" y="74432"/>
                </a:lnTo>
                <a:lnTo>
                  <a:pt x="97787" y="70241"/>
                </a:lnTo>
                <a:lnTo>
                  <a:pt x="97285" y="68729"/>
                </a:lnTo>
                <a:lnTo>
                  <a:pt x="97117" y="65554"/>
                </a:lnTo>
                <a:lnTo>
                  <a:pt x="97117" y="61363"/>
                </a:lnTo>
                <a:lnTo>
                  <a:pt x="97787" y="55509"/>
                </a:lnTo>
                <a:lnTo>
                  <a:pt x="100466" y="47470"/>
                </a:lnTo>
                <a:lnTo>
                  <a:pt x="93434" y="52499"/>
                </a:lnTo>
                <a:lnTo>
                  <a:pt x="89080" y="51661"/>
                </a:lnTo>
                <a:lnTo>
                  <a:pt x="89917" y="57350"/>
                </a:lnTo>
                <a:lnTo>
                  <a:pt x="91759" y="60868"/>
                </a:lnTo>
                <a:lnTo>
                  <a:pt x="92930" y="62710"/>
                </a:lnTo>
                <a:lnTo>
                  <a:pt x="87069" y="59027"/>
                </a:lnTo>
                <a:lnTo>
                  <a:pt x="84058" y="58473"/>
                </a:lnTo>
                <a:lnTo>
                  <a:pt x="75302" y="51777"/>
                </a:lnTo>
                <a:lnTo>
                  <a:pt x="77525" y="385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86113" y="1820642"/>
            <a:ext cx="32821" cy="20806"/>
          </a:xfrm>
          <a:custGeom>
            <a:avLst/>
            <a:gdLst/>
            <a:ahLst/>
            <a:cxnLst/>
            <a:rect l="l" t="t" r="r" b="b"/>
            <a:pathLst>
              <a:path w="32821" h="20806">
                <a:moveTo>
                  <a:pt x="14735" y="20806"/>
                </a:moveTo>
                <a:lnTo>
                  <a:pt x="16746" y="19803"/>
                </a:lnTo>
                <a:lnTo>
                  <a:pt x="25787" y="12945"/>
                </a:lnTo>
                <a:lnTo>
                  <a:pt x="32821" y="3394"/>
                </a:lnTo>
                <a:lnTo>
                  <a:pt x="28299" y="1388"/>
                </a:lnTo>
                <a:lnTo>
                  <a:pt x="25454" y="3902"/>
                </a:lnTo>
                <a:lnTo>
                  <a:pt x="13163" y="0"/>
                </a:lnTo>
                <a:lnTo>
                  <a:pt x="7802" y="5801"/>
                </a:lnTo>
                <a:lnTo>
                  <a:pt x="7033" y="7916"/>
                </a:lnTo>
                <a:lnTo>
                  <a:pt x="0" y="19803"/>
                </a:lnTo>
                <a:lnTo>
                  <a:pt x="14735" y="208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02559" y="2077788"/>
            <a:ext cx="85396" cy="52852"/>
          </a:xfrm>
          <a:custGeom>
            <a:avLst/>
            <a:gdLst/>
            <a:ahLst/>
            <a:cxnLst/>
            <a:rect l="l" t="t" r="r" b="b"/>
            <a:pathLst>
              <a:path w="85396" h="52852">
                <a:moveTo>
                  <a:pt x="29468" y="44152"/>
                </a:moveTo>
                <a:lnTo>
                  <a:pt x="31476" y="50515"/>
                </a:lnTo>
                <a:lnTo>
                  <a:pt x="36835" y="51684"/>
                </a:lnTo>
                <a:lnTo>
                  <a:pt x="41859" y="52852"/>
                </a:lnTo>
                <a:lnTo>
                  <a:pt x="50064" y="49004"/>
                </a:lnTo>
                <a:lnTo>
                  <a:pt x="56260" y="40469"/>
                </a:lnTo>
                <a:lnTo>
                  <a:pt x="58016" y="41708"/>
                </a:lnTo>
                <a:lnTo>
                  <a:pt x="65576" y="42983"/>
                </a:lnTo>
                <a:lnTo>
                  <a:pt x="74848" y="32595"/>
                </a:lnTo>
                <a:lnTo>
                  <a:pt x="74512" y="29078"/>
                </a:lnTo>
                <a:lnTo>
                  <a:pt x="76520" y="26893"/>
                </a:lnTo>
                <a:lnTo>
                  <a:pt x="77191" y="26068"/>
                </a:lnTo>
                <a:lnTo>
                  <a:pt x="80373" y="25560"/>
                </a:lnTo>
                <a:lnTo>
                  <a:pt x="85396" y="28239"/>
                </a:lnTo>
                <a:lnTo>
                  <a:pt x="81880" y="5468"/>
                </a:lnTo>
                <a:lnTo>
                  <a:pt x="80540" y="7310"/>
                </a:lnTo>
                <a:lnTo>
                  <a:pt x="76520" y="7145"/>
                </a:lnTo>
                <a:lnTo>
                  <a:pt x="72502" y="6472"/>
                </a:lnTo>
                <a:lnTo>
                  <a:pt x="69655" y="5303"/>
                </a:lnTo>
                <a:lnTo>
                  <a:pt x="72000" y="6141"/>
                </a:lnTo>
                <a:lnTo>
                  <a:pt x="64632" y="2954"/>
                </a:lnTo>
                <a:lnTo>
                  <a:pt x="59019" y="544"/>
                </a:lnTo>
                <a:lnTo>
                  <a:pt x="54175" y="0"/>
                </a:lnTo>
                <a:lnTo>
                  <a:pt x="50188" y="1907"/>
                </a:lnTo>
                <a:lnTo>
                  <a:pt x="46859" y="625"/>
                </a:lnTo>
                <a:lnTo>
                  <a:pt x="40519" y="8478"/>
                </a:lnTo>
                <a:lnTo>
                  <a:pt x="40241" y="8436"/>
                </a:lnTo>
                <a:lnTo>
                  <a:pt x="31834" y="7929"/>
                </a:lnTo>
                <a:lnTo>
                  <a:pt x="20202" y="10621"/>
                </a:lnTo>
                <a:lnTo>
                  <a:pt x="16909" y="21546"/>
                </a:lnTo>
                <a:lnTo>
                  <a:pt x="9289" y="19361"/>
                </a:lnTo>
                <a:lnTo>
                  <a:pt x="163" y="26893"/>
                </a:lnTo>
                <a:lnTo>
                  <a:pt x="0" y="28790"/>
                </a:lnTo>
                <a:lnTo>
                  <a:pt x="1492" y="36030"/>
                </a:lnTo>
                <a:lnTo>
                  <a:pt x="9612" y="43168"/>
                </a:lnTo>
                <a:lnTo>
                  <a:pt x="29468" y="441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00331" y="1850687"/>
            <a:ext cx="176374" cy="255341"/>
          </a:xfrm>
          <a:custGeom>
            <a:avLst/>
            <a:gdLst/>
            <a:ahLst/>
            <a:cxnLst/>
            <a:rect l="l" t="t" r="r" b="b"/>
            <a:pathLst>
              <a:path w="176374" h="255341">
                <a:moveTo>
                  <a:pt x="14112" y="103791"/>
                </a:moveTo>
                <a:lnTo>
                  <a:pt x="7750" y="102623"/>
                </a:lnTo>
                <a:lnTo>
                  <a:pt x="8085" y="113342"/>
                </a:lnTo>
                <a:lnTo>
                  <a:pt x="8607" y="122690"/>
                </a:lnTo>
                <a:lnTo>
                  <a:pt x="21680" y="127890"/>
                </a:lnTo>
                <a:lnTo>
                  <a:pt x="28345" y="129585"/>
                </a:lnTo>
                <a:lnTo>
                  <a:pt x="26336" y="132760"/>
                </a:lnTo>
                <a:lnTo>
                  <a:pt x="28178" y="137954"/>
                </a:lnTo>
                <a:lnTo>
                  <a:pt x="29685" y="140799"/>
                </a:lnTo>
                <a:lnTo>
                  <a:pt x="32030" y="143149"/>
                </a:lnTo>
                <a:lnTo>
                  <a:pt x="37054" y="146324"/>
                </a:lnTo>
                <a:lnTo>
                  <a:pt x="49110" y="147670"/>
                </a:lnTo>
                <a:lnTo>
                  <a:pt x="61284" y="145837"/>
                </a:lnTo>
                <a:lnTo>
                  <a:pt x="68906" y="150246"/>
                </a:lnTo>
                <a:lnTo>
                  <a:pt x="78414" y="164409"/>
                </a:lnTo>
                <a:lnTo>
                  <a:pt x="78748" y="165410"/>
                </a:lnTo>
                <a:lnTo>
                  <a:pt x="79252" y="166923"/>
                </a:lnTo>
                <a:lnTo>
                  <a:pt x="78748" y="168220"/>
                </a:lnTo>
                <a:lnTo>
                  <a:pt x="76906" y="172956"/>
                </a:lnTo>
                <a:lnTo>
                  <a:pt x="71045" y="163405"/>
                </a:lnTo>
                <a:lnTo>
                  <a:pt x="61166" y="165082"/>
                </a:lnTo>
                <a:lnTo>
                  <a:pt x="54442" y="153451"/>
                </a:lnTo>
                <a:lnTo>
                  <a:pt x="47966" y="153224"/>
                </a:lnTo>
                <a:lnTo>
                  <a:pt x="39398" y="159722"/>
                </a:lnTo>
                <a:lnTo>
                  <a:pt x="34039" y="154528"/>
                </a:lnTo>
                <a:lnTo>
                  <a:pt x="25164" y="153029"/>
                </a:lnTo>
                <a:lnTo>
                  <a:pt x="15662" y="150459"/>
                </a:lnTo>
                <a:lnTo>
                  <a:pt x="14122" y="155982"/>
                </a:lnTo>
                <a:lnTo>
                  <a:pt x="19136" y="174124"/>
                </a:lnTo>
                <a:lnTo>
                  <a:pt x="5423" y="168991"/>
                </a:lnTo>
                <a:lnTo>
                  <a:pt x="1084" y="174966"/>
                </a:lnTo>
                <a:lnTo>
                  <a:pt x="213" y="184335"/>
                </a:lnTo>
                <a:lnTo>
                  <a:pt x="0" y="196931"/>
                </a:lnTo>
                <a:lnTo>
                  <a:pt x="12915" y="200502"/>
                </a:lnTo>
                <a:lnTo>
                  <a:pt x="17294" y="200921"/>
                </a:lnTo>
                <a:lnTo>
                  <a:pt x="12464" y="213160"/>
                </a:lnTo>
                <a:lnTo>
                  <a:pt x="12840" y="219085"/>
                </a:lnTo>
                <a:lnTo>
                  <a:pt x="20435" y="219837"/>
                </a:lnTo>
                <a:lnTo>
                  <a:pt x="37261" y="216552"/>
                </a:lnTo>
                <a:lnTo>
                  <a:pt x="42747" y="215323"/>
                </a:lnTo>
                <a:lnTo>
                  <a:pt x="46520" y="226738"/>
                </a:lnTo>
                <a:lnTo>
                  <a:pt x="49086" y="227727"/>
                </a:lnTo>
                <a:lnTo>
                  <a:pt x="50159" y="226399"/>
                </a:lnTo>
                <a:lnTo>
                  <a:pt x="56403" y="227101"/>
                </a:lnTo>
                <a:lnTo>
                  <a:pt x="65173" y="222904"/>
                </a:lnTo>
                <a:lnTo>
                  <a:pt x="70544" y="219844"/>
                </a:lnTo>
                <a:lnTo>
                  <a:pt x="73557" y="217164"/>
                </a:lnTo>
                <a:lnTo>
                  <a:pt x="78748" y="217495"/>
                </a:lnTo>
                <a:lnTo>
                  <a:pt x="80424" y="217660"/>
                </a:lnTo>
                <a:lnTo>
                  <a:pt x="84778" y="219006"/>
                </a:lnTo>
                <a:lnTo>
                  <a:pt x="95326" y="224695"/>
                </a:lnTo>
                <a:lnTo>
                  <a:pt x="95829" y="230893"/>
                </a:lnTo>
                <a:lnTo>
                  <a:pt x="92648" y="228886"/>
                </a:lnTo>
                <a:lnTo>
                  <a:pt x="84107" y="232569"/>
                </a:lnTo>
                <a:lnTo>
                  <a:pt x="87624" y="255341"/>
                </a:lnTo>
                <a:lnTo>
                  <a:pt x="93150" y="247301"/>
                </a:lnTo>
                <a:lnTo>
                  <a:pt x="92648" y="243618"/>
                </a:lnTo>
                <a:lnTo>
                  <a:pt x="98843" y="245968"/>
                </a:lnTo>
                <a:lnTo>
                  <a:pt x="100183" y="245790"/>
                </a:lnTo>
                <a:lnTo>
                  <a:pt x="104870" y="249816"/>
                </a:lnTo>
                <a:lnTo>
                  <a:pt x="110230" y="245625"/>
                </a:lnTo>
                <a:lnTo>
                  <a:pt x="114248" y="243110"/>
                </a:lnTo>
                <a:lnTo>
                  <a:pt x="114751" y="242780"/>
                </a:lnTo>
                <a:lnTo>
                  <a:pt x="117932" y="240939"/>
                </a:lnTo>
                <a:lnTo>
                  <a:pt x="115086" y="237256"/>
                </a:lnTo>
                <a:lnTo>
                  <a:pt x="113914" y="234068"/>
                </a:lnTo>
                <a:lnTo>
                  <a:pt x="113579" y="229217"/>
                </a:lnTo>
                <a:lnTo>
                  <a:pt x="109560" y="221343"/>
                </a:lnTo>
                <a:lnTo>
                  <a:pt x="112742" y="219006"/>
                </a:lnTo>
                <a:lnTo>
                  <a:pt x="115922" y="212478"/>
                </a:lnTo>
                <a:lnTo>
                  <a:pt x="123669" y="210639"/>
                </a:lnTo>
                <a:lnTo>
                  <a:pt x="125132" y="201251"/>
                </a:lnTo>
                <a:lnTo>
                  <a:pt x="125035" y="199769"/>
                </a:lnTo>
                <a:lnTo>
                  <a:pt x="122344" y="192561"/>
                </a:lnTo>
                <a:lnTo>
                  <a:pt x="112071" y="195054"/>
                </a:lnTo>
                <a:lnTo>
                  <a:pt x="110797" y="195380"/>
                </a:lnTo>
                <a:lnTo>
                  <a:pt x="104877" y="199362"/>
                </a:lnTo>
                <a:lnTo>
                  <a:pt x="108890" y="209963"/>
                </a:lnTo>
                <a:lnTo>
                  <a:pt x="109393" y="213481"/>
                </a:lnTo>
                <a:lnTo>
                  <a:pt x="104369" y="214815"/>
                </a:lnTo>
                <a:lnTo>
                  <a:pt x="101355" y="211805"/>
                </a:lnTo>
                <a:lnTo>
                  <a:pt x="94825" y="208617"/>
                </a:lnTo>
                <a:lnTo>
                  <a:pt x="93317" y="199918"/>
                </a:lnTo>
                <a:lnTo>
                  <a:pt x="89130" y="193555"/>
                </a:lnTo>
                <a:lnTo>
                  <a:pt x="89151" y="185369"/>
                </a:lnTo>
                <a:lnTo>
                  <a:pt x="93244" y="172315"/>
                </a:lnTo>
                <a:lnTo>
                  <a:pt x="106043" y="159557"/>
                </a:lnTo>
                <a:lnTo>
                  <a:pt x="111737" y="156382"/>
                </a:lnTo>
                <a:lnTo>
                  <a:pt x="120947" y="162072"/>
                </a:lnTo>
                <a:lnTo>
                  <a:pt x="124327" y="163822"/>
                </a:lnTo>
                <a:lnTo>
                  <a:pt x="134216" y="165467"/>
                </a:lnTo>
                <a:lnTo>
                  <a:pt x="142715" y="156382"/>
                </a:lnTo>
                <a:lnTo>
                  <a:pt x="149916" y="159887"/>
                </a:lnTo>
                <a:lnTo>
                  <a:pt x="155442" y="158224"/>
                </a:lnTo>
                <a:lnTo>
                  <a:pt x="157785" y="156877"/>
                </a:lnTo>
                <a:lnTo>
                  <a:pt x="160466" y="155201"/>
                </a:lnTo>
                <a:lnTo>
                  <a:pt x="162309" y="151518"/>
                </a:lnTo>
                <a:lnTo>
                  <a:pt x="161804" y="144825"/>
                </a:lnTo>
                <a:lnTo>
                  <a:pt x="165992" y="149346"/>
                </a:lnTo>
                <a:lnTo>
                  <a:pt x="172856" y="141307"/>
                </a:lnTo>
                <a:lnTo>
                  <a:pt x="173861" y="140304"/>
                </a:lnTo>
                <a:lnTo>
                  <a:pt x="176374" y="137459"/>
                </a:lnTo>
                <a:lnTo>
                  <a:pt x="176374" y="102458"/>
                </a:lnTo>
                <a:lnTo>
                  <a:pt x="174531" y="93085"/>
                </a:lnTo>
                <a:lnTo>
                  <a:pt x="171788" y="89683"/>
                </a:lnTo>
                <a:lnTo>
                  <a:pt x="164479" y="87462"/>
                </a:lnTo>
                <a:lnTo>
                  <a:pt x="152763" y="96095"/>
                </a:lnTo>
                <a:lnTo>
                  <a:pt x="148223" y="94231"/>
                </a:lnTo>
                <a:lnTo>
                  <a:pt x="139586" y="95426"/>
                </a:lnTo>
                <a:lnTo>
                  <a:pt x="132668" y="108821"/>
                </a:lnTo>
                <a:lnTo>
                  <a:pt x="128066" y="108776"/>
                </a:lnTo>
                <a:lnTo>
                  <a:pt x="120346" y="114707"/>
                </a:lnTo>
                <a:lnTo>
                  <a:pt x="113411" y="134106"/>
                </a:lnTo>
                <a:lnTo>
                  <a:pt x="111236" y="134779"/>
                </a:lnTo>
                <a:lnTo>
                  <a:pt x="105876" y="140799"/>
                </a:lnTo>
                <a:lnTo>
                  <a:pt x="102527" y="143479"/>
                </a:lnTo>
                <a:lnTo>
                  <a:pt x="102862" y="140799"/>
                </a:lnTo>
                <a:lnTo>
                  <a:pt x="104869" y="130179"/>
                </a:lnTo>
                <a:lnTo>
                  <a:pt x="109727" y="116187"/>
                </a:lnTo>
                <a:lnTo>
                  <a:pt x="110395" y="113995"/>
                </a:lnTo>
                <a:lnTo>
                  <a:pt x="116367" y="102497"/>
                </a:lnTo>
                <a:lnTo>
                  <a:pt x="130658" y="91904"/>
                </a:lnTo>
                <a:lnTo>
                  <a:pt x="137860" y="91904"/>
                </a:lnTo>
                <a:lnTo>
                  <a:pt x="146399" y="79344"/>
                </a:lnTo>
                <a:lnTo>
                  <a:pt x="146621" y="79351"/>
                </a:lnTo>
                <a:lnTo>
                  <a:pt x="154873" y="76628"/>
                </a:lnTo>
                <a:lnTo>
                  <a:pt x="162309" y="59087"/>
                </a:lnTo>
                <a:lnTo>
                  <a:pt x="170513" y="58922"/>
                </a:lnTo>
                <a:lnTo>
                  <a:pt x="176374" y="51887"/>
                </a:lnTo>
                <a:lnTo>
                  <a:pt x="176374" y="18066"/>
                </a:lnTo>
                <a:lnTo>
                  <a:pt x="165992" y="13202"/>
                </a:lnTo>
                <a:lnTo>
                  <a:pt x="159963" y="15209"/>
                </a:lnTo>
                <a:lnTo>
                  <a:pt x="158245" y="8370"/>
                </a:lnTo>
                <a:lnTo>
                  <a:pt x="150209" y="0"/>
                </a:lnTo>
                <a:lnTo>
                  <a:pt x="141878" y="3157"/>
                </a:lnTo>
                <a:lnTo>
                  <a:pt x="137692" y="7348"/>
                </a:lnTo>
                <a:lnTo>
                  <a:pt x="137860" y="15209"/>
                </a:lnTo>
                <a:lnTo>
                  <a:pt x="128125" y="9199"/>
                </a:lnTo>
                <a:lnTo>
                  <a:pt x="120561" y="5862"/>
                </a:lnTo>
                <a:lnTo>
                  <a:pt x="117789" y="8518"/>
                </a:lnTo>
                <a:lnTo>
                  <a:pt x="119019" y="18335"/>
                </a:lnTo>
                <a:lnTo>
                  <a:pt x="123458" y="36481"/>
                </a:lnTo>
                <a:lnTo>
                  <a:pt x="116473" y="35558"/>
                </a:lnTo>
                <a:lnTo>
                  <a:pt x="108074" y="35959"/>
                </a:lnTo>
                <a:lnTo>
                  <a:pt x="108686" y="42225"/>
                </a:lnTo>
                <a:lnTo>
                  <a:pt x="117429" y="57411"/>
                </a:lnTo>
                <a:lnTo>
                  <a:pt x="119105" y="69298"/>
                </a:lnTo>
                <a:lnTo>
                  <a:pt x="115254" y="67457"/>
                </a:lnTo>
                <a:lnTo>
                  <a:pt x="113411" y="74162"/>
                </a:lnTo>
                <a:lnTo>
                  <a:pt x="114919" y="79522"/>
                </a:lnTo>
                <a:lnTo>
                  <a:pt x="115756" y="87383"/>
                </a:lnTo>
                <a:lnTo>
                  <a:pt x="113914" y="88056"/>
                </a:lnTo>
                <a:lnTo>
                  <a:pt x="111904" y="92069"/>
                </a:lnTo>
                <a:lnTo>
                  <a:pt x="111904" y="86545"/>
                </a:lnTo>
                <a:lnTo>
                  <a:pt x="111737" y="76004"/>
                </a:lnTo>
                <a:lnTo>
                  <a:pt x="108388" y="71813"/>
                </a:lnTo>
                <a:lnTo>
                  <a:pt x="106881" y="63774"/>
                </a:lnTo>
                <a:lnTo>
                  <a:pt x="109224" y="58249"/>
                </a:lnTo>
                <a:lnTo>
                  <a:pt x="102527" y="64612"/>
                </a:lnTo>
                <a:lnTo>
                  <a:pt x="99345" y="70136"/>
                </a:lnTo>
                <a:lnTo>
                  <a:pt x="99178" y="78849"/>
                </a:lnTo>
                <a:lnTo>
                  <a:pt x="100517" y="83205"/>
                </a:lnTo>
                <a:lnTo>
                  <a:pt x="103197" y="86050"/>
                </a:lnTo>
                <a:lnTo>
                  <a:pt x="99680" y="82367"/>
                </a:lnTo>
                <a:lnTo>
                  <a:pt x="95997" y="78506"/>
                </a:lnTo>
                <a:lnTo>
                  <a:pt x="95660" y="80017"/>
                </a:lnTo>
                <a:lnTo>
                  <a:pt x="94323" y="83700"/>
                </a:lnTo>
                <a:lnTo>
                  <a:pt x="97982" y="88779"/>
                </a:lnTo>
                <a:lnTo>
                  <a:pt x="102084" y="98182"/>
                </a:lnTo>
                <a:lnTo>
                  <a:pt x="98340" y="109494"/>
                </a:lnTo>
                <a:lnTo>
                  <a:pt x="90637" y="122054"/>
                </a:lnTo>
                <a:lnTo>
                  <a:pt x="94323" y="130754"/>
                </a:lnTo>
                <a:lnTo>
                  <a:pt x="94656" y="136456"/>
                </a:lnTo>
                <a:lnTo>
                  <a:pt x="93484" y="139466"/>
                </a:lnTo>
                <a:lnTo>
                  <a:pt x="91476" y="141980"/>
                </a:lnTo>
                <a:lnTo>
                  <a:pt x="92000" y="146107"/>
                </a:lnTo>
                <a:lnTo>
                  <a:pt x="91747" y="155296"/>
                </a:lnTo>
                <a:lnTo>
                  <a:pt x="89795" y="168923"/>
                </a:lnTo>
                <a:lnTo>
                  <a:pt x="85615" y="187853"/>
                </a:lnTo>
                <a:lnTo>
                  <a:pt x="82936" y="184335"/>
                </a:lnTo>
                <a:lnTo>
                  <a:pt x="83171" y="182714"/>
                </a:lnTo>
                <a:lnTo>
                  <a:pt x="83351" y="171115"/>
                </a:lnTo>
                <a:lnTo>
                  <a:pt x="78748" y="154706"/>
                </a:lnTo>
                <a:lnTo>
                  <a:pt x="76069" y="150019"/>
                </a:lnTo>
                <a:lnTo>
                  <a:pt x="72217" y="145663"/>
                </a:lnTo>
                <a:lnTo>
                  <a:pt x="66525" y="142641"/>
                </a:lnTo>
                <a:lnTo>
                  <a:pt x="50850" y="137211"/>
                </a:lnTo>
                <a:lnTo>
                  <a:pt x="47732" y="130207"/>
                </a:lnTo>
                <a:lnTo>
                  <a:pt x="50450" y="120708"/>
                </a:lnTo>
                <a:lnTo>
                  <a:pt x="34784" y="112793"/>
                </a:lnTo>
                <a:lnTo>
                  <a:pt x="26806" y="107412"/>
                </a:lnTo>
                <a:lnTo>
                  <a:pt x="26061" y="103094"/>
                </a:lnTo>
                <a:lnTo>
                  <a:pt x="32094" y="98367"/>
                </a:lnTo>
                <a:lnTo>
                  <a:pt x="41909" y="93085"/>
                </a:lnTo>
                <a:lnTo>
                  <a:pt x="46095" y="92742"/>
                </a:lnTo>
                <a:lnTo>
                  <a:pt x="51454" y="103791"/>
                </a:lnTo>
                <a:lnTo>
                  <a:pt x="46765" y="101620"/>
                </a:lnTo>
                <a:lnTo>
                  <a:pt x="39398" y="104807"/>
                </a:lnTo>
                <a:lnTo>
                  <a:pt x="53141" y="109371"/>
                </a:lnTo>
                <a:lnTo>
                  <a:pt x="61057" y="115231"/>
                </a:lnTo>
                <a:lnTo>
                  <a:pt x="69541" y="127295"/>
                </a:lnTo>
                <a:lnTo>
                  <a:pt x="70376" y="128582"/>
                </a:lnTo>
                <a:lnTo>
                  <a:pt x="67361" y="127236"/>
                </a:lnTo>
                <a:lnTo>
                  <a:pt x="62673" y="128912"/>
                </a:lnTo>
                <a:lnTo>
                  <a:pt x="69705" y="131262"/>
                </a:lnTo>
                <a:lnTo>
                  <a:pt x="78748" y="144317"/>
                </a:lnTo>
                <a:lnTo>
                  <a:pt x="80424" y="146997"/>
                </a:lnTo>
                <a:lnTo>
                  <a:pt x="81427" y="148508"/>
                </a:lnTo>
                <a:lnTo>
                  <a:pt x="80926" y="144990"/>
                </a:lnTo>
                <a:lnTo>
                  <a:pt x="78748" y="138958"/>
                </a:lnTo>
                <a:lnTo>
                  <a:pt x="74529" y="129571"/>
                </a:lnTo>
                <a:lnTo>
                  <a:pt x="67590" y="117793"/>
                </a:lnTo>
                <a:lnTo>
                  <a:pt x="63512" y="111996"/>
                </a:lnTo>
                <a:lnTo>
                  <a:pt x="52109" y="99923"/>
                </a:lnTo>
                <a:lnTo>
                  <a:pt x="46115" y="91020"/>
                </a:lnTo>
                <a:lnTo>
                  <a:pt x="43867" y="81213"/>
                </a:lnTo>
                <a:lnTo>
                  <a:pt x="43701" y="66428"/>
                </a:lnTo>
                <a:lnTo>
                  <a:pt x="43752" y="63609"/>
                </a:lnTo>
                <a:lnTo>
                  <a:pt x="44087" y="62262"/>
                </a:lnTo>
                <a:lnTo>
                  <a:pt x="47886" y="61402"/>
                </a:lnTo>
                <a:lnTo>
                  <a:pt x="46323" y="60078"/>
                </a:lnTo>
                <a:lnTo>
                  <a:pt x="45259" y="59926"/>
                </a:lnTo>
                <a:lnTo>
                  <a:pt x="32683" y="60936"/>
                </a:lnTo>
                <a:lnTo>
                  <a:pt x="30853" y="70624"/>
                </a:lnTo>
                <a:lnTo>
                  <a:pt x="33202" y="84030"/>
                </a:lnTo>
                <a:lnTo>
                  <a:pt x="30019" y="82862"/>
                </a:lnTo>
                <a:lnTo>
                  <a:pt x="27005" y="85884"/>
                </a:lnTo>
                <a:lnTo>
                  <a:pt x="19978" y="72964"/>
                </a:lnTo>
                <a:lnTo>
                  <a:pt x="10745" y="74523"/>
                </a:lnTo>
                <a:lnTo>
                  <a:pt x="10428" y="74658"/>
                </a:lnTo>
                <a:lnTo>
                  <a:pt x="1456" y="79365"/>
                </a:lnTo>
                <a:lnTo>
                  <a:pt x="330" y="84994"/>
                </a:lnTo>
                <a:lnTo>
                  <a:pt x="7578" y="95709"/>
                </a:lnTo>
                <a:lnTo>
                  <a:pt x="14112" y="10379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69034" y="1932381"/>
            <a:ext cx="11553" cy="28638"/>
          </a:xfrm>
          <a:custGeom>
            <a:avLst/>
            <a:gdLst/>
            <a:ahLst/>
            <a:cxnLst/>
            <a:rect l="l" t="t" r="r" b="b"/>
            <a:pathLst>
              <a:path w="11553" h="28638">
                <a:moveTo>
                  <a:pt x="11553" y="2514"/>
                </a:moveTo>
                <a:lnTo>
                  <a:pt x="0" y="0"/>
                </a:lnTo>
                <a:lnTo>
                  <a:pt x="2512" y="3009"/>
                </a:lnTo>
                <a:lnTo>
                  <a:pt x="5022" y="9550"/>
                </a:lnTo>
                <a:lnTo>
                  <a:pt x="4855" y="22936"/>
                </a:lnTo>
                <a:lnTo>
                  <a:pt x="5190" y="28638"/>
                </a:lnTo>
                <a:lnTo>
                  <a:pt x="6697" y="25450"/>
                </a:lnTo>
                <a:lnTo>
                  <a:pt x="10045" y="21259"/>
                </a:lnTo>
                <a:lnTo>
                  <a:pt x="9210" y="21259"/>
                </a:lnTo>
                <a:lnTo>
                  <a:pt x="11553" y="2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80252" y="1960172"/>
            <a:ext cx="8373" cy="27301"/>
          </a:xfrm>
          <a:custGeom>
            <a:avLst/>
            <a:gdLst/>
            <a:ahLst/>
            <a:cxnLst/>
            <a:rect l="l" t="t" r="r" b="b"/>
            <a:pathLst>
              <a:path w="8373" h="27301">
                <a:moveTo>
                  <a:pt x="5024" y="20596"/>
                </a:moveTo>
                <a:lnTo>
                  <a:pt x="6196" y="17090"/>
                </a:lnTo>
                <a:lnTo>
                  <a:pt x="7947" y="0"/>
                </a:lnTo>
                <a:lnTo>
                  <a:pt x="3517" y="10385"/>
                </a:lnTo>
                <a:lnTo>
                  <a:pt x="0" y="16252"/>
                </a:lnTo>
                <a:lnTo>
                  <a:pt x="5694" y="27301"/>
                </a:lnTo>
                <a:lnTo>
                  <a:pt x="8373" y="27301"/>
                </a:lnTo>
                <a:lnTo>
                  <a:pt x="5024" y="2059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85637" y="1957142"/>
            <a:ext cx="3489" cy="3029"/>
          </a:xfrm>
          <a:custGeom>
            <a:avLst/>
            <a:gdLst/>
            <a:ahLst/>
            <a:cxnLst/>
            <a:rect l="l" t="t" r="r" b="b"/>
            <a:pathLst>
              <a:path w="3489" h="3029">
                <a:moveTo>
                  <a:pt x="3489" y="854"/>
                </a:moveTo>
                <a:lnTo>
                  <a:pt x="0" y="0"/>
                </a:lnTo>
                <a:lnTo>
                  <a:pt x="2617" y="2484"/>
                </a:lnTo>
                <a:lnTo>
                  <a:pt x="2561" y="3029"/>
                </a:lnTo>
                <a:lnTo>
                  <a:pt x="3489" y="8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79080" y="1953640"/>
            <a:ext cx="6557" cy="3501"/>
          </a:xfrm>
          <a:custGeom>
            <a:avLst/>
            <a:gdLst/>
            <a:ahLst/>
            <a:cxnLst/>
            <a:rect l="l" t="t" r="r" b="b"/>
            <a:pathLst>
              <a:path w="6557" h="3501">
                <a:moveTo>
                  <a:pt x="504" y="2019"/>
                </a:moveTo>
                <a:lnTo>
                  <a:pt x="6557" y="3501"/>
                </a:lnTo>
                <a:lnTo>
                  <a:pt x="3258" y="371"/>
                </a:lnTo>
                <a:lnTo>
                  <a:pt x="0" y="0"/>
                </a:lnTo>
                <a:lnTo>
                  <a:pt x="0" y="2019"/>
                </a:lnTo>
                <a:lnTo>
                  <a:pt x="504" y="2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8218" y="1910572"/>
            <a:ext cx="8633" cy="8789"/>
          </a:xfrm>
          <a:custGeom>
            <a:avLst/>
            <a:gdLst/>
            <a:ahLst/>
            <a:cxnLst/>
            <a:rect l="l" t="t" r="r" b="b"/>
            <a:pathLst>
              <a:path w="8633" h="8789">
                <a:moveTo>
                  <a:pt x="6698" y="0"/>
                </a:moveTo>
                <a:lnTo>
                  <a:pt x="0" y="1517"/>
                </a:lnTo>
                <a:lnTo>
                  <a:pt x="8583" y="8789"/>
                </a:lnTo>
                <a:lnTo>
                  <a:pt x="8633" y="8330"/>
                </a:lnTo>
                <a:lnTo>
                  <a:pt x="6698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55470" y="1919362"/>
            <a:ext cx="3850" cy="17209"/>
          </a:xfrm>
          <a:custGeom>
            <a:avLst/>
            <a:gdLst/>
            <a:ahLst/>
            <a:cxnLst/>
            <a:rect l="l" t="t" r="r" b="b"/>
            <a:pathLst>
              <a:path w="3850" h="17209">
                <a:moveTo>
                  <a:pt x="0" y="12345"/>
                </a:moveTo>
                <a:lnTo>
                  <a:pt x="334" y="17209"/>
                </a:lnTo>
                <a:lnTo>
                  <a:pt x="2007" y="14530"/>
                </a:lnTo>
                <a:lnTo>
                  <a:pt x="3850" y="12510"/>
                </a:lnTo>
                <a:lnTo>
                  <a:pt x="2698" y="1158"/>
                </a:lnTo>
                <a:lnTo>
                  <a:pt x="1331" y="0"/>
                </a:lnTo>
                <a:lnTo>
                  <a:pt x="0" y="1234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44682" y="1740814"/>
            <a:ext cx="77601" cy="61963"/>
          </a:xfrm>
          <a:custGeom>
            <a:avLst/>
            <a:gdLst/>
            <a:ahLst/>
            <a:cxnLst/>
            <a:rect l="l" t="t" r="r" b="b"/>
            <a:pathLst>
              <a:path w="77601" h="61963">
                <a:moveTo>
                  <a:pt x="35569" y="508"/>
                </a:moveTo>
                <a:lnTo>
                  <a:pt x="25355" y="3848"/>
                </a:lnTo>
                <a:lnTo>
                  <a:pt x="18155" y="6870"/>
                </a:lnTo>
                <a:lnTo>
                  <a:pt x="21504" y="10210"/>
                </a:lnTo>
                <a:lnTo>
                  <a:pt x="29542" y="24282"/>
                </a:lnTo>
                <a:lnTo>
                  <a:pt x="29207" y="17411"/>
                </a:lnTo>
                <a:lnTo>
                  <a:pt x="31719" y="12725"/>
                </a:lnTo>
                <a:lnTo>
                  <a:pt x="40263" y="28837"/>
                </a:lnTo>
                <a:lnTo>
                  <a:pt x="50334" y="40985"/>
                </a:lnTo>
                <a:lnTo>
                  <a:pt x="57815" y="47992"/>
                </a:lnTo>
                <a:lnTo>
                  <a:pt x="59349" y="49237"/>
                </a:lnTo>
                <a:lnTo>
                  <a:pt x="40109" y="37009"/>
                </a:lnTo>
                <a:lnTo>
                  <a:pt x="25379" y="25372"/>
                </a:lnTo>
                <a:lnTo>
                  <a:pt x="14727" y="15091"/>
                </a:lnTo>
                <a:lnTo>
                  <a:pt x="7722" y="6929"/>
                </a:lnTo>
                <a:lnTo>
                  <a:pt x="3933" y="1652"/>
                </a:lnTo>
                <a:lnTo>
                  <a:pt x="2916" y="0"/>
                </a:lnTo>
                <a:lnTo>
                  <a:pt x="0" y="9048"/>
                </a:lnTo>
                <a:lnTo>
                  <a:pt x="6201" y="18607"/>
                </a:lnTo>
                <a:lnTo>
                  <a:pt x="9616" y="22110"/>
                </a:lnTo>
                <a:lnTo>
                  <a:pt x="2916" y="33159"/>
                </a:lnTo>
                <a:lnTo>
                  <a:pt x="10453" y="40360"/>
                </a:lnTo>
                <a:lnTo>
                  <a:pt x="20332" y="44538"/>
                </a:lnTo>
                <a:lnTo>
                  <a:pt x="28370" y="42875"/>
                </a:lnTo>
                <a:lnTo>
                  <a:pt x="24016" y="57772"/>
                </a:lnTo>
                <a:lnTo>
                  <a:pt x="38586" y="56095"/>
                </a:lnTo>
                <a:lnTo>
                  <a:pt x="57740" y="56114"/>
                </a:lnTo>
                <a:lnTo>
                  <a:pt x="71232" y="59288"/>
                </a:lnTo>
                <a:lnTo>
                  <a:pt x="77395" y="61853"/>
                </a:lnTo>
                <a:lnTo>
                  <a:pt x="77601" y="61963"/>
                </a:lnTo>
                <a:lnTo>
                  <a:pt x="67317" y="45721"/>
                </a:lnTo>
                <a:lnTo>
                  <a:pt x="59382" y="40083"/>
                </a:lnTo>
                <a:lnTo>
                  <a:pt x="58846" y="39852"/>
                </a:lnTo>
                <a:lnTo>
                  <a:pt x="54775" y="22184"/>
                </a:lnTo>
                <a:lnTo>
                  <a:pt x="46685" y="18125"/>
                </a:lnTo>
                <a:lnTo>
                  <a:pt x="42269" y="18757"/>
                </a:lnTo>
                <a:lnTo>
                  <a:pt x="38586" y="22110"/>
                </a:lnTo>
                <a:lnTo>
                  <a:pt x="38918" y="17411"/>
                </a:lnTo>
                <a:lnTo>
                  <a:pt x="35569" y="5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34874" y="1782851"/>
            <a:ext cx="14568" cy="19748"/>
          </a:xfrm>
          <a:custGeom>
            <a:avLst/>
            <a:gdLst/>
            <a:ahLst/>
            <a:cxnLst/>
            <a:rect l="l" t="t" r="r" b="b"/>
            <a:pathLst>
              <a:path w="14568" h="19748">
                <a:moveTo>
                  <a:pt x="14568" y="15227"/>
                </a:moveTo>
                <a:lnTo>
                  <a:pt x="6027" y="11049"/>
                </a:lnTo>
                <a:lnTo>
                  <a:pt x="166" y="0"/>
                </a:lnTo>
                <a:lnTo>
                  <a:pt x="0" y="495"/>
                </a:lnTo>
                <a:lnTo>
                  <a:pt x="0" y="6527"/>
                </a:lnTo>
                <a:lnTo>
                  <a:pt x="1673" y="19748"/>
                </a:lnTo>
                <a:lnTo>
                  <a:pt x="14568" y="152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55302" y="1802104"/>
            <a:ext cx="20430" cy="12748"/>
          </a:xfrm>
          <a:custGeom>
            <a:avLst/>
            <a:gdLst/>
            <a:ahLst/>
            <a:cxnLst/>
            <a:rect l="l" t="t" r="r" b="b"/>
            <a:pathLst>
              <a:path w="20430" h="12748">
                <a:moveTo>
                  <a:pt x="0" y="2349"/>
                </a:moveTo>
                <a:lnTo>
                  <a:pt x="3330" y="6908"/>
                </a:lnTo>
                <a:lnTo>
                  <a:pt x="11146" y="12748"/>
                </a:lnTo>
                <a:lnTo>
                  <a:pt x="20430" y="8534"/>
                </a:lnTo>
                <a:lnTo>
                  <a:pt x="9712" y="4013"/>
                </a:lnTo>
                <a:lnTo>
                  <a:pt x="670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97165" y="1822030"/>
            <a:ext cx="12391" cy="12725"/>
          </a:xfrm>
          <a:custGeom>
            <a:avLst/>
            <a:gdLst/>
            <a:ahLst/>
            <a:cxnLst/>
            <a:rect l="l" t="t" r="r" b="b"/>
            <a:pathLst>
              <a:path w="12391" h="12725">
                <a:moveTo>
                  <a:pt x="0" y="5359"/>
                </a:moveTo>
                <a:lnTo>
                  <a:pt x="335" y="6032"/>
                </a:lnTo>
                <a:lnTo>
                  <a:pt x="4688" y="9042"/>
                </a:lnTo>
                <a:lnTo>
                  <a:pt x="7871" y="12725"/>
                </a:lnTo>
                <a:lnTo>
                  <a:pt x="12391" y="2349"/>
                </a:lnTo>
                <a:lnTo>
                  <a:pt x="5024" y="0"/>
                </a:lnTo>
                <a:lnTo>
                  <a:pt x="335" y="165"/>
                </a:lnTo>
                <a:lnTo>
                  <a:pt x="0" y="535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91137" y="1830235"/>
            <a:ext cx="8373" cy="10045"/>
          </a:xfrm>
          <a:custGeom>
            <a:avLst/>
            <a:gdLst/>
            <a:ahLst/>
            <a:cxnLst/>
            <a:rect l="l" t="t" r="r" b="b"/>
            <a:pathLst>
              <a:path w="8373" h="10045">
                <a:moveTo>
                  <a:pt x="3182" y="673"/>
                </a:moveTo>
                <a:lnTo>
                  <a:pt x="2176" y="673"/>
                </a:lnTo>
                <a:lnTo>
                  <a:pt x="0" y="10045"/>
                </a:lnTo>
                <a:lnTo>
                  <a:pt x="6866" y="5867"/>
                </a:lnTo>
                <a:lnTo>
                  <a:pt x="8373" y="0"/>
                </a:lnTo>
                <a:lnTo>
                  <a:pt x="3182" y="6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8464" y="2008746"/>
            <a:ext cx="13228" cy="13220"/>
          </a:xfrm>
          <a:custGeom>
            <a:avLst/>
            <a:gdLst/>
            <a:ahLst/>
            <a:cxnLst/>
            <a:rect l="l" t="t" r="r" b="b"/>
            <a:pathLst>
              <a:path w="13228" h="13220">
                <a:moveTo>
                  <a:pt x="0" y="2336"/>
                </a:moveTo>
                <a:lnTo>
                  <a:pt x="669" y="7696"/>
                </a:lnTo>
                <a:lnTo>
                  <a:pt x="11219" y="10541"/>
                </a:lnTo>
                <a:lnTo>
                  <a:pt x="13228" y="13220"/>
                </a:lnTo>
                <a:lnTo>
                  <a:pt x="7702" y="3175"/>
                </a:lnTo>
                <a:lnTo>
                  <a:pt x="1841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43581" y="2007069"/>
            <a:ext cx="15071" cy="20586"/>
          </a:xfrm>
          <a:custGeom>
            <a:avLst/>
            <a:gdLst/>
            <a:ahLst/>
            <a:cxnLst/>
            <a:rect l="l" t="t" r="r" b="b"/>
            <a:pathLst>
              <a:path w="15071" h="20586">
                <a:moveTo>
                  <a:pt x="7536" y="13728"/>
                </a:moveTo>
                <a:lnTo>
                  <a:pt x="14401" y="20586"/>
                </a:lnTo>
                <a:lnTo>
                  <a:pt x="15071" y="8026"/>
                </a:lnTo>
                <a:lnTo>
                  <a:pt x="2344" y="330"/>
                </a:lnTo>
                <a:lnTo>
                  <a:pt x="1004" y="0"/>
                </a:lnTo>
                <a:lnTo>
                  <a:pt x="0" y="6692"/>
                </a:lnTo>
                <a:lnTo>
                  <a:pt x="0" y="7861"/>
                </a:lnTo>
                <a:lnTo>
                  <a:pt x="7536" y="137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99415" y="2022266"/>
            <a:ext cx="103779" cy="56469"/>
          </a:xfrm>
          <a:custGeom>
            <a:avLst/>
            <a:gdLst/>
            <a:ahLst/>
            <a:cxnLst/>
            <a:rect l="l" t="t" r="r" b="b"/>
            <a:pathLst>
              <a:path w="103779" h="56469">
                <a:moveTo>
                  <a:pt x="75981" y="22979"/>
                </a:moveTo>
                <a:lnTo>
                  <a:pt x="74193" y="18599"/>
                </a:lnTo>
                <a:lnTo>
                  <a:pt x="68111" y="6727"/>
                </a:lnTo>
                <a:lnTo>
                  <a:pt x="62586" y="9415"/>
                </a:lnTo>
                <a:lnTo>
                  <a:pt x="58063" y="11587"/>
                </a:lnTo>
                <a:lnTo>
                  <a:pt x="56556" y="14267"/>
                </a:lnTo>
                <a:lnTo>
                  <a:pt x="55384" y="15778"/>
                </a:lnTo>
                <a:lnTo>
                  <a:pt x="47346" y="13263"/>
                </a:lnTo>
                <a:lnTo>
                  <a:pt x="47178" y="14274"/>
                </a:lnTo>
                <a:lnTo>
                  <a:pt x="58003" y="18871"/>
                </a:lnTo>
                <a:lnTo>
                  <a:pt x="67332" y="23581"/>
                </a:lnTo>
                <a:lnTo>
                  <a:pt x="75400" y="28983"/>
                </a:lnTo>
                <a:lnTo>
                  <a:pt x="84456" y="36509"/>
                </a:lnTo>
                <a:lnTo>
                  <a:pt x="96745" y="47591"/>
                </a:lnTo>
                <a:lnTo>
                  <a:pt x="101601" y="54627"/>
                </a:lnTo>
                <a:lnTo>
                  <a:pt x="103779" y="56469"/>
                </a:lnTo>
                <a:lnTo>
                  <a:pt x="95701" y="40401"/>
                </a:lnTo>
                <a:lnTo>
                  <a:pt x="89552" y="30535"/>
                </a:lnTo>
                <a:lnTo>
                  <a:pt x="84354" y="28160"/>
                </a:lnTo>
                <a:lnTo>
                  <a:pt x="79162" y="21468"/>
                </a:lnTo>
                <a:lnTo>
                  <a:pt x="75981" y="22979"/>
                </a:lnTo>
                <a:close/>
              </a:path>
              <a:path w="103779" h="56469">
                <a:moveTo>
                  <a:pt x="46006" y="21302"/>
                </a:moveTo>
                <a:lnTo>
                  <a:pt x="47178" y="14274"/>
                </a:lnTo>
                <a:lnTo>
                  <a:pt x="45167" y="13420"/>
                </a:lnTo>
                <a:lnTo>
                  <a:pt x="39477" y="11092"/>
                </a:lnTo>
                <a:lnTo>
                  <a:pt x="47346" y="13263"/>
                </a:lnTo>
                <a:lnTo>
                  <a:pt x="55384" y="15778"/>
                </a:lnTo>
                <a:lnTo>
                  <a:pt x="52035" y="10419"/>
                </a:lnTo>
                <a:lnTo>
                  <a:pt x="42294" y="155"/>
                </a:lnTo>
                <a:lnTo>
                  <a:pt x="37612" y="0"/>
                </a:lnTo>
                <a:lnTo>
                  <a:pt x="35123" y="11587"/>
                </a:lnTo>
                <a:lnTo>
                  <a:pt x="32778" y="12755"/>
                </a:lnTo>
                <a:lnTo>
                  <a:pt x="22735" y="4502"/>
                </a:lnTo>
                <a:lnTo>
                  <a:pt x="14847" y="1549"/>
                </a:lnTo>
                <a:lnTo>
                  <a:pt x="7828" y="7739"/>
                </a:lnTo>
                <a:lnTo>
                  <a:pt x="5226" y="11732"/>
                </a:lnTo>
                <a:lnTo>
                  <a:pt x="0" y="21881"/>
                </a:lnTo>
                <a:lnTo>
                  <a:pt x="4417" y="25620"/>
                </a:lnTo>
                <a:lnTo>
                  <a:pt x="20723" y="26154"/>
                </a:lnTo>
                <a:lnTo>
                  <a:pt x="21875" y="38766"/>
                </a:lnTo>
                <a:lnTo>
                  <a:pt x="24501" y="46536"/>
                </a:lnTo>
                <a:lnTo>
                  <a:pt x="30701" y="45204"/>
                </a:lnTo>
                <a:lnTo>
                  <a:pt x="42993" y="35869"/>
                </a:lnTo>
                <a:lnTo>
                  <a:pt x="52872" y="30002"/>
                </a:lnTo>
                <a:lnTo>
                  <a:pt x="48352" y="38219"/>
                </a:lnTo>
                <a:lnTo>
                  <a:pt x="46479" y="44522"/>
                </a:lnTo>
                <a:lnTo>
                  <a:pt x="46897" y="51761"/>
                </a:lnTo>
                <a:lnTo>
                  <a:pt x="59236" y="48099"/>
                </a:lnTo>
                <a:lnTo>
                  <a:pt x="73297" y="43945"/>
                </a:lnTo>
                <a:lnTo>
                  <a:pt x="83199" y="42764"/>
                </a:lnTo>
                <a:lnTo>
                  <a:pt x="93062" y="45407"/>
                </a:lnTo>
                <a:lnTo>
                  <a:pt x="90174" y="43202"/>
                </a:lnTo>
                <a:lnTo>
                  <a:pt x="80456" y="37039"/>
                </a:lnTo>
                <a:lnTo>
                  <a:pt x="71529" y="36676"/>
                </a:lnTo>
                <a:lnTo>
                  <a:pt x="56892" y="41394"/>
                </a:lnTo>
                <a:lnTo>
                  <a:pt x="63254" y="31513"/>
                </a:lnTo>
                <a:lnTo>
                  <a:pt x="70791" y="32517"/>
                </a:lnTo>
                <a:lnTo>
                  <a:pt x="68961" y="31853"/>
                </a:lnTo>
                <a:lnTo>
                  <a:pt x="49390" y="24812"/>
                </a:lnTo>
                <a:lnTo>
                  <a:pt x="36417" y="20461"/>
                </a:lnTo>
                <a:lnTo>
                  <a:pt x="27182" y="18040"/>
                </a:lnTo>
                <a:lnTo>
                  <a:pt x="18828" y="16787"/>
                </a:lnTo>
                <a:lnTo>
                  <a:pt x="8497" y="15943"/>
                </a:lnTo>
                <a:lnTo>
                  <a:pt x="12346" y="14714"/>
                </a:lnTo>
                <a:lnTo>
                  <a:pt x="23569" y="12083"/>
                </a:lnTo>
                <a:lnTo>
                  <a:pt x="32595" y="13966"/>
                </a:lnTo>
                <a:lnTo>
                  <a:pt x="46006" y="213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09222" y="2046579"/>
            <a:ext cx="11889" cy="12725"/>
          </a:xfrm>
          <a:custGeom>
            <a:avLst/>
            <a:gdLst/>
            <a:ahLst/>
            <a:cxnLst/>
            <a:rect l="l" t="t" r="r" b="b"/>
            <a:pathLst>
              <a:path w="11889" h="12725">
                <a:moveTo>
                  <a:pt x="11889" y="8547"/>
                </a:moveTo>
                <a:lnTo>
                  <a:pt x="11219" y="6032"/>
                </a:lnTo>
                <a:lnTo>
                  <a:pt x="6697" y="3517"/>
                </a:lnTo>
                <a:lnTo>
                  <a:pt x="3348" y="0"/>
                </a:lnTo>
                <a:lnTo>
                  <a:pt x="1226" y="2476"/>
                </a:lnTo>
                <a:lnTo>
                  <a:pt x="334" y="3517"/>
                </a:lnTo>
                <a:lnTo>
                  <a:pt x="0" y="6527"/>
                </a:lnTo>
                <a:lnTo>
                  <a:pt x="334" y="11887"/>
                </a:lnTo>
                <a:lnTo>
                  <a:pt x="7871" y="12725"/>
                </a:lnTo>
                <a:lnTo>
                  <a:pt x="10382" y="11887"/>
                </a:lnTo>
                <a:lnTo>
                  <a:pt x="11889" y="854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15083" y="2041220"/>
            <a:ext cx="7031" cy="6705"/>
          </a:xfrm>
          <a:custGeom>
            <a:avLst/>
            <a:gdLst/>
            <a:ahLst/>
            <a:cxnLst/>
            <a:rect l="l" t="t" r="r" b="b"/>
            <a:pathLst>
              <a:path w="7031" h="6705">
                <a:moveTo>
                  <a:pt x="6697" y="0"/>
                </a:moveTo>
                <a:lnTo>
                  <a:pt x="0" y="4699"/>
                </a:lnTo>
                <a:lnTo>
                  <a:pt x="4688" y="5702"/>
                </a:lnTo>
                <a:lnTo>
                  <a:pt x="7031" y="6705"/>
                </a:lnTo>
                <a:lnTo>
                  <a:pt x="669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05570" y="2078958"/>
            <a:ext cx="101475" cy="42475"/>
          </a:xfrm>
          <a:custGeom>
            <a:avLst/>
            <a:gdLst/>
            <a:ahLst/>
            <a:cxnLst/>
            <a:rect l="l" t="t" r="r" b="b"/>
            <a:pathLst>
              <a:path w="101475" h="42475">
                <a:moveTo>
                  <a:pt x="26122" y="38119"/>
                </a:moveTo>
                <a:lnTo>
                  <a:pt x="31647" y="42475"/>
                </a:lnTo>
                <a:lnTo>
                  <a:pt x="41695" y="41471"/>
                </a:lnTo>
                <a:lnTo>
                  <a:pt x="47555" y="42475"/>
                </a:lnTo>
                <a:lnTo>
                  <a:pt x="53919" y="30587"/>
                </a:lnTo>
                <a:lnTo>
                  <a:pt x="56598" y="39795"/>
                </a:lnTo>
                <a:lnTo>
                  <a:pt x="61789" y="35769"/>
                </a:lnTo>
                <a:lnTo>
                  <a:pt x="66644" y="32264"/>
                </a:lnTo>
                <a:lnTo>
                  <a:pt x="73008" y="21545"/>
                </a:lnTo>
                <a:lnTo>
                  <a:pt x="80878" y="21710"/>
                </a:lnTo>
                <a:lnTo>
                  <a:pt x="83224" y="17519"/>
                </a:lnTo>
                <a:lnTo>
                  <a:pt x="86069" y="9988"/>
                </a:lnTo>
                <a:lnTo>
                  <a:pt x="101475" y="12998"/>
                </a:lnTo>
                <a:lnTo>
                  <a:pt x="96283" y="3790"/>
                </a:lnTo>
                <a:lnTo>
                  <a:pt x="79540" y="5797"/>
                </a:lnTo>
                <a:lnTo>
                  <a:pt x="72362" y="6158"/>
                </a:lnTo>
                <a:lnTo>
                  <a:pt x="55426" y="1276"/>
                </a:lnTo>
                <a:lnTo>
                  <a:pt x="49280" y="0"/>
                </a:lnTo>
                <a:lnTo>
                  <a:pt x="37341" y="8477"/>
                </a:lnTo>
                <a:lnTo>
                  <a:pt x="36434" y="8271"/>
                </a:lnTo>
                <a:lnTo>
                  <a:pt x="24452" y="7311"/>
                </a:lnTo>
                <a:lnTo>
                  <a:pt x="16242" y="14839"/>
                </a:lnTo>
                <a:lnTo>
                  <a:pt x="16194" y="15127"/>
                </a:lnTo>
                <a:lnTo>
                  <a:pt x="18096" y="21302"/>
                </a:lnTo>
                <a:lnTo>
                  <a:pt x="34326" y="24047"/>
                </a:lnTo>
                <a:lnTo>
                  <a:pt x="26290" y="19526"/>
                </a:lnTo>
                <a:lnTo>
                  <a:pt x="22604" y="12160"/>
                </a:lnTo>
                <a:lnTo>
                  <a:pt x="26463" y="13505"/>
                </a:lnTo>
                <a:lnTo>
                  <a:pt x="39078" y="15914"/>
                </a:lnTo>
                <a:lnTo>
                  <a:pt x="56598" y="14509"/>
                </a:lnTo>
                <a:lnTo>
                  <a:pt x="51908" y="12325"/>
                </a:lnTo>
                <a:lnTo>
                  <a:pt x="49900" y="8477"/>
                </a:lnTo>
                <a:lnTo>
                  <a:pt x="50640" y="8681"/>
                </a:lnTo>
                <a:lnTo>
                  <a:pt x="60521" y="10526"/>
                </a:lnTo>
                <a:lnTo>
                  <a:pt x="79204" y="11156"/>
                </a:lnTo>
                <a:lnTo>
                  <a:pt x="66310" y="12998"/>
                </a:lnTo>
                <a:lnTo>
                  <a:pt x="55426" y="18027"/>
                </a:lnTo>
                <a:lnTo>
                  <a:pt x="53272" y="19200"/>
                </a:lnTo>
                <a:lnTo>
                  <a:pt x="44981" y="23021"/>
                </a:lnTo>
                <a:lnTo>
                  <a:pt x="32142" y="27310"/>
                </a:lnTo>
                <a:lnTo>
                  <a:pt x="16549" y="29762"/>
                </a:lnTo>
                <a:lnTo>
                  <a:pt x="0" y="28073"/>
                </a:lnTo>
                <a:lnTo>
                  <a:pt x="678" y="28792"/>
                </a:lnTo>
                <a:lnTo>
                  <a:pt x="9387" y="35120"/>
                </a:lnTo>
                <a:lnTo>
                  <a:pt x="26122" y="381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96998" y="1868159"/>
            <a:ext cx="75854" cy="123327"/>
          </a:xfrm>
          <a:custGeom>
            <a:avLst/>
            <a:gdLst/>
            <a:ahLst/>
            <a:cxnLst/>
            <a:rect l="l" t="t" r="r" b="b"/>
            <a:pathLst>
              <a:path w="75854" h="123327">
                <a:moveTo>
                  <a:pt x="9545" y="64221"/>
                </a:moveTo>
                <a:lnTo>
                  <a:pt x="7033" y="74940"/>
                </a:lnTo>
                <a:lnTo>
                  <a:pt x="6308" y="76662"/>
                </a:lnTo>
                <a:lnTo>
                  <a:pt x="4204" y="84102"/>
                </a:lnTo>
                <a:lnTo>
                  <a:pt x="1749" y="99070"/>
                </a:lnTo>
                <a:lnTo>
                  <a:pt x="0" y="123327"/>
                </a:lnTo>
                <a:lnTo>
                  <a:pt x="180" y="122570"/>
                </a:lnTo>
                <a:lnTo>
                  <a:pt x="3042" y="112754"/>
                </a:lnTo>
                <a:lnTo>
                  <a:pt x="9879" y="95362"/>
                </a:lnTo>
                <a:lnTo>
                  <a:pt x="15237" y="94028"/>
                </a:lnTo>
                <a:lnTo>
                  <a:pt x="17749" y="86662"/>
                </a:lnTo>
                <a:lnTo>
                  <a:pt x="16577" y="81798"/>
                </a:lnTo>
                <a:lnTo>
                  <a:pt x="25116" y="73264"/>
                </a:lnTo>
                <a:lnTo>
                  <a:pt x="27865" y="71407"/>
                </a:lnTo>
                <a:lnTo>
                  <a:pt x="39310" y="63505"/>
                </a:lnTo>
                <a:lnTo>
                  <a:pt x="52580" y="53833"/>
                </a:lnTo>
                <a:lnTo>
                  <a:pt x="59612" y="49820"/>
                </a:lnTo>
                <a:lnTo>
                  <a:pt x="62124" y="42784"/>
                </a:lnTo>
                <a:lnTo>
                  <a:pt x="59947" y="46645"/>
                </a:lnTo>
                <a:lnTo>
                  <a:pt x="49397" y="50988"/>
                </a:lnTo>
                <a:lnTo>
                  <a:pt x="40690" y="50150"/>
                </a:lnTo>
                <a:lnTo>
                  <a:pt x="29303" y="62545"/>
                </a:lnTo>
                <a:lnTo>
                  <a:pt x="32929" y="54189"/>
                </a:lnTo>
                <a:lnTo>
                  <a:pt x="34997" y="37424"/>
                </a:lnTo>
                <a:lnTo>
                  <a:pt x="39015" y="37424"/>
                </a:lnTo>
                <a:lnTo>
                  <a:pt x="41527" y="46645"/>
                </a:lnTo>
                <a:lnTo>
                  <a:pt x="48560" y="43622"/>
                </a:lnTo>
                <a:lnTo>
                  <a:pt x="44710" y="31405"/>
                </a:lnTo>
                <a:lnTo>
                  <a:pt x="43033" y="28560"/>
                </a:lnTo>
                <a:lnTo>
                  <a:pt x="46382" y="13980"/>
                </a:lnTo>
                <a:lnTo>
                  <a:pt x="48059" y="24039"/>
                </a:lnTo>
                <a:lnTo>
                  <a:pt x="53082" y="31405"/>
                </a:lnTo>
                <a:lnTo>
                  <a:pt x="54651" y="27808"/>
                </a:lnTo>
                <a:lnTo>
                  <a:pt x="61539" y="17060"/>
                </a:lnTo>
                <a:lnTo>
                  <a:pt x="75854" y="2931"/>
                </a:lnTo>
                <a:lnTo>
                  <a:pt x="73964" y="1244"/>
                </a:lnTo>
                <a:lnTo>
                  <a:pt x="66615" y="0"/>
                </a:lnTo>
                <a:lnTo>
                  <a:pt x="54589" y="9802"/>
                </a:lnTo>
                <a:lnTo>
                  <a:pt x="53502" y="9013"/>
                </a:lnTo>
                <a:lnTo>
                  <a:pt x="47630" y="6390"/>
                </a:lnTo>
                <a:lnTo>
                  <a:pt x="40691" y="8615"/>
                </a:lnTo>
                <a:lnTo>
                  <a:pt x="37343" y="23200"/>
                </a:lnTo>
                <a:lnTo>
                  <a:pt x="33443" y="22982"/>
                </a:lnTo>
                <a:lnTo>
                  <a:pt x="24506" y="25376"/>
                </a:lnTo>
                <a:lnTo>
                  <a:pt x="24281" y="36586"/>
                </a:lnTo>
                <a:lnTo>
                  <a:pt x="31313" y="41107"/>
                </a:lnTo>
                <a:lnTo>
                  <a:pt x="25452" y="51153"/>
                </a:lnTo>
                <a:lnTo>
                  <a:pt x="20596" y="53503"/>
                </a:lnTo>
                <a:lnTo>
                  <a:pt x="20261" y="65390"/>
                </a:lnTo>
                <a:lnTo>
                  <a:pt x="23442" y="71092"/>
                </a:lnTo>
                <a:lnTo>
                  <a:pt x="11888" y="82979"/>
                </a:lnTo>
                <a:lnTo>
                  <a:pt x="12385" y="79791"/>
                </a:lnTo>
                <a:lnTo>
                  <a:pt x="12231" y="67497"/>
                </a:lnTo>
                <a:lnTo>
                  <a:pt x="6530" y="50988"/>
                </a:lnTo>
                <a:lnTo>
                  <a:pt x="9545" y="642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49242" y="1892020"/>
            <a:ext cx="27463" cy="15405"/>
          </a:xfrm>
          <a:custGeom>
            <a:avLst/>
            <a:gdLst/>
            <a:ahLst/>
            <a:cxnLst/>
            <a:rect l="l" t="t" r="r" b="b"/>
            <a:pathLst>
              <a:path w="27463" h="15405">
                <a:moveTo>
                  <a:pt x="23945" y="2184"/>
                </a:moveTo>
                <a:lnTo>
                  <a:pt x="22104" y="3352"/>
                </a:lnTo>
                <a:lnTo>
                  <a:pt x="13900" y="9550"/>
                </a:lnTo>
                <a:lnTo>
                  <a:pt x="0" y="14566"/>
                </a:lnTo>
                <a:lnTo>
                  <a:pt x="12727" y="15405"/>
                </a:lnTo>
                <a:lnTo>
                  <a:pt x="22942" y="10883"/>
                </a:lnTo>
                <a:lnTo>
                  <a:pt x="23945" y="10223"/>
                </a:lnTo>
                <a:lnTo>
                  <a:pt x="26291" y="8039"/>
                </a:lnTo>
                <a:lnTo>
                  <a:pt x="27128" y="4521"/>
                </a:lnTo>
                <a:lnTo>
                  <a:pt x="27463" y="0"/>
                </a:lnTo>
                <a:lnTo>
                  <a:pt x="23945" y="21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4655" y="1940585"/>
            <a:ext cx="78031" cy="73850"/>
          </a:xfrm>
          <a:custGeom>
            <a:avLst/>
            <a:gdLst/>
            <a:ahLst/>
            <a:cxnLst/>
            <a:rect l="l" t="t" r="r" b="b"/>
            <a:pathLst>
              <a:path w="78031" h="73850">
                <a:moveTo>
                  <a:pt x="46047" y="47561"/>
                </a:moveTo>
                <a:lnTo>
                  <a:pt x="51741" y="50571"/>
                </a:lnTo>
                <a:lnTo>
                  <a:pt x="63630" y="47561"/>
                </a:lnTo>
                <a:lnTo>
                  <a:pt x="64362" y="47286"/>
                </a:lnTo>
                <a:lnTo>
                  <a:pt x="69636" y="42588"/>
                </a:lnTo>
                <a:lnTo>
                  <a:pt x="65973" y="30137"/>
                </a:lnTo>
                <a:lnTo>
                  <a:pt x="77025" y="25628"/>
                </a:lnTo>
                <a:lnTo>
                  <a:pt x="78031" y="11556"/>
                </a:lnTo>
                <a:lnTo>
                  <a:pt x="78031" y="8039"/>
                </a:lnTo>
                <a:lnTo>
                  <a:pt x="77696" y="5524"/>
                </a:lnTo>
                <a:lnTo>
                  <a:pt x="74347" y="0"/>
                </a:lnTo>
                <a:lnTo>
                  <a:pt x="70328" y="1346"/>
                </a:lnTo>
                <a:lnTo>
                  <a:pt x="74347" y="1676"/>
                </a:lnTo>
                <a:lnTo>
                  <a:pt x="72003" y="7708"/>
                </a:lnTo>
                <a:lnTo>
                  <a:pt x="71660" y="8214"/>
                </a:lnTo>
                <a:lnTo>
                  <a:pt x="68652" y="12142"/>
                </a:lnTo>
                <a:lnTo>
                  <a:pt x="62220" y="19300"/>
                </a:lnTo>
                <a:lnTo>
                  <a:pt x="58178" y="23083"/>
                </a:lnTo>
                <a:lnTo>
                  <a:pt x="58105" y="24790"/>
                </a:lnTo>
                <a:lnTo>
                  <a:pt x="54754" y="26288"/>
                </a:lnTo>
                <a:lnTo>
                  <a:pt x="51967" y="28897"/>
                </a:lnTo>
                <a:lnTo>
                  <a:pt x="37498" y="40143"/>
                </a:lnTo>
                <a:lnTo>
                  <a:pt x="18418" y="52247"/>
                </a:lnTo>
                <a:lnTo>
                  <a:pt x="18545" y="52155"/>
                </a:lnTo>
                <a:lnTo>
                  <a:pt x="24837" y="46015"/>
                </a:lnTo>
                <a:lnTo>
                  <a:pt x="33991" y="29971"/>
                </a:lnTo>
                <a:lnTo>
                  <a:pt x="36334" y="30137"/>
                </a:lnTo>
                <a:lnTo>
                  <a:pt x="40521" y="21272"/>
                </a:lnTo>
                <a:lnTo>
                  <a:pt x="29302" y="17589"/>
                </a:lnTo>
                <a:lnTo>
                  <a:pt x="26287" y="29133"/>
                </a:lnTo>
                <a:lnTo>
                  <a:pt x="26487" y="29478"/>
                </a:lnTo>
                <a:lnTo>
                  <a:pt x="27133" y="36141"/>
                </a:lnTo>
                <a:lnTo>
                  <a:pt x="17245" y="49060"/>
                </a:lnTo>
                <a:lnTo>
                  <a:pt x="16589" y="49426"/>
                </a:lnTo>
                <a:lnTo>
                  <a:pt x="9988" y="55658"/>
                </a:lnTo>
                <a:lnTo>
                  <a:pt x="0" y="73850"/>
                </a:lnTo>
                <a:lnTo>
                  <a:pt x="4561" y="68534"/>
                </a:lnTo>
                <a:lnTo>
                  <a:pt x="15055" y="61152"/>
                </a:lnTo>
                <a:lnTo>
                  <a:pt x="15568" y="60791"/>
                </a:lnTo>
                <a:lnTo>
                  <a:pt x="31647" y="59118"/>
                </a:lnTo>
                <a:lnTo>
                  <a:pt x="32619" y="59609"/>
                </a:lnTo>
                <a:lnTo>
                  <a:pt x="39939" y="60089"/>
                </a:lnTo>
                <a:lnTo>
                  <a:pt x="46047" y="47561"/>
                </a:lnTo>
                <a:close/>
              </a:path>
              <a:path w="78031" h="73850">
                <a:moveTo>
                  <a:pt x="57101" y="8566"/>
                </a:moveTo>
                <a:lnTo>
                  <a:pt x="48486" y="8755"/>
                </a:lnTo>
                <a:lnTo>
                  <a:pt x="40521" y="21272"/>
                </a:lnTo>
                <a:lnTo>
                  <a:pt x="36334" y="30137"/>
                </a:lnTo>
                <a:lnTo>
                  <a:pt x="35497" y="38849"/>
                </a:lnTo>
                <a:lnTo>
                  <a:pt x="40663" y="33328"/>
                </a:lnTo>
                <a:lnTo>
                  <a:pt x="48559" y="15570"/>
                </a:lnTo>
                <a:lnTo>
                  <a:pt x="53249" y="15570"/>
                </a:lnTo>
                <a:lnTo>
                  <a:pt x="51741" y="27635"/>
                </a:lnTo>
                <a:lnTo>
                  <a:pt x="54754" y="26288"/>
                </a:lnTo>
                <a:lnTo>
                  <a:pt x="58178" y="23083"/>
                </a:lnTo>
                <a:lnTo>
                  <a:pt x="58775" y="9207"/>
                </a:lnTo>
                <a:lnTo>
                  <a:pt x="57101" y="85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818264" y="1950961"/>
            <a:ext cx="9545" cy="9385"/>
          </a:xfrm>
          <a:custGeom>
            <a:avLst/>
            <a:gdLst/>
            <a:ahLst/>
            <a:cxnLst/>
            <a:rect l="l" t="t" r="r" b="b"/>
            <a:pathLst>
              <a:path w="9545" h="9385">
                <a:moveTo>
                  <a:pt x="0" y="3860"/>
                </a:moveTo>
                <a:lnTo>
                  <a:pt x="6027" y="9385"/>
                </a:lnTo>
                <a:lnTo>
                  <a:pt x="9545" y="5702"/>
                </a:lnTo>
                <a:lnTo>
                  <a:pt x="3516" y="0"/>
                </a:lnTo>
                <a:lnTo>
                  <a:pt x="0" y="3860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34163" y="1912584"/>
            <a:ext cx="58161" cy="125956"/>
          </a:xfrm>
          <a:custGeom>
            <a:avLst/>
            <a:gdLst/>
            <a:ahLst/>
            <a:cxnLst/>
            <a:rect l="l" t="t" r="r" b="b"/>
            <a:pathLst>
              <a:path w="58161" h="125956">
                <a:moveTo>
                  <a:pt x="12934" y="39723"/>
                </a:moveTo>
                <a:lnTo>
                  <a:pt x="17623" y="41894"/>
                </a:lnTo>
                <a:lnTo>
                  <a:pt x="12264" y="30845"/>
                </a:lnTo>
                <a:lnTo>
                  <a:pt x="8078" y="31175"/>
                </a:lnTo>
                <a:lnTo>
                  <a:pt x="0" y="38952"/>
                </a:lnTo>
                <a:lnTo>
                  <a:pt x="1405" y="46613"/>
                </a:lnTo>
                <a:lnTo>
                  <a:pt x="7691" y="53145"/>
                </a:lnTo>
                <a:lnTo>
                  <a:pt x="14255" y="57529"/>
                </a:lnTo>
                <a:lnTo>
                  <a:pt x="16619" y="58811"/>
                </a:lnTo>
                <a:lnTo>
                  <a:pt x="19295" y="72517"/>
                </a:lnTo>
                <a:lnTo>
                  <a:pt x="29199" y="79419"/>
                </a:lnTo>
                <a:lnTo>
                  <a:pt x="32694" y="80744"/>
                </a:lnTo>
                <a:lnTo>
                  <a:pt x="44689" y="92528"/>
                </a:lnTo>
                <a:lnTo>
                  <a:pt x="49242" y="106478"/>
                </a:lnTo>
                <a:lnTo>
                  <a:pt x="49625" y="117980"/>
                </a:lnTo>
                <a:lnTo>
                  <a:pt x="49105" y="122438"/>
                </a:lnTo>
                <a:lnTo>
                  <a:pt x="51784" y="125956"/>
                </a:lnTo>
                <a:lnTo>
                  <a:pt x="56985" y="100678"/>
                </a:lnTo>
                <a:lnTo>
                  <a:pt x="58161" y="85372"/>
                </a:lnTo>
                <a:lnTo>
                  <a:pt x="56782" y="77583"/>
                </a:lnTo>
                <a:lnTo>
                  <a:pt x="54317" y="74855"/>
                </a:lnTo>
                <a:lnTo>
                  <a:pt x="51784" y="74889"/>
                </a:lnTo>
                <a:lnTo>
                  <a:pt x="46089" y="63827"/>
                </a:lnTo>
                <a:lnTo>
                  <a:pt x="49607" y="57972"/>
                </a:lnTo>
                <a:lnTo>
                  <a:pt x="54964" y="45412"/>
                </a:lnTo>
                <a:lnTo>
                  <a:pt x="45421" y="43063"/>
                </a:lnTo>
                <a:lnTo>
                  <a:pt x="42740" y="42402"/>
                </a:lnTo>
                <a:lnTo>
                  <a:pt x="41569" y="45247"/>
                </a:lnTo>
                <a:lnTo>
                  <a:pt x="40061" y="48422"/>
                </a:lnTo>
                <a:lnTo>
                  <a:pt x="39726" y="42732"/>
                </a:lnTo>
                <a:lnTo>
                  <a:pt x="35846" y="21196"/>
                </a:lnTo>
                <a:lnTo>
                  <a:pt x="30715" y="16803"/>
                </a:lnTo>
                <a:lnTo>
                  <a:pt x="30517" y="16774"/>
                </a:lnTo>
                <a:lnTo>
                  <a:pt x="24656" y="18615"/>
                </a:lnTo>
                <a:lnTo>
                  <a:pt x="23315" y="21295"/>
                </a:lnTo>
                <a:lnTo>
                  <a:pt x="21641" y="23975"/>
                </a:lnTo>
                <a:lnTo>
                  <a:pt x="21307" y="19123"/>
                </a:lnTo>
                <a:lnTo>
                  <a:pt x="18905" y="2617"/>
                </a:lnTo>
                <a:lnTo>
                  <a:pt x="12100" y="0"/>
                </a:lnTo>
                <a:lnTo>
                  <a:pt x="10256" y="365"/>
                </a:lnTo>
                <a:lnTo>
                  <a:pt x="9921" y="1711"/>
                </a:lnTo>
                <a:lnTo>
                  <a:pt x="12605" y="20307"/>
                </a:lnTo>
                <a:lnTo>
                  <a:pt x="19084" y="35337"/>
                </a:lnTo>
                <a:lnTo>
                  <a:pt x="25902" y="45633"/>
                </a:lnTo>
                <a:lnTo>
                  <a:pt x="29680" y="50098"/>
                </a:lnTo>
                <a:lnTo>
                  <a:pt x="40878" y="68054"/>
                </a:lnTo>
                <a:lnTo>
                  <a:pt x="46117" y="80696"/>
                </a:lnTo>
                <a:lnTo>
                  <a:pt x="47569" y="86432"/>
                </a:lnTo>
                <a:lnTo>
                  <a:pt x="47596" y="86611"/>
                </a:lnTo>
                <a:lnTo>
                  <a:pt x="35055" y="71092"/>
                </a:lnTo>
                <a:lnTo>
                  <a:pt x="28842" y="67015"/>
                </a:lnTo>
                <a:lnTo>
                  <a:pt x="33530" y="65338"/>
                </a:lnTo>
                <a:lnTo>
                  <a:pt x="36545" y="66685"/>
                </a:lnTo>
                <a:lnTo>
                  <a:pt x="23641" y="52741"/>
                </a:lnTo>
                <a:lnTo>
                  <a:pt x="11485" y="45275"/>
                </a:lnTo>
                <a:lnTo>
                  <a:pt x="5567" y="42898"/>
                </a:lnTo>
                <a:lnTo>
                  <a:pt x="12934" y="397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12565" y="1927186"/>
            <a:ext cx="12763" cy="25450"/>
          </a:xfrm>
          <a:custGeom>
            <a:avLst/>
            <a:gdLst/>
            <a:ahLst/>
            <a:cxnLst/>
            <a:rect l="l" t="t" r="r" b="b"/>
            <a:pathLst>
              <a:path w="12763" h="25450">
                <a:moveTo>
                  <a:pt x="12763" y="0"/>
                </a:moveTo>
                <a:lnTo>
                  <a:pt x="37" y="1346"/>
                </a:lnTo>
                <a:lnTo>
                  <a:pt x="0" y="1561"/>
                </a:lnTo>
                <a:lnTo>
                  <a:pt x="1088" y="8341"/>
                </a:lnTo>
                <a:lnTo>
                  <a:pt x="10921" y="25450"/>
                </a:lnTo>
                <a:lnTo>
                  <a:pt x="9750" y="17919"/>
                </a:lnTo>
                <a:lnTo>
                  <a:pt x="12763" y="10210"/>
                </a:lnTo>
                <a:lnTo>
                  <a:pt x="1276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51725" y="2117242"/>
            <a:ext cx="227294" cy="183398"/>
          </a:xfrm>
          <a:custGeom>
            <a:avLst/>
            <a:gdLst/>
            <a:ahLst/>
            <a:cxnLst/>
            <a:rect l="l" t="t" r="r" b="b"/>
            <a:pathLst>
              <a:path w="227294" h="183398">
                <a:moveTo>
                  <a:pt x="69474" y="64234"/>
                </a:moveTo>
                <a:lnTo>
                  <a:pt x="78092" y="64210"/>
                </a:lnTo>
                <a:lnTo>
                  <a:pt x="94503" y="70167"/>
                </a:lnTo>
                <a:lnTo>
                  <a:pt x="97109" y="71061"/>
                </a:lnTo>
                <a:lnTo>
                  <a:pt x="108248" y="79926"/>
                </a:lnTo>
                <a:lnTo>
                  <a:pt x="114598" y="89420"/>
                </a:lnTo>
                <a:lnTo>
                  <a:pt x="111080" y="89255"/>
                </a:lnTo>
                <a:lnTo>
                  <a:pt x="109408" y="89255"/>
                </a:lnTo>
                <a:lnTo>
                  <a:pt x="97793" y="84284"/>
                </a:lnTo>
                <a:lnTo>
                  <a:pt x="88455" y="83130"/>
                </a:lnTo>
                <a:lnTo>
                  <a:pt x="80939" y="89750"/>
                </a:lnTo>
                <a:lnTo>
                  <a:pt x="62886" y="88052"/>
                </a:lnTo>
                <a:lnTo>
                  <a:pt x="54464" y="89121"/>
                </a:lnTo>
                <a:lnTo>
                  <a:pt x="56324" y="95288"/>
                </a:lnTo>
                <a:lnTo>
                  <a:pt x="53812" y="102476"/>
                </a:lnTo>
                <a:lnTo>
                  <a:pt x="59338" y="106667"/>
                </a:lnTo>
                <a:lnTo>
                  <a:pt x="56870" y="106545"/>
                </a:lnTo>
                <a:lnTo>
                  <a:pt x="34852" y="105795"/>
                </a:lnTo>
                <a:lnTo>
                  <a:pt x="27698" y="107520"/>
                </a:lnTo>
                <a:lnTo>
                  <a:pt x="29197" y="113030"/>
                </a:lnTo>
                <a:lnTo>
                  <a:pt x="27354" y="121577"/>
                </a:lnTo>
                <a:lnTo>
                  <a:pt x="30369" y="122910"/>
                </a:lnTo>
                <a:lnTo>
                  <a:pt x="20762" y="124287"/>
                </a:lnTo>
                <a:lnTo>
                  <a:pt x="6930" y="126689"/>
                </a:lnTo>
                <a:lnTo>
                  <a:pt x="163" y="129323"/>
                </a:lnTo>
                <a:lnTo>
                  <a:pt x="0" y="133080"/>
                </a:lnTo>
                <a:lnTo>
                  <a:pt x="5980" y="138850"/>
                </a:lnTo>
                <a:lnTo>
                  <a:pt x="17644" y="147523"/>
                </a:lnTo>
                <a:lnTo>
                  <a:pt x="18991" y="148053"/>
                </a:lnTo>
                <a:lnTo>
                  <a:pt x="32022" y="151919"/>
                </a:lnTo>
                <a:lnTo>
                  <a:pt x="41086" y="147523"/>
                </a:lnTo>
                <a:lnTo>
                  <a:pt x="43598" y="155905"/>
                </a:lnTo>
                <a:lnTo>
                  <a:pt x="51635" y="155905"/>
                </a:lnTo>
                <a:lnTo>
                  <a:pt x="51428" y="156914"/>
                </a:lnTo>
                <a:lnTo>
                  <a:pt x="47957" y="176722"/>
                </a:lnTo>
                <a:lnTo>
                  <a:pt x="50569" y="183398"/>
                </a:lnTo>
                <a:lnTo>
                  <a:pt x="61348" y="182689"/>
                </a:lnTo>
                <a:lnTo>
                  <a:pt x="80102" y="177673"/>
                </a:lnTo>
                <a:lnTo>
                  <a:pt x="80438" y="167792"/>
                </a:lnTo>
                <a:lnTo>
                  <a:pt x="88494" y="169434"/>
                </a:lnTo>
                <a:lnTo>
                  <a:pt x="96439" y="166932"/>
                </a:lnTo>
                <a:lnTo>
                  <a:pt x="96681" y="150368"/>
                </a:lnTo>
                <a:lnTo>
                  <a:pt x="95006" y="140665"/>
                </a:lnTo>
                <a:lnTo>
                  <a:pt x="102434" y="143775"/>
                </a:lnTo>
                <a:lnTo>
                  <a:pt x="110665" y="145491"/>
                </a:lnTo>
                <a:lnTo>
                  <a:pt x="111841" y="139218"/>
                </a:lnTo>
                <a:lnTo>
                  <a:pt x="107733" y="122415"/>
                </a:lnTo>
                <a:lnTo>
                  <a:pt x="105590" y="112246"/>
                </a:lnTo>
                <a:lnTo>
                  <a:pt x="107475" y="103046"/>
                </a:lnTo>
                <a:lnTo>
                  <a:pt x="122133" y="101981"/>
                </a:lnTo>
                <a:lnTo>
                  <a:pt x="116943" y="107175"/>
                </a:lnTo>
                <a:lnTo>
                  <a:pt x="119621" y="116878"/>
                </a:lnTo>
                <a:lnTo>
                  <a:pt x="109742" y="124587"/>
                </a:lnTo>
                <a:lnTo>
                  <a:pt x="114429" y="130441"/>
                </a:lnTo>
                <a:lnTo>
                  <a:pt x="115041" y="130821"/>
                </a:lnTo>
                <a:lnTo>
                  <a:pt x="124193" y="134337"/>
                </a:lnTo>
                <a:lnTo>
                  <a:pt x="136534" y="130441"/>
                </a:lnTo>
                <a:lnTo>
                  <a:pt x="142059" y="119392"/>
                </a:lnTo>
                <a:lnTo>
                  <a:pt x="128831" y="117386"/>
                </a:lnTo>
                <a:lnTo>
                  <a:pt x="124144" y="112191"/>
                </a:lnTo>
                <a:lnTo>
                  <a:pt x="129334" y="105498"/>
                </a:lnTo>
                <a:lnTo>
                  <a:pt x="129501" y="105553"/>
                </a:lnTo>
                <a:lnTo>
                  <a:pt x="134838" y="107397"/>
                </a:lnTo>
                <a:lnTo>
                  <a:pt x="147524" y="112157"/>
                </a:lnTo>
                <a:lnTo>
                  <a:pt x="167345" y="120230"/>
                </a:lnTo>
                <a:lnTo>
                  <a:pt x="168350" y="120441"/>
                </a:lnTo>
                <a:lnTo>
                  <a:pt x="176033" y="121929"/>
                </a:lnTo>
                <a:lnTo>
                  <a:pt x="189364" y="124160"/>
                </a:lnTo>
                <a:lnTo>
                  <a:pt x="206046" y="126321"/>
                </a:lnTo>
                <a:lnTo>
                  <a:pt x="223776" y="127596"/>
                </a:lnTo>
                <a:lnTo>
                  <a:pt x="223275" y="125590"/>
                </a:lnTo>
                <a:lnTo>
                  <a:pt x="221935" y="121399"/>
                </a:lnTo>
                <a:lnTo>
                  <a:pt x="223943" y="117221"/>
                </a:lnTo>
                <a:lnTo>
                  <a:pt x="227294" y="113537"/>
                </a:lnTo>
                <a:lnTo>
                  <a:pt x="224008" y="113882"/>
                </a:lnTo>
                <a:lnTo>
                  <a:pt x="207109" y="115398"/>
                </a:lnTo>
                <a:lnTo>
                  <a:pt x="196393" y="115085"/>
                </a:lnTo>
                <a:lnTo>
                  <a:pt x="187579" y="112368"/>
                </a:lnTo>
                <a:lnTo>
                  <a:pt x="176387" y="106667"/>
                </a:lnTo>
                <a:lnTo>
                  <a:pt x="178749" y="102798"/>
                </a:lnTo>
                <a:lnTo>
                  <a:pt x="185480" y="90385"/>
                </a:lnTo>
                <a:lnTo>
                  <a:pt x="186432" y="81696"/>
                </a:lnTo>
                <a:lnTo>
                  <a:pt x="182750" y="70167"/>
                </a:lnTo>
                <a:lnTo>
                  <a:pt x="179401" y="61785"/>
                </a:lnTo>
                <a:lnTo>
                  <a:pt x="187941" y="61290"/>
                </a:lnTo>
                <a:lnTo>
                  <a:pt x="194305" y="57937"/>
                </a:lnTo>
                <a:lnTo>
                  <a:pt x="193802" y="51917"/>
                </a:lnTo>
                <a:lnTo>
                  <a:pt x="181747" y="38354"/>
                </a:lnTo>
                <a:lnTo>
                  <a:pt x="181578" y="38354"/>
                </a:lnTo>
                <a:lnTo>
                  <a:pt x="177392" y="36677"/>
                </a:lnTo>
                <a:lnTo>
                  <a:pt x="172871" y="34836"/>
                </a:lnTo>
                <a:lnTo>
                  <a:pt x="168350" y="32486"/>
                </a:lnTo>
                <a:lnTo>
                  <a:pt x="156963" y="27292"/>
                </a:lnTo>
                <a:lnTo>
                  <a:pt x="150265" y="20091"/>
                </a:lnTo>
                <a:lnTo>
                  <a:pt x="145410" y="15748"/>
                </a:lnTo>
                <a:lnTo>
                  <a:pt x="140887" y="10718"/>
                </a:lnTo>
                <a:lnTo>
                  <a:pt x="137037" y="4864"/>
                </a:lnTo>
                <a:lnTo>
                  <a:pt x="132849" y="0"/>
                </a:lnTo>
                <a:lnTo>
                  <a:pt x="132348" y="5689"/>
                </a:lnTo>
                <a:lnTo>
                  <a:pt x="125344" y="11357"/>
                </a:lnTo>
                <a:lnTo>
                  <a:pt x="122773" y="18693"/>
                </a:lnTo>
                <a:lnTo>
                  <a:pt x="128831" y="31978"/>
                </a:lnTo>
                <a:lnTo>
                  <a:pt x="120675" y="35764"/>
                </a:lnTo>
                <a:lnTo>
                  <a:pt x="114181" y="40264"/>
                </a:lnTo>
                <a:lnTo>
                  <a:pt x="114190" y="45378"/>
                </a:lnTo>
                <a:lnTo>
                  <a:pt x="121072" y="53029"/>
                </a:lnTo>
                <a:lnTo>
                  <a:pt x="135195" y="65138"/>
                </a:lnTo>
                <a:lnTo>
                  <a:pt x="132800" y="68127"/>
                </a:lnTo>
                <a:lnTo>
                  <a:pt x="128501" y="75749"/>
                </a:lnTo>
                <a:lnTo>
                  <a:pt x="133184" y="80858"/>
                </a:lnTo>
                <a:lnTo>
                  <a:pt x="149260" y="87249"/>
                </a:lnTo>
                <a:lnTo>
                  <a:pt x="160312" y="93941"/>
                </a:lnTo>
                <a:lnTo>
                  <a:pt x="164164" y="103822"/>
                </a:lnTo>
                <a:lnTo>
                  <a:pt x="151593" y="98688"/>
                </a:lnTo>
                <a:lnTo>
                  <a:pt x="139486" y="94607"/>
                </a:lnTo>
                <a:lnTo>
                  <a:pt x="129334" y="91935"/>
                </a:lnTo>
                <a:lnTo>
                  <a:pt x="129178" y="91043"/>
                </a:lnTo>
                <a:lnTo>
                  <a:pt x="125906" y="75806"/>
                </a:lnTo>
                <a:lnTo>
                  <a:pt x="120459" y="67652"/>
                </a:lnTo>
                <a:lnTo>
                  <a:pt x="119621" y="54597"/>
                </a:lnTo>
                <a:lnTo>
                  <a:pt x="115770" y="48221"/>
                </a:lnTo>
                <a:lnTo>
                  <a:pt x="111080" y="49060"/>
                </a:lnTo>
                <a:lnTo>
                  <a:pt x="112757" y="51917"/>
                </a:lnTo>
                <a:lnTo>
                  <a:pt x="111080" y="56603"/>
                </a:lnTo>
                <a:lnTo>
                  <a:pt x="107231" y="50241"/>
                </a:lnTo>
                <a:lnTo>
                  <a:pt x="100364" y="50736"/>
                </a:lnTo>
                <a:lnTo>
                  <a:pt x="99872" y="44918"/>
                </a:lnTo>
                <a:lnTo>
                  <a:pt x="98353" y="31178"/>
                </a:lnTo>
                <a:lnTo>
                  <a:pt x="95844" y="22606"/>
                </a:lnTo>
                <a:lnTo>
                  <a:pt x="92495" y="26631"/>
                </a:lnTo>
                <a:lnTo>
                  <a:pt x="89814" y="29133"/>
                </a:lnTo>
                <a:lnTo>
                  <a:pt x="86299" y="32651"/>
                </a:lnTo>
                <a:lnTo>
                  <a:pt x="90149" y="44208"/>
                </a:lnTo>
                <a:lnTo>
                  <a:pt x="88476" y="53251"/>
                </a:lnTo>
                <a:lnTo>
                  <a:pt x="81107" y="58280"/>
                </a:lnTo>
                <a:lnTo>
                  <a:pt x="67711" y="57937"/>
                </a:lnTo>
                <a:lnTo>
                  <a:pt x="65702" y="57937"/>
                </a:lnTo>
                <a:lnTo>
                  <a:pt x="64194" y="60960"/>
                </a:lnTo>
                <a:lnTo>
                  <a:pt x="62855" y="64465"/>
                </a:lnTo>
                <a:lnTo>
                  <a:pt x="62185" y="68325"/>
                </a:lnTo>
                <a:lnTo>
                  <a:pt x="69474" y="642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946030" y="2200630"/>
            <a:ext cx="57937" cy="30822"/>
          </a:xfrm>
          <a:custGeom>
            <a:avLst/>
            <a:gdLst/>
            <a:ahLst/>
            <a:cxnLst/>
            <a:rect l="l" t="t" r="r" b="b"/>
            <a:pathLst>
              <a:path w="57937" h="30822">
                <a:moveTo>
                  <a:pt x="45044" y="1346"/>
                </a:moveTo>
                <a:lnTo>
                  <a:pt x="49397" y="4533"/>
                </a:lnTo>
                <a:lnTo>
                  <a:pt x="53249" y="5029"/>
                </a:lnTo>
                <a:lnTo>
                  <a:pt x="57269" y="8039"/>
                </a:lnTo>
                <a:lnTo>
                  <a:pt x="57937" y="4533"/>
                </a:lnTo>
                <a:lnTo>
                  <a:pt x="51073" y="0"/>
                </a:lnTo>
                <a:lnTo>
                  <a:pt x="45044" y="1346"/>
                </a:lnTo>
                <a:close/>
              </a:path>
              <a:path w="57937" h="30822">
                <a:moveTo>
                  <a:pt x="32989" y="30149"/>
                </a:moveTo>
                <a:lnTo>
                  <a:pt x="32485" y="30645"/>
                </a:lnTo>
                <a:lnTo>
                  <a:pt x="32989" y="30149"/>
                </a:lnTo>
                <a:close/>
              </a:path>
              <a:path w="57937" h="30822">
                <a:moveTo>
                  <a:pt x="20596" y="28981"/>
                </a:moveTo>
                <a:lnTo>
                  <a:pt x="7702" y="23621"/>
                </a:lnTo>
                <a:lnTo>
                  <a:pt x="2513" y="24955"/>
                </a:lnTo>
                <a:lnTo>
                  <a:pt x="0" y="28981"/>
                </a:lnTo>
                <a:lnTo>
                  <a:pt x="10800" y="30499"/>
                </a:lnTo>
                <a:lnTo>
                  <a:pt x="23869" y="30822"/>
                </a:lnTo>
                <a:lnTo>
                  <a:pt x="32914" y="30155"/>
                </a:lnTo>
                <a:lnTo>
                  <a:pt x="38346" y="23952"/>
                </a:lnTo>
                <a:lnTo>
                  <a:pt x="48394" y="18922"/>
                </a:lnTo>
                <a:lnTo>
                  <a:pt x="47388" y="19938"/>
                </a:lnTo>
                <a:lnTo>
                  <a:pt x="51909" y="17081"/>
                </a:lnTo>
                <a:lnTo>
                  <a:pt x="54588" y="13741"/>
                </a:lnTo>
                <a:lnTo>
                  <a:pt x="56263" y="12064"/>
                </a:lnTo>
                <a:lnTo>
                  <a:pt x="57269" y="8039"/>
                </a:lnTo>
                <a:lnTo>
                  <a:pt x="53249" y="5029"/>
                </a:lnTo>
                <a:lnTo>
                  <a:pt x="49397" y="4533"/>
                </a:lnTo>
                <a:lnTo>
                  <a:pt x="45044" y="1346"/>
                </a:lnTo>
                <a:lnTo>
                  <a:pt x="44375" y="1676"/>
                </a:lnTo>
                <a:lnTo>
                  <a:pt x="36503" y="6375"/>
                </a:lnTo>
                <a:lnTo>
                  <a:pt x="29305" y="8712"/>
                </a:lnTo>
                <a:lnTo>
                  <a:pt x="23108" y="9880"/>
                </a:lnTo>
                <a:lnTo>
                  <a:pt x="22773" y="13398"/>
                </a:lnTo>
                <a:lnTo>
                  <a:pt x="21267" y="16586"/>
                </a:lnTo>
                <a:lnTo>
                  <a:pt x="19927" y="18757"/>
                </a:lnTo>
                <a:lnTo>
                  <a:pt x="20596" y="2898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46731" y="2228430"/>
            <a:ext cx="131784" cy="50579"/>
          </a:xfrm>
          <a:custGeom>
            <a:avLst/>
            <a:gdLst/>
            <a:ahLst/>
            <a:cxnLst/>
            <a:rect l="l" t="t" r="r" b="b"/>
            <a:pathLst>
              <a:path w="131784" h="50579">
                <a:moveTo>
                  <a:pt x="67518" y="49664"/>
                </a:moveTo>
                <a:lnTo>
                  <a:pt x="68654" y="49568"/>
                </a:lnTo>
                <a:lnTo>
                  <a:pt x="72090" y="38223"/>
                </a:lnTo>
                <a:lnTo>
                  <a:pt x="84156" y="34609"/>
                </a:lnTo>
                <a:lnTo>
                  <a:pt x="94777" y="34671"/>
                </a:lnTo>
                <a:lnTo>
                  <a:pt x="94609" y="21602"/>
                </a:lnTo>
                <a:lnTo>
                  <a:pt x="106833" y="21602"/>
                </a:lnTo>
                <a:lnTo>
                  <a:pt x="112359" y="20942"/>
                </a:lnTo>
                <a:lnTo>
                  <a:pt x="118220" y="23952"/>
                </a:lnTo>
                <a:lnTo>
                  <a:pt x="122742" y="27635"/>
                </a:lnTo>
                <a:lnTo>
                  <a:pt x="128604" y="24955"/>
                </a:lnTo>
                <a:lnTo>
                  <a:pt x="131784" y="23113"/>
                </a:lnTo>
                <a:lnTo>
                  <a:pt x="130276" y="20434"/>
                </a:lnTo>
                <a:lnTo>
                  <a:pt x="128770" y="16421"/>
                </a:lnTo>
                <a:lnTo>
                  <a:pt x="111039" y="15145"/>
                </a:lnTo>
                <a:lnTo>
                  <a:pt x="94358" y="12984"/>
                </a:lnTo>
                <a:lnTo>
                  <a:pt x="81026" y="10753"/>
                </a:lnTo>
                <a:lnTo>
                  <a:pt x="73344" y="9265"/>
                </a:lnTo>
                <a:lnTo>
                  <a:pt x="70665" y="8382"/>
                </a:lnTo>
                <a:lnTo>
                  <a:pt x="67482" y="7035"/>
                </a:lnTo>
                <a:lnTo>
                  <a:pt x="61956" y="8216"/>
                </a:lnTo>
                <a:lnTo>
                  <a:pt x="56932" y="8039"/>
                </a:lnTo>
                <a:lnTo>
                  <a:pt x="53082" y="7708"/>
                </a:lnTo>
                <a:lnTo>
                  <a:pt x="55213" y="50579"/>
                </a:lnTo>
                <a:lnTo>
                  <a:pt x="67518" y="49664"/>
                </a:lnTo>
                <a:close/>
              </a:path>
              <a:path w="131784" h="50579">
                <a:moveTo>
                  <a:pt x="23809" y="46100"/>
                </a:moveTo>
                <a:lnTo>
                  <a:pt x="36255" y="49196"/>
                </a:lnTo>
                <a:lnTo>
                  <a:pt x="45758" y="50556"/>
                </a:lnTo>
                <a:lnTo>
                  <a:pt x="55213" y="50579"/>
                </a:lnTo>
                <a:lnTo>
                  <a:pt x="53082" y="7708"/>
                </a:lnTo>
                <a:lnTo>
                  <a:pt x="56932" y="8039"/>
                </a:lnTo>
                <a:lnTo>
                  <a:pt x="61956" y="8216"/>
                </a:lnTo>
                <a:lnTo>
                  <a:pt x="67482" y="7035"/>
                </a:lnTo>
                <a:lnTo>
                  <a:pt x="63129" y="5194"/>
                </a:lnTo>
                <a:lnTo>
                  <a:pt x="61120" y="4521"/>
                </a:lnTo>
                <a:lnTo>
                  <a:pt x="53417" y="4864"/>
                </a:lnTo>
                <a:lnTo>
                  <a:pt x="47722" y="3187"/>
                </a:lnTo>
                <a:lnTo>
                  <a:pt x="47388" y="3187"/>
                </a:lnTo>
                <a:lnTo>
                  <a:pt x="44542" y="2679"/>
                </a:lnTo>
                <a:lnTo>
                  <a:pt x="38848" y="2019"/>
                </a:lnTo>
                <a:lnTo>
                  <a:pt x="31982" y="1346"/>
                </a:lnTo>
                <a:lnTo>
                  <a:pt x="32485" y="4025"/>
                </a:lnTo>
                <a:lnTo>
                  <a:pt x="33825" y="6197"/>
                </a:lnTo>
                <a:lnTo>
                  <a:pt x="47053" y="8216"/>
                </a:lnTo>
                <a:lnTo>
                  <a:pt x="41527" y="19265"/>
                </a:lnTo>
                <a:lnTo>
                  <a:pt x="29179" y="23154"/>
                </a:lnTo>
                <a:lnTo>
                  <a:pt x="20030" y="19642"/>
                </a:lnTo>
                <a:lnTo>
                  <a:pt x="19423" y="19265"/>
                </a:lnTo>
                <a:lnTo>
                  <a:pt x="14735" y="13398"/>
                </a:lnTo>
                <a:lnTo>
                  <a:pt x="24615" y="5702"/>
                </a:lnTo>
                <a:lnTo>
                  <a:pt x="23945" y="2857"/>
                </a:lnTo>
                <a:lnTo>
                  <a:pt x="23778" y="508"/>
                </a:lnTo>
                <a:lnTo>
                  <a:pt x="20262" y="342"/>
                </a:lnTo>
                <a:lnTo>
                  <a:pt x="16410" y="0"/>
                </a:lnTo>
                <a:lnTo>
                  <a:pt x="12726" y="0"/>
                </a:lnTo>
                <a:lnTo>
                  <a:pt x="12056" y="3352"/>
                </a:lnTo>
                <a:lnTo>
                  <a:pt x="11720" y="5537"/>
                </a:lnTo>
                <a:lnTo>
                  <a:pt x="11889" y="8216"/>
                </a:lnTo>
                <a:lnTo>
                  <a:pt x="12726" y="11226"/>
                </a:lnTo>
                <a:lnTo>
                  <a:pt x="16834" y="28032"/>
                </a:lnTo>
                <a:lnTo>
                  <a:pt x="15663" y="34310"/>
                </a:lnTo>
                <a:lnTo>
                  <a:pt x="7445" y="32597"/>
                </a:lnTo>
                <a:lnTo>
                  <a:pt x="0" y="29476"/>
                </a:lnTo>
                <a:lnTo>
                  <a:pt x="1675" y="39192"/>
                </a:lnTo>
                <a:lnTo>
                  <a:pt x="5525" y="40868"/>
                </a:lnTo>
                <a:lnTo>
                  <a:pt x="23809" y="4610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931127" y="2212200"/>
            <a:ext cx="17081" cy="15227"/>
          </a:xfrm>
          <a:custGeom>
            <a:avLst/>
            <a:gdLst/>
            <a:ahLst/>
            <a:cxnLst/>
            <a:rect l="l" t="t" r="r" b="b"/>
            <a:pathLst>
              <a:path w="17081" h="15227">
                <a:moveTo>
                  <a:pt x="11051" y="8369"/>
                </a:moveTo>
                <a:lnTo>
                  <a:pt x="17081" y="6527"/>
                </a:lnTo>
                <a:lnTo>
                  <a:pt x="16410" y="3505"/>
                </a:lnTo>
                <a:lnTo>
                  <a:pt x="16075" y="0"/>
                </a:lnTo>
                <a:lnTo>
                  <a:pt x="6029" y="3175"/>
                </a:lnTo>
                <a:lnTo>
                  <a:pt x="0" y="11544"/>
                </a:lnTo>
                <a:lnTo>
                  <a:pt x="2345" y="14058"/>
                </a:lnTo>
                <a:lnTo>
                  <a:pt x="5694" y="15227"/>
                </a:lnTo>
                <a:lnTo>
                  <a:pt x="8708" y="13728"/>
                </a:lnTo>
                <a:lnTo>
                  <a:pt x="11051" y="836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959260" y="2288717"/>
            <a:ext cx="127430" cy="51917"/>
          </a:xfrm>
          <a:custGeom>
            <a:avLst/>
            <a:gdLst/>
            <a:ahLst/>
            <a:cxnLst/>
            <a:rect l="l" t="t" r="r" b="b"/>
            <a:pathLst>
              <a:path w="127430" h="51917">
                <a:moveTo>
                  <a:pt x="14734" y="44551"/>
                </a:moveTo>
                <a:lnTo>
                  <a:pt x="15461" y="44544"/>
                </a:lnTo>
                <a:lnTo>
                  <a:pt x="23307" y="44906"/>
                </a:lnTo>
                <a:lnTo>
                  <a:pt x="37907" y="46907"/>
                </a:lnTo>
                <a:lnTo>
                  <a:pt x="56932" y="51917"/>
                </a:lnTo>
                <a:lnTo>
                  <a:pt x="61995" y="51041"/>
                </a:lnTo>
                <a:lnTo>
                  <a:pt x="74180" y="37680"/>
                </a:lnTo>
                <a:lnTo>
                  <a:pt x="75125" y="35814"/>
                </a:lnTo>
                <a:lnTo>
                  <a:pt x="82446" y="25900"/>
                </a:lnTo>
                <a:lnTo>
                  <a:pt x="97791" y="15913"/>
                </a:lnTo>
                <a:lnTo>
                  <a:pt x="99720" y="15568"/>
                </a:lnTo>
                <a:lnTo>
                  <a:pt x="110614" y="12048"/>
                </a:lnTo>
                <a:lnTo>
                  <a:pt x="127430" y="2184"/>
                </a:lnTo>
                <a:lnTo>
                  <a:pt x="127430" y="2006"/>
                </a:lnTo>
                <a:lnTo>
                  <a:pt x="121735" y="3860"/>
                </a:lnTo>
                <a:lnTo>
                  <a:pt x="116378" y="0"/>
                </a:lnTo>
                <a:lnTo>
                  <a:pt x="115866" y="248"/>
                </a:lnTo>
                <a:lnTo>
                  <a:pt x="109668" y="2853"/>
                </a:lnTo>
                <a:lnTo>
                  <a:pt x="97743" y="6651"/>
                </a:lnTo>
                <a:lnTo>
                  <a:pt x="81738" y="9572"/>
                </a:lnTo>
                <a:lnTo>
                  <a:pt x="63295" y="9550"/>
                </a:lnTo>
                <a:lnTo>
                  <a:pt x="60783" y="11391"/>
                </a:lnTo>
                <a:lnTo>
                  <a:pt x="57769" y="13068"/>
                </a:lnTo>
                <a:lnTo>
                  <a:pt x="54254" y="14401"/>
                </a:lnTo>
                <a:lnTo>
                  <a:pt x="46216" y="13563"/>
                </a:lnTo>
                <a:lnTo>
                  <a:pt x="34494" y="22110"/>
                </a:lnTo>
                <a:lnTo>
                  <a:pt x="30786" y="25132"/>
                </a:lnTo>
                <a:lnTo>
                  <a:pt x="19739" y="32112"/>
                </a:lnTo>
                <a:lnTo>
                  <a:pt x="669" y="40690"/>
                </a:lnTo>
                <a:lnTo>
                  <a:pt x="0" y="44551"/>
                </a:lnTo>
                <a:lnTo>
                  <a:pt x="14734" y="445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00467" y="2249360"/>
            <a:ext cx="101157" cy="76988"/>
          </a:xfrm>
          <a:custGeom>
            <a:avLst/>
            <a:gdLst/>
            <a:ahLst/>
            <a:cxnLst/>
            <a:rect l="l" t="t" r="r" b="b"/>
            <a:pathLst>
              <a:path w="101157" h="76988">
                <a:moveTo>
                  <a:pt x="32334" y="53593"/>
                </a:moveTo>
                <a:lnTo>
                  <a:pt x="35180" y="60121"/>
                </a:lnTo>
                <a:lnTo>
                  <a:pt x="47405" y="59956"/>
                </a:lnTo>
                <a:lnTo>
                  <a:pt x="43386" y="63969"/>
                </a:lnTo>
                <a:lnTo>
                  <a:pt x="45059" y="69659"/>
                </a:lnTo>
                <a:lnTo>
                  <a:pt x="45364" y="70248"/>
                </a:lnTo>
                <a:lnTo>
                  <a:pt x="48176" y="73875"/>
                </a:lnTo>
                <a:lnTo>
                  <a:pt x="54158" y="76988"/>
                </a:lnTo>
                <a:lnTo>
                  <a:pt x="63578" y="75037"/>
                </a:lnTo>
                <a:lnTo>
                  <a:pt x="76709" y="63474"/>
                </a:lnTo>
                <a:lnTo>
                  <a:pt x="82277" y="63451"/>
                </a:lnTo>
                <a:lnTo>
                  <a:pt x="89808" y="57879"/>
                </a:lnTo>
                <a:lnTo>
                  <a:pt x="91445" y="39687"/>
                </a:lnTo>
                <a:lnTo>
                  <a:pt x="96971" y="40690"/>
                </a:lnTo>
                <a:lnTo>
                  <a:pt x="101157" y="36169"/>
                </a:lnTo>
                <a:lnTo>
                  <a:pt x="100821" y="34836"/>
                </a:lnTo>
                <a:lnTo>
                  <a:pt x="100821" y="31648"/>
                </a:lnTo>
                <a:lnTo>
                  <a:pt x="99649" y="19088"/>
                </a:lnTo>
                <a:lnTo>
                  <a:pt x="87090" y="11226"/>
                </a:lnTo>
                <a:lnTo>
                  <a:pt x="82904" y="8877"/>
                </a:lnTo>
                <a:lnTo>
                  <a:pt x="80058" y="5359"/>
                </a:lnTo>
                <a:lnTo>
                  <a:pt x="78048" y="2184"/>
                </a:lnTo>
                <a:lnTo>
                  <a:pt x="74868" y="4025"/>
                </a:lnTo>
                <a:lnTo>
                  <a:pt x="69007" y="6705"/>
                </a:lnTo>
                <a:lnTo>
                  <a:pt x="64484" y="3022"/>
                </a:lnTo>
                <a:lnTo>
                  <a:pt x="58623" y="0"/>
                </a:lnTo>
                <a:lnTo>
                  <a:pt x="53097" y="673"/>
                </a:lnTo>
                <a:lnTo>
                  <a:pt x="40874" y="673"/>
                </a:lnTo>
                <a:lnTo>
                  <a:pt x="41041" y="13728"/>
                </a:lnTo>
                <a:lnTo>
                  <a:pt x="38432" y="13536"/>
                </a:lnTo>
                <a:lnTo>
                  <a:pt x="27800" y="13977"/>
                </a:lnTo>
                <a:lnTo>
                  <a:pt x="17120" y="18320"/>
                </a:lnTo>
                <a:lnTo>
                  <a:pt x="15422" y="29972"/>
                </a:lnTo>
                <a:lnTo>
                  <a:pt x="16" y="29641"/>
                </a:lnTo>
                <a:lnTo>
                  <a:pt x="0" y="41817"/>
                </a:lnTo>
                <a:lnTo>
                  <a:pt x="1934" y="47865"/>
                </a:lnTo>
                <a:lnTo>
                  <a:pt x="10935" y="53844"/>
                </a:lnTo>
                <a:lnTo>
                  <a:pt x="32334" y="5359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938829" y="2202157"/>
            <a:ext cx="30476" cy="27454"/>
          </a:xfrm>
          <a:custGeom>
            <a:avLst/>
            <a:gdLst/>
            <a:ahLst/>
            <a:cxnLst/>
            <a:rect l="l" t="t" r="r" b="b"/>
            <a:pathLst>
              <a:path w="30476" h="27454">
                <a:moveTo>
                  <a:pt x="27797" y="27454"/>
                </a:moveTo>
                <a:lnTo>
                  <a:pt x="27128" y="17230"/>
                </a:lnTo>
                <a:lnTo>
                  <a:pt x="29305" y="14055"/>
                </a:lnTo>
                <a:lnTo>
                  <a:pt x="30140" y="11706"/>
                </a:lnTo>
                <a:lnTo>
                  <a:pt x="30476" y="8366"/>
                </a:lnTo>
                <a:lnTo>
                  <a:pt x="29639" y="2003"/>
                </a:lnTo>
                <a:lnTo>
                  <a:pt x="18420" y="3172"/>
                </a:lnTo>
                <a:lnTo>
                  <a:pt x="10795" y="0"/>
                </a:lnTo>
                <a:lnTo>
                  <a:pt x="6089" y="1716"/>
                </a:lnTo>
                <a:lnTo>
                  <a:pt x="9378" y="16570"/>
                </a:lnTo>
                <a:lnTo>
                  <a:pt x="1841" y="18907"/>
                </a:lnTo>
                <a:lnTo>
                  <a:pt x="0" y="26616"/>
                </a:lnTo>
                <a:lnTo>
                  <a:pt x="4521" y="26616"/>
                </a:lnTo>
                <a:lnTo>
                  <a:pt x="7200" y="27454"/>
                </a:lnTo>
                <a:lnTo>
                  <a:pt x="9714" y="23428"/>
                </a:lnTo>
                <a:lnTo>
                  <a:pt x="13203" y="22532"/>
                </a:lnTo>
                <a:lnTo>
                  <a:pt x="14903" y="22095"/>
                </a:lnTo>
                <a:lnTo>
                  <a:pt x="27797" y="274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70510" y="2203983"/>
            <a:ext cx="105996" cy="36677"/>
          </a:xfrm>
          <a:custGeom>
            <a:avLst/>
            <a:gdLst/>
            <a:ahLst/>
            <a:cxnLst/>
            <a:rect l="l" t="t" r="r" b="b"/>
            <a:pathLst>
              <a:path w="105996" h="36677">
                <a:moveTo>
                  <a:pt x="173" y="1038"/>
                </a:moveTo>
                <a:lnTo>
                  <a:pt x="5026" y="7922"/>
                </a:lnTo>
                <a:lnTo>
                  <a:pt x="23442" y="21107"/>
                </a:lnTo>
                <a:lnTo>
                  <a:pt x="28679" y="22834"/>
                </a:lnTo>
                <a:lnTo>
                  <a:pt x="37675" y="25483"/>
                </a:lnTo>
                <a:lnTo>
                  <a:pt x="50338" y="28716"/>
                </a:lnTo>
                <a:lnTo>
                  <a:pt x="66033" y="32010"/>
                </a:lnTo>
                <a:lnTo>
                  <a:pt x="84127" y="34839"/>
                </a:lnTo>
                <a:lnTo>
                  <a:pt x="103987" y="36677"/>
                </a:lnTo>
                <a:lnTo>
                  <a:pt x="103987" y="34328"/>
                </a:lnTo>
                <a:lnTo>
                  <a:pt x="105996" y="29972"/>
                </a:lnTo>
                <a:lnTo>
                  <a:pt x="96659" y="30105"/>
                </a:lnTo>
                <a:lnTo>
                  <a:pt x="83781" y="29596"/>
                </a:lnTo>
                <a:lnTo>
                  <a:pt x="70330" y="27965"/>
                </a:lnTo>
                <a:lnTo>
                  <a:pt x="59080" y="25331"/>
                </a:lnTo>
                <a:lnTo>
                  <a:pt x="46748" y="21735"/>
                </a:lnTo>
                <a:lnTo>
                  <a:pt x="31841" y="16416"/>
                </a:lnTo>
                <a:lnTo>
                  <a:pt x="15784" y="9221"/>
                </a:lnTo>
                <a:lnTo>
                  <a:pt x="0" y="0"/>
                </a:lnTo>
                <a:lnTo>
                  <a:pt x="173" y="10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950385" y="2204148"/>
            <a:ext cx="15236" cy="20599"/>
          </a:xfrm>
          <a:custGeom>
            <a:avLst/>
            <a:gdLst/>
            <a:ahLst/>
            <a:cxnLst/>
            <a:rect l="l" t="t" r="r" b="b"/>
            <a:pathLst>
              <a:path w="15236" h="20599">
                <a:moveTo>
                  <a:pt x="335" y="7708"/>
                </a:moveTo>
                <a:lnTo>
                  <a:pt x="2678" y="16916"/>
                </a:lnTo>
                <a:lnTo>
                  <a:pt x="7367" y="18262"/>
                </a:lnTo>
                <a:lnTo>
                  <a:pt x="15236" y="20599"/>
                </a:lnTo>
                <a:lnTo>
                  <a:pt x="12054" y="14401"/>
                </a:lnTo>
                <a:lnTo>
                  <a:pt x="6696" y="10718"/>
                </a:lnTo>
                <a:lnTo>
                  <a:pt x="5692" y="2349"/>
                </a:lnTo>
                <a:lnTo>
                  <a:pt x="0" y="0"/>
                </a:lnTo>
                <a:lnTo>
                  <a:pt x="33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74831" y="2286876"/>
            <a:ext cx="11555" cy="27965"/>
          </a:xfrm>
          <a:custGeom>
            <a:avLst/>
            <a:gdLst/>
            <a:ahLst/>
            <a:cxnLst/>
            <a:rect l="l" t="t" r="r" b="b"/>
            <a:pathLst>
              <a:path w="11555" h="27965">
                <a:moveTo>
                  <a:pt x="10549" y="0"/>
                </a:moveTo>
                <a:lnTo>
                  <a:pt x="2176" y="8877"/>
                </a:lnTo>
                <a:lnTo>
                  <a:pt x="836" y="19430"/>
                </a:lnTo>
                <a:lnTo>
                  <a:pt x="0" y="27965"/>
                </a:lnTo>
                <a:lnTo>
                  <a:pt x="6866" y="20269"/>
                </a:lnTo>
                <a:lnTo>
                  <a:pt x="11555" y="13068"/>
                </a:lnTo>
                <a:lnTo>
                  <a:pt x="1054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945527" y="2304618"/>
            <a:ext cx="23442" cy="17754"/>
          </a:xfrm>
          <a:custGeom>
            <a:avLst/>
            <a:gdLst/>
            <a:ahLst/>
            <a:cxnLst/>
            <a:rect l="l" t="t" r="r" b="b"/>
            <a:pathLst>
              <a:path w="23442" h="17754">
                <a:moveTo>
                  <a:pt x="8037" y="9385"/>
                </a:moveTo>
                <a:lnTo>
                  <a:pt x="0" y="14401"/>
                </a:lnTo>
                <a:lnTo>
                  <a:pt x="6866" y="16586"/>
                </a:lnTo>
                <a:lnTo>
                  <a:pt x="19089" y="17754"/>
                </a:lnTo>
                <a:lnTo>
                  <a:pt x="23442" y="0"/>
                </a:lnTo>
                <a:lnTo>
                  <a:pt x="17081" y="1676"/>
                </a:lnTo>
                <a:lnTo>
                  <a:pt x="8037" y="93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905072" y="2252052"/>
            <a:ext cx="87007" cy="48871"/>
          </a:xfrm>
          <a:custGeom>
            <a:avLst/>
            <a:gdLst/>
            <a:ahLst/>
            <a:cxnLst/>
            <a:rect l="l" t="t" r="r" b="b"/>
            <a:pathLst>
              <a:path w="87007" h="48871">
                <a:moveTo>
                  <a:pt x="101" y="35331"/>
                </a:moveTo>
                <a:lnTo>
                  <a:pt x="0" y="36167"/>
                </a:lnTo>
                <a:lnTo>
                  <a:pt x="995" y="41884"/>
                </a:lnTo>
                <a:lnTo>
                  <a:pt x="8296" y="47502"/>
                </a:lnTo>
                <a:lnTo>
                  <a:pt x="27562" y="46380"/>
                </a:lnTo>
                <a:lnTo>
                  <a:pt x="27724" y="46468"/>
                </a:lnTo>
                <a:lnTo>
                  <a:pt x="34015" y="48871"/>
                </a:lnTo>
                <a:lnTo>
                  <a:pt x="44877" y="48830"/>
                </a:lnTo>
                <a:lnTo>
                  <a:pt x="54018" y="38506"/>
                </a:lnTo>
                <a:lnTo>
                  <a:pt x="55075" y="38461"/>
                </a:lnTo>
                <a:lnTo>
                  <a:pt x="67769" y="35274"/>
                </a:lnTo>
                <a:lnTo>
                  <a:pt x="76960" y="20929"/>
                </a:lnTo>
                <a:lnTo>
                  <a:pt x="87007" y="21094"/>
                </a:lnTo>
                <a:lnTo>
                  <a:pt x="84664" y="14732"/>
                </a:lnTo>
                <a:lnTo>
                  <a:pt x="83156" y="12217"/>
                </a:lnTo>
                <a:lnTo>
                  <a:pt x="83491" y="9372"/>
                </a:lnTo>
                <a:lnTo>
                  <a:pt x="82485" y="8534"/>
                </a:lnTo>
                <a:lnTo>
                  <a:pt x="79639" y="7023"/>
                </a:lnTo>
                <a:lnTo>
                  <a:pt x="75789" y="2679"/>
                </a:lnTo>
                <a:lnTo>
                  <a:pt x="72941" y="4343"/>
                </a:lnTo>
                <a:lnTo>
                  <a:pt x="68754" y="5524"/>
                </a:lnTo>
                <a:lnTo>
                  <a:pt x="63396" y="3683"/>
                </a:lnTo>
                <a:lnTo>
                  <a:pt x="57703" y="0"/>
                </a:lnTo>
                <a:lnTo>
                  <a:pt x="45648" y="1168"/>
                </a:lnTo>
                <a:lnTo>
                  <a:pt x="36604" y="6362"/>
                </a:lnTo>
                <a:lnTo>
                  <a:pt x="40288" y="14566"/>
                </a:lnTo>
                <a:lnTo>
                  <a:pt x="34763" y="10045"/>
                </a:lnTo>
                <a:lnTo>
                  <a:pt x="18855" y="14732"/>
                </a:lnTo>
                <a:lnTo>
                  <a:pt x="18727" y="14781"/>
                </a:lnTo>
                <a:lnTo>
                  <a:pt x="12229" y="18705"/>
                </a:lnTo>
                <a:lnTo>
                  <a:pt x="13328" y="26949"/>
                </a:lnTo>
                <a:lnTo>
                  <a:pt x="13552" y="27086"/>
                </a:lnTo>
                <a:lnTo>
                  <a:pt x="21235" y="29767"/>
                </a:lnTo>
                <a:lnTo>
                  <a:pt x="29816" y="29703"/>
                </a:lnTo>
                <a:lnTo>
                  <a:pt x="22035" y="20929"/>
                </a:lnTo>
                <a:lnTo>
                  <a:pt x="22994" y="20586"/>
                </a:lnTo>
                <a:lnTo>
                  <a:pt x="32586" y="19157"/>
                </a:lnTo>
                <a:lnTo>
                  <a:pt x="50503" y="22428"/>
                </a:lnTo>
                <a:lnTo>
                  <a:pt x="55191" y="20929"/>
                </a:lnTo>
                <a:lnTo>
                  <a:pt x="58709" y="16573"/>
                </a:lnTo>
                <a:lnTo>
                  <a:pt x="56866" y="11887"/>
                </a:lnTo>
                <a:lnTo>
                  <a:pt x="46819" y="9537"/>
                </a:lnTo>
                <a:lnTo>
                  <a:pt x="48833" y="9054"/>
                </a:lnTo>
                <a:lnTo>
                  <a:pt x="60145" y="7382"/>
                </a:lnTo>
                <a:lnTo>
                  <a:pt x="79473" y="7200"/>
                </a:lnTo>
                <a:lnTo>
                  <a:pt x="73778" y="11887"/>
                </a:lnTo>
                <a:lnTo>
                  <a:pt x="61721" y="20256"/>
                </a:lnTo>
                <a:lnTo>
                  <a:pt x="59104" y="22413"/>
                </a:lnTo>
                <a:lnTo>
                  <a:pt x="48682" y="29324"/>
                </a:lnTo>
                <a:lnTo>
                  <a:pt x="30743" y="37668"/>
                </a:lnTo>
                <a:lnTo>
                  <a:pt x="30151" y="37881"/>
                </a:lnTo>
                <a:lnTo>
                  <a:pt x="19025" y="40603"/>
                </a:lnTo>
                <a:lnTo>
                  <a:pt x="5459" y="38341"/>
                </a:lnTo>
                <a:lnTo>
                  <a:pt x="3616" y="33820"/>
                </a:lnTo>
                <a:lnTo>
                  <a:pt x="11486" y="30467"/>
                </a:lnTo>
                <a:lnTo>
                  <a:pt x="3281" y="27292"/>
                </a:lnTo>
                <a:lnTo>
                  <a:pt x="101" y="35331"/>
                </a:lnTo>
                <a:close/>
              </a:path>
              <a:path w="87007" h="48871">
                <a:moveTo>
                  <a:pt x="39787" y="29629"/>
                </a:moveTo>
                <a:lnTo>
                  <a:pt x="29907" y="29806"/>
                </a:lnTo>
                <a:lnTo>
                  <a:pt x="39787" y="29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973493" y="2289225"/>
            <a:ext cx="106332" cy="46888"/>
          </a:xfrm>
          <a:custGeom>
            <a:avLst/>
            <a:gdLst/>
            <a:ahLst/>
            <a:cxnLst/>
            <a:rect l="l" t="t" r="r" b="b"/>
            <a:pathLst>
              <a:path w="106332" h="46888">
                <a:moveTo>
                  <a:pt x="49733" y="43865"/>
                </a:moveTo>
                <a:lnTo>
                  <a:pt x="57100" y="26784"/>
                </a:lnTo>
                <a:lnTo>
                  <a:pt x="61609" y="20647"/>
                </a:lnTo>
                <a:lnTo>
                  <a:pt x="77362" y="10210"/>
                </a:lnTo>
                <a:lnTo>
                  <a:pt x="78338" y="10099"/>
                </a:lnTo>
                <a:lnTo>
                  <a:pt x="88628" y="8013"/>
                </a:lnTo>
                <a:lnTo>
                  <a:pt x="106332" y="1498"/>
                </a:lnTo>
                <a:lnTo>
                  <a:pt x="102983" y="0"/>
                </a:lnTo>
                <a:lnTo>
                  <a:pt x="99800" y="1333"/>
                </a:lnTo>
                <a:lnTo>
                  <a:pt x="95446" y="2844"/>
                </a:lnTo>
                <a:lnTo>
                  <a:pt x="90925" y="4013"/>
                </a:lnTo>
                <a:lnTo>
                  <a:pt x="87699" y="5054"/>
                </a:lnTo>
                <a:lnTo>
                  <a:pt x="75881" y="7935"/>
                </a:lnTo>
                <a:lnTo>
                  <a:pt x="61956" y="9537"/>
                </a:lnTo>
                <a:lnTo>
                  <a:pt x="58106" y="10883"/>
                </a:lnTo>
                <a:lnTo>
                  <a:pt x="49565" y="14224"/>
                </a:lnTo>
                <a:lnTo>
                  <a:pt x="39350" y="21094"/>
                </a:lnTo>
                <a:lnTo>
                  <a:pt x="38631" y="21190"/>
                </a:lnTo>
                <a:lnTo>
                  <a:pt x="31018" y="22888"/>
                </a:lnTo>
                <a:lnTo>
                  <a:pt x="17246" y="28074"/>
                </a:lnTo>
                <a:lnTo>
                  <a:pt x="0" y="38506"/>
                </a:lnTo>
                <a:lnTo>
                  <a:pt x="219" y="38445"/>
                </a:lnTo>
                <a:lnTo>
                  <a:pt x="6596" y="36923"/>
                </a:lnTo>
                <a:lnTo>
                  <a:pt x="20539" y="34404"/>
                </a:lnTo>
                <a:lnTo>
                  <a:pt x="40355" y="32308"/>
                </a:lnTo>
                <a:lnTo>
                  <a:pt x="49565" y="32143"/>
                </a:lnTo>
                <a:lnTo>
                  <a:pt x="45547" y="46888"/>
                </a:lnTo>
                <a:lnTo>
                  <a:pt x="46048" y="46380"/>
                </a:lnTo>
                <a:lnTo>
                  <a:pt x="49733" y="438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008322" y="2192439"/>
            <a:ext cx="38178" cy="68656"/>
          </a:xfrm>
          <a:custGeom>
            <a:avLst/>
            <a:gdLst/>
            <a:ahLst/>
            <a:cxnLst/>
            <a:rect l="l" t="t" r="r" b="b"/>
            <a:pathLst>
              <a:path w="38178" h="68656">
                <a:moveTo>
                  <a:pt x="28467" y="0"/>
                </a:moveTo>
                <a:lnTo>
                  <a:pt x="25118" y="660"/>
                </a:lnTo>
                <a:lnTo>
                  <a:pt x="23276" y="1333"/>
                </a:lnTo>
                <a:lnTo>
                  <a:pt x="21601" y="2006"/>
                </a:lnTo>
                <a:lnTo>
                  <a:pt x="18086" y="3683"/>
                </a:lnTo>
                <a:lnTo>
                  <a:pt x="20262" y="40690"/>
                </a:lnTo>
                <a:lnTo>
                  <a:pt x="23276" y="40855"/>
                </a:lnTo>
                <a:lnTo>
                  <a:pt x="26791" y="40855"/>
                </a:lnTo>
                <a:lnTo>
                  <a:pt x="29806" y="40690"/>
                </a:lnTo>
                <a:lnTo>
                  <a:pt x="31480" y="40512"/>
                </a:lnTo>
                <a:lnTo>
                  <a:pt x="29303" y="33312"/>
                </a:lnTo>
                <a:lnTo>
                  <a:pt x="30810" y="27622"/>
                </a:lnTo>
                <a:lnTo>
                  <a:pt x="31649" y="25107"/>
                </a:lnTo>
                <a:lnTo>
                  <a:pt x="32317" y="23609"/>
                </a:lnTo>
                <a:lnTo>
                  <a:pt x="38178" y="13055"/>
                </a:lnTo>
                <a:lnTo>
                  <a:pt x="35666" y="4013"/>
                </a:lnTo>
                <a:lnTo>
                  <a:pt x="31649" y="1168"/>
                </a:lnTo>
                <a:lnTo>
                  <a:pt x="28467" y="0"/>
                </a:lnTo>
                <a:close/>
              </a:path>
              <a:path w="38178" h="68656">
                <a:moveTo>
                  <a:pt x="8205" y="49898"/>
                </a:moveTo>
                <a:lnTo>
                  <a:pt x="5358" y="52412"/>
                </a:lnTo>
                <a:lnTo>
                  <a:pt x="2846" y="54076"/>
                </a:lnTo>
                <a:lnTo>
                  <a:pt x="0" y="57099"/>
                </a:lnTo>
                <a:lnTo>
                  <a:pt x="2846" y="59270"/>
                </a:lnTo>
                <a:lnTo>
                  <a:pt x="2846" y="59436"/>
                </a:lnTo>
                <a:lnTo>
                  <a:pt x="5191" y="61950"/>
                </a:lnTo>
                <a:lnTo>
                  <a:pt x="10046" y="63461"/>
                </a:lnTo>
                <a:lnTo>
                  <a:pt x="16410" y="65138"/>
                </a:lnTo>
                <a:lnTo>
                  <a:pt x="23276" y="66306"/>
                </a:lnTo>
                <a:lnTo>
                  <a:pt x="25954" y="66801"/>
                </a:lnTo>
                <a:lnTo>
                  <a:pt x="28802" y="67310"/>
                </a:lnTo>
                <a:lnTo>
                  <a:pt x="31649" y="67640"/>
                </a:lnTo>
                <a:lnTo>
                  <a:pt x="36169" y="68313"/>
                </a:lnTo>
                <a:lnTo>
                  <a:pt x="40859" y="68656"/>
                </a:lnTo>
                <a:lnTo>
                  <a:pt x="45379" y="68478"/>
                </a:lnTo>
                <a:lnTo>
                  <a:pt x="49230" y="67475"/>
                </a:lnTo>
                <a:lnTo>
                  <a:pt x="52580" y="66979"/>
                </a:lnTo>
                <a:lnTo>
                  <a:pt x="54589" y="64960"/>
                </a:lnTo>
                <a:lnTo>
                  <a:pt x="54756" y="61950"/>
                </a:lnTo>
                <a:lnTo>
                  <a:pt x="51742" y="60782"/>
                </a:lnTo>
                <a:lnTo>
                  <a:pt x="48896" y="59270"/>
                </a:lnTo>
                <a:lnTo>
                  <a:pt x="46216" y="57937"/>
                </a:lnTo>
                <a:lnTo>
                  <a:pt x="44709" y="56934"/>
                </a:lnTo>
                <a:lnTo>
                  <a:pt x="40523" y="54254"/>
                </a:lnTo>
                <a:lnTo>
                  <a:pt x="37341" y="51574"/>
                </a:lnTo>
                <a:lnTo>
                  <a:pt x="35666" y="49225"/>
                </a:lnTo>
                <a:lnTo>
                  <a:pt x="34159" y="46545"/>
                </a:lnTo>
                <a:lnTo>
                  <a:pt x="32652" y="43865"/>
                </a:lnTo>
                <a:lnTo>
                  <a:pt x="31649" y="41186"/>
                </a:lnTo>
                <a:lnTo>
                  <a:pt x="29806" y="40690"/>
                </a:lnTo>
                <a:lnTo>
                  <a:pt x="26791" y="40855"/>
                </a:lnTo>
                <a:lnTo>
                  <a:pt x="23276" y="40855"/>
                </a:lnTo>
                <a:lnTo>
                  <a:pt x="20262" y="40690"/>
                </a:lnTo>
                <a:lnTo>
                  <a:pt x="18086" y="3683"/>
                </a:lnTo>
                <a:lnTo>
                  <a:pt x="13395" y="3683"/>
                </a:lnTo>
                <a:lnTo>
                  <a:pt x="10382" y="3505"/>
                </a:lnTo>
                <a:lnTo>
                  <a:pt x="14570" y="18774"/>
                </a:lnTo>
                <a:lnTo>
                  <a:pt x="15371" y="30951"/>
                </a:lnTo>
                <a:lnTo>
                  <a:pt x="13731" y="39852"/>
                </a:lnTo>
                <a:lnTo>
                  <a:pt x="16912" y="40512"/>
                </a:lnTo>
                <a:lnTo>
                  <a:pt x="23276" y="46037"/>
                </a:lnTo>
                <a:lnTo>
                  <a:pt x="25954" y="46215"/>
                </a:lnTo>
                <a:lnTo>
                  <a:pt x="28802" y="46215"/>
                </a:lnTo>
                <a:lnTo>
                  <a:pt x="31649" y="46380"/>
                </a:lnTo>
                <a:lnTo>
                  <a:pt x="33322" y="46545"/>
                </a:lnTo>
                <a:lnTo>
                  <a:pt x="42365" y="59270"/>
                </a:lnTo>
                <a:lnTo>
                  <a:pt x="53249" y="61950"/>
                </a:lnTo>
                <a:lnTo>
                  <a:pt x="43538" y="61112"/>
                </a:lnTo>
                <a:lnTo>
                  <a:pt x="31649" y="59270"/>
                </a:lnTo>
                <a:lnTo>
                  <a:pt x="28968" y="58775"/>
                </a:lnTo>
                <a:lnTo>
                  <a:pt x="26123" y="58267"/>
                </a:lnTo>
                <a:lnTo>
                  <a:pt x="23276" y="57759"/>
                </a:lnTo>
                <a:lnTo>
                  <a:pt x="16744" y="56591"/>
                </a:lnTo>
                <a:lnTo>
                  <a:pt x="10046" y="55257"/>
                </a:lnTo>
                <a:lnTo>
                  <a:pt x="4353" y="53416"/>
                </a:lnTo>
                <a:lnTo>
                  <a:pt x="8371" y="51231"/>
                </a:lnTo>
                <a:lnTo>
                  <a:pt x="10548" y="46380"/>
                </a:lnTo>
                <a:lnTo>
                  <a:pt x="8205" y="49898"/>
                </a:lnTo>
                <a:close/>
              </a:path>
              <a:path w="38178" h="68656">
                <a:moveTo>
                  <a:pt x="16744" y="45872"/>
                </a:moveTo>
                <a:lnTo>
                  <a:pt x="23276" y="46037"/>
                </a:lnTo>
                <a:lnTo>
                  <a:pt x="16912" y="40512"/>
                </a:lnTo>
                <a:lnTo>
                  <a:pt x="13731" y="39852"/>
                </a:lnTo>
                <a:lnTo>
                  <a:pt x="12893" y="42024"/>
                </a:lnTo>
                <a:lnTo>
                  <a:pt x="11889" y="45707"/>
                </a:lnTo>
                <a:lnTo>
                  <a:pt x="16744" y="4587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81195" y="2265653"/>
            <a:ext cx="71330" cy="101307"/>
          </a:xfrm>
          <a:custGeom>
            <a:avLst/>
            <a:gdLst/>
            <a:ahLst/>
            <a:cxnLst/>
            <a:rect l="l" t="t" r="r" b="b"/>
            <a:pathLst>
              <a:path w="71330" h="101307">
                <a:moveTo>
                  <a:pt x="57813" y="5059"/>
                </a:moveTo>
                <a:lnTo>
                  <a:pt x="47235" y="13193"/>
                </a:lnTo>
                <a:lnTo>
                  <a:pt x="46900" y="13670"/>
                </a:lnTo>
                <a:lnTo>
                  <a:pt x="56766" y="22734"/>
                </a:lnTo>
                <a:lnTo>
                  <a:pt x="61789" y="21553"/>
                </a:lnTo>
                <a:lnTo>
                  <a:pt x="71330" y="0"/>
                </a:lnTo>
                <a:lnTo>
                  <a:pt x="57813" y="5059"/>
                </a:lnTo>
                <a:close/>
              </a:path>
              <a:path w="71330" h="101307">
                <a:moveTo>
                  <a:pt x="56766" y="22734"/>
                </a:moveTo>
                <a:lnTo>
                  <a:pt x="46885" y="13691"/>
                </a:lnTo>
                <a:lnTo>
                  <a:pt x="46550" y="13348"/>
                </a:lnTo>
                <a:lnTo>
                  <a:pt x="46048" y="13018"/>
                </a:lnTo>
                <a:lnTo>
                  <a:pt x="39518" y="9170"/>
                </a:lnTo>
                <a:lnTo>
                  <a:pt x="35163" y="-6399"/>
                </a:lnTo>
                <a:lnTo>
                  <a:pt x="34997" y="-6742"/>
                </a:lnTo>
                <a:lnTo>
                  <a:pt x="32485" y="-13435"/>
                </a:lnTo>
                <a:lnTo>
                  <a:pt x="25619" y="-16953"/>
                </a:lnTo>
                <a:lnTo>
                  <a:pt x="25787" y="-16953"/>
                </a:lnTo>
                <a:lnTo>
                  <a:pt x="30822" y="-19793"/>
                </a:lnTo>
                <a:lnTo>
                  <a:pt x="36559" y="-25326"/>
                </a:lnTo>
                <a:lnTo>
                  <a:pt x="41101" y="-34278"/>
                </a:lnTo>
                <a:lnTo>
                  <a:pt x="42554" y="-47374"/>
                </a:lnTo>
                <a:lnTo>
                  <a:pt x="39023" y="-65338"/>
                </a:lnTo>
                <a:lnTo>
                  <a:pt x="37509" y="-69696"/>
                </a:lnTo>
                <a:lnTo>
                  <a:pt x="40523" y="-69531"/>
                </a:lnTo>
                <a:lnTo>
                  <a:pt x="45213" y="-69531"/>
                </a:lnTo>
                <a:lnTo>
                  <a:pt x="48728" y="-71207"/>
                </a:lnTo>
                <a:lnTo>
                  <a:pt x="49062" y="-71372"/>
                </a:lnTo>
                <a:lnTo>
                  <a:pt x="57268" y="-75563"/>
                </a:lnTo>
                <a:lnTo>
                  <a:pt x="62793" y="-69201"/>
                </a:lnTo>
                <a:lnTo>
                  <a:pt x="65305" y="-60158"/>
                </a:lnTo>
                <a:lnTo>
                  <a:pt x="59444" y="-49605"/>
                </a:lnTo>
                <a:lnTo>
                  <a:pt x="57822" y="-44066"/>
                </a:lnTo>
                <a:lnTo>
                  <a:pt x="59283" y="-30816"/>
                </a:lnTo>
                <a:lnTo>
                  <a:pt x="63463" y="-22985"/>
                </a:lnTo>
                <a:lnTo>
                  <a:pt x="65139" y="-20636"/>
                </a:lnTo>
                <a:lnTo>
                  <a:pt x="72673" y="-14781"/>
                </a:lnTo>
                <a:lnTo>
                  <a:pt x="81883" y="-11263"/>
                </a:lnTo>
                <a:lnTo>
                  <a:pt x="82052" y="-14273"/>
                </a:lnTo>
                <a:lnTo>
                  <a:pt x="82052" y="-15784"/>
                </a:lnTo>
                <a:lnTo>
                  <a:pt x="85248" y="-33767"/>
                </a:lnTo>
                <a:lnTo>
                  <a:pt x="88893" y="-45647"/>
                </a:lnTo>
                <a:lnTo>
                  <a:pt x="90925" y="-47763"/>
                </a:lnTo>
                <a:lnTo>
                  <a:pt x="79361" y="-65848"/>
                </a:lnTo>
                <a:lnTo>
                  <a:pt x="74165" y="-71484"/>
                </a:lnTo>
                <a:lnTo>
                  <a:pt x="73846" y="-71715"/>
                </a:lnTo>
                <a:lnTo>
                  <a:pt x="67818" y="-76402"/>
                </a:lnTo>
                <a:lnTo>
                  <a:pt x="56600" y="-78573"/>
                </a:lnTo>
                <a:lnTo>
                  <a:pt x="57435" y="-77735"/>
                </a:lnTo>
                <a:lnTo>
                  <a:pt x="52915" y="-78408"/>
                </a:lnTo>
                <a:lnTo>
                  <a:pt x="48728" y="-77075"/>
                </a:lnTo>
                <a:lnTo>
                  <a:pt x="46384" y="-75728"/>
                </a:lnTo>
                <a:lnTo>
                  <a:pt x="43035" y="-74217"/>
                </a:lnTo>
                <a:lnTo>
                  <a:pt x="37006" y="-74725"/>
                </a:lnTo>
                <a:lnTo>
                  <a:pt x="34829" y="-75055"/>
                </a:lnTo>
                <a:lnTo>
                  <a:pt x="27461" y="-76059"/>
                </a:lnTo>
                <a:lnTo>
                  <a:pt x="23945" y="-68528"/>
                </a:lnTo>
                <a:lnTo>
                  <a:pt x="23276" y="-64349"/>
                </a:lnTo>
                <a:lnTo>
                  <a:pt x="23276" y="-64171"/>
                </a:lnTo>
                <a:lnTo>
                  <a:pt x="22439" y="-54469"/>
                </a:lnTo>
                <a:lnTo>
                  <a:pt x="19758" y="-51611"/>
                </a:lnTo>
                <a:lnTo>
                  <a:pt x="19423" y="-51281"/>
                </a:lnTo>
                <a:lnTo>
                  <a:pt x="14568" y="-45248"/>
                </a:lnTo>
                <a:lnTo>
                  <a:pt x="9712" y="-43915"/>
                </a:lnTo>
                <a:lnTo>
                  <a:pt x="8876" y="-43585"/>
                </a:lnTo>
                <a:lnTo>
                  <a:pt x="0" y="-38225"/>
                </a:lnTo>
                <a:lnTo>
                  <a:pt x="1338" y="-29678"/>
                </a:lnTo>
                <a:lnTo>
                  <a:pt x="3181" y="-25830"/>
                </a:lnTo>
                <a:lnTo>
                  <a:pt x="8876" y="-16280"/>
                </a:lnTo>
                <a:lnTo>
                  <a:pt x="18755" y="-13943"/>
                </a:lnTo>
                <a:lnTo>
                  <a:pt x="19257" y="-13778"/>
                </a:lnTo>
                <a:lnTo>
                  <a:pt x="27127" y="-12267"/>
                </a:lnTo>
                <a:lnTo>
                  <a:pt x="30142" y="-4901"/>
                </a:lnTo>
                <a:lnTo>
                  <a:pt x="30308" y="-4735"/>
                </a:lnTo>
                <a:lnTo>
                  <a:pt x="38331" y="12579"/>
                </a:lnTo>
                <a:lnTo>
                  <a:pt x="43704" y="17539"/>
                </a:lnTo>
                <a:lnTo>
                  <a:pt x="43035" y="17209"/>
                </a:lnTo>
                <a:lnTo>
                  <a:pt x="57991" y="26414"/>
                </a:lnTo>
                <a:lnTo>
                  <a:pt x="64133" y="26417"/>
                </a:lnTo>
                <a:lnTo>
                  <a:pt x="62961" y="26582"/>
                </a:lnTo>
                <a:lnTo>
                  <a:pt x="68990" y="26747"/>
                </a:lnTo>
                <a:lnTo>
                  <a:pt x="74014" y="25909"/>
                </a:lnTo>
                <a:lnTo>
                  <a:pt x="77530" y="24740"/>
                </a:lnTo>
                <a:lnTo>
                  <a:pt x="78032" y="24740"/>
                </a:lnTo>
                <a:lnTo>
                  <a:pt x="81716" y="23572"/>
                </a:lnTo>
                <a:lnTo>
                  <a:pt x="83893" y="22226"/>
                </a:lnTo>
                <a:lnTo>
                  <a:pt x="89253" y="20549"/>
                </a:lnTo>
                <a:lnTo>
                  <a:pt x="89419" y="17870"/>
                </a:lnTo>
                <a:lnTo>
                  <a:pt x="87744" y="15698"/>
                </a:lnTo>
                <a:lnTo>
                  <a:pt x="84562" y="10338"/>
                </a:lnTo>
                <a:lnTo>
                  <a:pt x="82721" y="3976"/>
                </a:lnTo>
                <a:lnTo>
                  <a:pt x="82052" y="-2551"/>
                </a:lnTo>
                <a:lnTo>
                  <a:pt x="71330" y="0"/>
                </a:lnTo>
                <a:lnTo>
                  <a:pt x="61789" y="21553"/>
                </a:lnTo>
                <a:lnTo>
                  <a:pt x="56766" y="2273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973094" y="2219566"/>
            <a:ext cx="102544" cy="79207"/>
          </a:xfrm>
          <a:custGeom>
            <a:avLst/>
            <a:gdLst/>
            <a:ahLst/>
            <a:cxnLst/>
            <a:rect l="l" t="t" r="r" b="b"/>
            <a:pathLst>
              <a:path w="102544" h="79207">
                <a:moveTo>
                  <a:pt x="1906" y="23266"/>
                </a:moveTo>
                <a:lnTo>
                  <a:pt x="4417" y="35496"/>
                </a:lnTo>
                <a:lnTo>
                  <a:pt x="14464" y="41021"/>
                </a:lnTo>
                <a:lnTo>
                  <a:pt x="27023" y="48895"/>
                </a:lnTo>
                <a:lnTo>
                  <a:pt x="28195" y="61455"/>
                </a:lnTo>
                <a:lnTo>
                  <a:pt x="27358" y="76517"/>
                </a:lnTo>
                <a:lnTo>
                  <a:pt x="42094" y="77355"/>
                </a:lnTo>
                <a:lnTo>
                  <a:pt x="59769" y="79207"/>
                </a:lnTo>
                <a:lnTo>
                  <a:pt x="76028" y="77588"/>
                </a:lnTo>
                <a:lnTo>
                  <a:pt x="89492" y="74225"/>
                </a:lnTo>
                <a:lnTo>
                  <a:pt x="98784" y="70841"/>
                </a:lnTo>
                <a:lnTo>
                  <a:pt x="102544" y="69151"/>
                </a:lnTo>
                <a:lnTo>
                  <a:pt x="99697" y="66636"/>
                </a:lnTo>
                <a:lnTo>
                  <a:pt x="97354" y="66636"/>
                </a:lnTo>
                <a:lnTo>
                  <a:pt x="91995" y="68313"/>
                </a:lnTo>
                <a:lnTo>
                  <a:pt x="91659" y="68656"/>
                </a:lnTo>
                <a:lnTo>
                  <a:pt x="83790" y="73177"/>
                </a:lnTo>
                <a:lnTo>
                  <a:pt x="71062" y="72669"/>
                </a:lnTo>
                <a:lnTo>
                  <a:pt x="72235" y="72504"/>
                </a:lnTo>
                <a:lnTo>
                  <a:pt x="66444" y="72584"/>
                </a:lnTo>
                <a:lnTo>
                  <a:pt x="51780" y="63883"/>
                </a:lnTo>
                <a:lnTo>
                  <a:pt x="50969" y="63296"/>
                </a:lnTo>
                <a:lnTo>
                  <a:pt x="43434" y="58940"/>
                </a:lnTo>
                <a:lnTo>
                  <a:pt x="38578" y="42189"/>
                </a:lnTo>
                <a:lnTo>
                  <a:pt x="38243" y="41186"/>
                </a:lnTo>
                <a:lnTo>
                  <a:pt x="35228" y="33820"/>
                </a:lnTo>
                <a:lnTo>
                  <a:pt x="27358" y="32321"/>
                </a:lnTo>
                <a:lnTo>
                  <a:pt x="26856" y="32143"/>
                </a:lnTo>
                <a:lnTo>
                  <a:pt x="16977" y="29806"/>
                </a:lnTo>
                <a:lnTo>
                  <a:pt x="11282" y="20256"/>
                </a:lnTo>
                <a:lnTo>
                  <a:pt x="9440" y="16408"/>
                </a:lnTo>
                <a:lnTo>
                  <a:pt x="8101" y="7861"/>
                </a:lnTo>
                <a:lnTo>
                  <a:pt x="16977" y="2514"/>
                </a:lnTo>
                <a:lnTo>
                  <a:pt x="20826" y="838"/>
                </a:lnTo>
                <a:lnTo>
                  <a:pt x="21331" y="0"/>
                </a:lnTo>
                <a:lnTo>
                  <a:pt x="4462" y="8977"/>
                </a:lnTo>
                <a:lnTo>
                  <a:pt x="0" y="15472"/>
                </a:lnTo>
                <a:lnTo>
                  <a:pt x="1906" y="2326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023895" y="2258910"/>
            <a:ext cx="39352" cy="2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012676" y="2238146"/>
            <a:ext cx="48896" cy="16243"/>
          </a:xfrm>
          <a:custGeom>
            <a:avLst/>
            <a:gdLst/>
            <a:ahLst/>
            <a:cxnLst/>
            <a:rect l="l" t="t" r="r" b="b"/>
            <a:pathLst>
              <a:path w="48896" h="16243">
                <a:moveTo>
                  <a:pt x="4353" y="5359"/>
                </a:moveTo>
                <a:lnTo>
                  <a:pt x="0" y="7708"/>
                </a:lnTo>
                <a:lnTo>
                  <a:pt x="16221" y="11587"/>
                </a:lnTo>
                <a:lnTo>
                  <a:pt x="32417" y="14269"/>
                </a:lnTo>
                <a:lnTo>
                  <a:pt x="44616" y="15802"/>
                </a:lnTo>
                <a:lnTo>
                  <a:pt x="48896" y="16243"/>
                </a:lnTo>
                <a:lnTo>
                  <a:pt x="38012" y="13563"/>
                </a:lnTo>
                <a:lnTo>
                  <a:pt x="28968" y="838"/>
                </a:lnTo>
                <a:lnTo>
                  <a:pt x="17415" y="165"/>
                </a:lnTo>
                <a:lnTo>
                  <a:pt x="6531" y="0"/>
                </a:lnTo>
                <a:lnTo>
                  <a:pt x="4353" y="535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015188" y="2239657"/>
            <a:ext cx="38347" cy="10718"/>
          </a:xfrm>
          <a:custGeom>
            <a:avLst/>
            <a:gdLst/>
            <a:ahLst/>
            <a:cxnLst/>
            <a:rect l="l" t="t" r="r" b="b"/>
            <a:pathLst>
              <a:path w="38347" h="10718">
                <a:moveTo>
                  <a:pt x="38347" y="10718"/>
                </a:moveTo>
                <a:lnTo>
                  <a:pt x="32486" y="6692"/>
                </a:lnTo>
                <a:lnTo>
                  <a:pt x="28801" y="2336"/>
                </a:lnTo>
                <a:lnTo>
                  <a:pt x="11645" y="1117"/>
                </a:lnTo>
                <a:lnTo>
                  <a:pt x="3348" y="0"/>
                </a:lnTo>
                <a:lnTo>
                  <a:pt x="0" y="3683"/>
                </a:lnTo>
                <a:lnTo>
                  <a:pt x="15359" y="6846"/>
                </a:lnTo>
                <a:lnTo>
                  <a:pt x="30721" y="9504"/>
                </a:lnTo>
                <a:lnTo>
                  <a:pt x="38347" y="10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79439" y="2128304"/>
            <a:ext cx="50181" cy="98793"/>
          </a:xfrm>
          <a:custGeom>
            <a:avLst/>
            <a:gdLst/>
            <a:ahLst/>
            <a:cxnLst/>
            <a:rect l="l" t="t" r="r" b="b"/>
            <a:pathLst>
              <a:path w="50181" h="98793">
                <a:moveTo>
                  <a:pt x="22076" y="41929"/>
                </a:moveTo>
                <a:lnTo>
                  <a:pt x="22719" y="43205"/>
                </a:lnTo>
                <a:lnTo>
                  <a:pt x="28245" y="30975"/>
                </a:lnTo>
                <a:lnTo>
                  <a:pt x="34104" y="30137"/>
                </a:lnTo>
                <a:lnTo>
                  <a:pt x="31594" y="42367"/>
                </a:lnTo>
                <a:lnTo>
                  <a:pt x="28579" y="53073"/>
                </a:lnTo>
                <a:lnTo>
                  <a:pt x="35445" y="45707"/>
                </a:lnTo>
                <a:lnTo>
                  <a:pt x="38293" y="45377"/>
                </a:lnTo>
                <a:lnTo>
                  <a:pt x="37119" y="54749"/>
                </a:lnTo>
                <a:lnTo>
                  <a:pt x="33269" y="57264"/>
                </a:lnTo>
                <a:lnTo>
                  <a:pt x="38293" y="69151"/>
                </a:lnTo>
                <a:lnTo>
                  <a:pt x="37119" y="79705"/>
                </a:lnTo>
                <a:lnTo>
                  <a:pt x="24626" y="66760"/>
                </a:lnTo>
                <a:lnTo>
                  <a:pt x="17192" y="62293"/>
                </a:lnTo>
                <a:lnTo>
                  <a:pt x="24394" y="61112"/>
                </a:lnTo>
                <a:lnTo>
                  <a:pt x="29418" y="63969"/>
                </a:lnTo>
                <a:lnTo>
                  <a:pt x="14686" y="48905"/>
                </a:lnTo>
                <a:lnTo>
                  <a:pt x="6145" y="38858"/>
                </a:lnTo>
                <a:lnTo>
                  <a:pt x="3127" y="34823"/>
                </a:lnTo>
                <a:lnTo>
                  <a:pt x="13341" y="42024"/>
                </a:lnTo>
                <a:lnTo>
                  <a:pt x="20541" y="44538"/>
                </a:lnTo>
                <a:lnTo>
                  <a:pt x="14077" y="26061"/>
                </a:lnTo>
                <a:lnTo>
                  <a:pt x="11869" y="12434"/>
                </a:lnTo>
                <a:lnTo>
                  <a:pt x="11666" y="6362"/>
                </a:lnTo>
                <a:lnTo>
                  <a:pt x="11164" y="0"/>
                </a:lnTo>
                <a:lnTo>
                  <a:pt x="9155" y="1676"/>
                </a:lnTo>
                <a:lnTo>
                  <a:pt x="2801" y="14504"/>
                </a:lnTo>
                <a:lnTo>
                  <a:pt x="5659" y="23216"/>
                </a:lnTo>
                <a:lnTo>
                  <a:pt x="6977" y="24942"/>
                </a:lnTo>
                <a:lnTo>
                  <a:pt x="0" y="33157"/>
                </a:lnTo>
                <a:lnTo>
                  <a:pt x="2569" y="42794"/>
                </a:lnTo>
                <a:lnTo>
                  <a:pt x="8513" y="50747"/>
                </a:lnTo>
                <a:lnTo>
                  <a:pt x="11666" y="53911"/>
                </a:lnTo>
                <a:lnTo>
                  <a:pt x="12673" y="67531"/>
                </a:lnTo>
                <a:lnTo>
                  <a:pt x="22127" y="75078"/>
                </a:lnTo>
                <a:lnTo>
                  <a:pt x="29083" y="77698"/>
                </a:lnTo>
                <a:lnTo>
                  <a:pt x="40875" y="88787"/>
                </a:lnTo>
                <a:lnTo>
                  <a:pt x="46386" y="98545"/>
                </a:lnTo>
                <a:lnTo>
                  <a:pt x="46497" y="98793"/>
                </a:lnTo>
                <a:lnTo>
                  <a:pt x="43800" y="77687"/>
                </a:lnTo>
                <a:lnTo>
                  <a:pt x="46085" y="73052"/>
                </a:lnTo>
                <a:lnTo>
                  <a:pt x="46497" y="72999"/>
                </a:lnTo>
                <a:lnTo>
                  <a:pt x="47196" y="56039"/>
                </a:lnTo>
                <a:lnTo>
                  <a:pt x="40797" y="51420"/>
                </a:lnTo>
                <a:lnTo>
                  <a:pt x="39631" y="51231"/>
                </a:lnTo>
                <a:lnTo>
                  <a:pt x="50181" y="38506"/>
                </a:lnTo>
                <a:lnTo>
                  <a:pt x="46832" y="31305"/>
                </a:lnTo>
                <a:lnTo>
                  <a:pt x="30806" y="22325"/>
                </a:lnTo>
                <a:lnTo>
                  <a:pt x="22670" y="14533"/>
                </a:lnTo>
                <a:lnTo>
                  <a:pt x="21882" y="13563"/>
                </a:lnTo>
                <a:lnTo>
                  <a:pt x="19782" y="32302"/>
                </a:lnTo>
                <a:lnTo>
                  <a:pt x="22076" y="419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09556" y="2270798"/>
            <a:ext cx="18755" cy="29311"/>
          </a:xfrm>
          <a:custGeom>
            <a:avLst/>
            <a:gdLst/>
            <a:ahLst/>
            <a:cxnLst/>
            <a:rect l="l" t="t" r="r" b="b"/>
            <a:pathLst>
              <a:path w="18755" h="29311">
                <a:moveTo>
                  <a:pt x="0" y="20091"/>
                </a:moveTo>
                <a:lnTo>
                  <a:pt x="5862" y="29311"/>
                </a:lnTo>
                <a:lnTo>
                  <a:pt x="12727" y="22110"/>
                </a:lnTo>
                <a:lnTo>
                  <a:pt x="18755" y="13233"/>
                </a:lnTo>
                <a:lnTo>
                  <a:pt x="18755" y="0"/>
                </a:lnTo>
                <a:lnTo>
                  <a:pt x="18610" y="273"/>
                </a:lnTo>
                <a:lnTo>
                  <a:pt x="12410" y="9780"/>
                </a:lnTo>
                <a:lnTo>
                  <a:pt x="0" y="2009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47071" y="2142032"/>
            <a:ext cx="26148" cy="27292"/>
          </a:xfrm>
          <a:custGeom>
            <a:avLst/>
            <a:gdLst/>
            <a:ahLst/>
            <a:cxnLst/>
            <a:rect l="l" t="t" r="r" b="b"/>
            <a:pathLst>
              <a:path w="26148" h="27292">
                <a:moveTo>
                  <a:pt x="0" y="10328"/>
                </a:moveTo>
                <a:lnTo>
                  <a:pt x="696" y="13728"/>
                </a:lnTo>
                <a:lnTo>
                  <a:pt x="4255" y="22580"/>
                </a:lnTo>
                <a:lnTo>
                  <a:pt x="13347" y="21057"/>
                </a:lnTo>
                <a:lnTo>
                  <a:pt x="15598" y="20091"/>
                </a:lnTo>
                <a:lnTo>
                  <a:pt x="18445" y="25450"/>
                </a:lnTo>
                <a:lnTo>
                  <a:pt x="23804" y="26949"/>
                </a:lnTo>
                <a:lnTo>
                  <a:pt x="26148" y="27292"/>
                </a:lnTo>
                <a:lnTo>
                  <a:pt x="25478" y="24612"/>
                </a:lnTo>
                <a:lnTo>
                  <a:pt x="25142" y="21932"/>
                </a:lnTo>
                <a:lnTo>
                  <a:pt x="24976" y="19253"/>
                </a:lnTo>
                <a:lnTo>
                  <a:pt x="21627" y="17246"/>
                </a:lnTo>
                <a:lnTo>
                  <a:pt x="19952" y="13563"/>
                </a:lnTo>
                <a:lnTo>
                  <a:pt x="22799" y="0"/>
                </a:lnTo>
                <a:lnTo>
                  <a:pt x="12752" y="2501"/>
                </a:lnTo>
                <a:lnTo>
                  <a:pt x="1330" y="2496"/>
                </a:lnTo>
                <a:lnTo>
                  <a:pt x="0" y="1032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47599" y="2146554"/>
            <a:ext cx="15737" cy="15405"/>
          </a:xfrm>
          <a:custGeom>
            <a:avLst/>
            <a:gdLst/>
            <a:ahLst/>
            <a:cxnLst/>
            <a:rect l="l" t="t" r="r" b="b"/>
            <a:pathLst>
              <a:path w="15737" h="15405">
                <a:moveTo>
                  <a:pt x="12214" y="269"/>
                </a:moveTo>
                <a:lnTo>
                  <a:pt x="11889" y="0"/>
                </a:lnTo>
                <a:lnTo>
                  <a:pt x="11386" y="4686"/>
                </a:lnTo>
                <a:lnTo>
                  <a:pt x="3016" y="9537"/>
                </a:lnTo>
                <a:lnTo>
                  <a:pt x="0" y="15062"/>
                </a:lnTo>
                <a:lnTo>
                  <a:pt x="9043" y="15405"/>
                </a:lnTo>
                <a:lnTo>
                  <a:pt x="15737" y="5919"/>
                </a:lnTo>
                <a:lnTo>
                  <a:pt x="12214" y="2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47934" y="2142871"/>
            <a:ext cx="8373" cy="10210"/>
          </a:xfrm>
          <a:custGeom>
            <a:avLst/>
            <a:gdLst/>
            <a:ahLst/>
            <a:cxnLst/>
            <a:rect l="l" t="t" r="r" b="b"/>
            <a:pathLst>
              <a:path w="8373" h="10210">
                <a:moveTo>
                  <a:pt x="1005" y="10210"/>
                </a:moveTo>
                <a:lnTo>
                  <a:pt x="8037" y="9537"/>
                </a:lnTo>
                <a:lnTo>
                  <a:pt x="8373" y="3340"/>
                </a:lnTo>
                <a:lnTo>
                  <a:pt x="7870" y="0"/>
                </a:lnTo>
                <a:lnTo>
                  <a:pt x="2680" y="3175"/>
                </a:lnTo>
                <a:lnTo>
                  <a:pt x="0" y="4686"/>
                </a:lnTo>
                <a:lnTo>
                  <a:pt x="1005" y="102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14748" y="2176296"/>
            <a:ext cx="56766" cy="29198"/>
          </a:xfrm>
          <a:custGeom>
            <a:avLst/>
            <a:gdLst/>
            <a:ahLst/>
            <a:cxnLst/>
            <a:rect l="l" t="t" r="r" b="b"/>
            <a:pathLst>
              <a:path w="56766" h="29198">
                <a:moveTo>
                  <a:pt x="502" y="3747"/>
                </a:moveTo>
                <a:lnTo>
                  <a:pt x="0" y="5754"/>
                </a:lnTo>
                <a:lnTo>
                  <a:pt x="15774" y="4750"/>
                </a:lnTo>
                <a:lnTo>
                  <a:pt x="30195" y="9155"/>
                </a:lnTo>
                <a:lnTo>
                  <a:pt x="42346" y="16340"/>
                </a:lnTo>
                <a:lnTo>
                  <a:pt x="51307" y="23672"/>
                </a:lnTo>
                <a:lnTo>
                  <a:pt x="56163" y="28523"/>
                </a:lnTo>
                <a:lnTo>
                  <a:pt x="56766" y="29198"/>
                </a:lnTo>
                <a:lnTo>
                  <a:pt x="46659" y="14462"/>
                </a:lnTo>
                <a:lnTo>
                  <a:pt x="33656" y="5685"/>
                </a:lnTo>
                <a:lnTo>
                  <a:pt x="20221" y="1366"/>
                </a:lnTo>
                <a:lnTo>
                  <a:pt x="8819" y="0"/>
                </a:lnTo>
                <a:lnTo>
                  <a:pt x="2176" y="64"/>
                </a:lnTo>
                <a:lnTo>
                  <a:pt x="502" y="374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65821" y="2237143"/>
            <a:ext cx="23611" cy="11391"/>
          </a:xfrm>
          <a:custGeom>
            <a:avLst/>
            <a:gdLst/>
            <a:ahLst/>
            <a:cxnLst/>
            <a:rect l="l" t="t" r="r" b="b"/>
            <a:pathLst>
              <a:path w="23611" h="11391">
                <a:moveTo>
                  <a:pt x="16074" y="0"/>
                </a:moveTo>
                <a:lnTo>
                  <a:pt x="6530" y="165"/>
                </a:lnTo>
                <a:lnTo>
                  <a:pt x="4185" y="4356"/>
                </a:lnTo>
                <a:lnTo>
                  <a:pt x="0" y="11391"/>
                </a:lnTo>
                <a:lnTo>
                  <a:pt x="6699" y="9880"/>
                </a:lnTo>
                <a:lnTo>
                  <a:pt x="11720" y="5359"/>
                </a:lnTo>
                <a:lnTo>
                  <a:pt x="20093" y="6362"/>
                </a:lnTo>
                <a:lnTo>
                  <a:pt x="23611" y="1511"/>
                </a:lnTo>
                <a:lnTo>
                  <a:pt x="1607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74528" y="2246515"/>
            <a:ext cx="9880" cy="7874"/>
          </a:xfrm>
          <a:custGeom>
            <a:avLst/>
            <a:gdLst/>
            <a:ahLst/>
            <a:cxnLst/>
            <a:rect l="l" t="t" r="r" b="b"/>
            <a:pathLst>
              <a:path w="9880" h="7874">
                <a:moveTo>
                  <a:pt x="0" y="3352"/>
                </a:moveTo>
                <a:lnTo>
                  <a:pt x="6531" y="7874"/>
                </a:lnTo>
                <a:lnTo>
                  <a:pt x="9880" y="838"/>
                </a:lnTo>
                <a:lnTo>
                  <a:pt x="4354" y="0"/>
                </a:lnTo>
                <a:lnTo>
                  <a:pt x="0" y="3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35009" y="2257742"/>
            <a:ext cx="8075" cy="23266"/>
          </a:xfrm>
          <a:custGeom>
            <a:avLst/>
            <a:gdLst/>
            <a:ahLst/>
            <a:cxnLst/>
            <a:rect l="l" t="t" r="r" b="b"/>
            <a:pathLst>
              <a:path w="8075" h="23266">
                <a:moveTo>
                  <a:pt x="3014" y="0"/>
                </a:moveTo>
                <a:lnTo>
                  <a:pt x="0" y="12217"/>
                </a:lnTo>
                <a:lnTo>
                  <a:pt x="3851" y="23266"/>
                </a:lnTo>
                <a:lnTo>
                  <a:pt x="4776" y="22440"/>
                </a:lnTo>
                <a:lnTo>
                  <a:pt x="8075" y="15215"/>
                </a:lnTo>
                <a:lnTo>
                  <a:pt x="301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60919" y="2212352"/>
            <a:ext cx="109758" cy="46634"/>
          </a:xfrm>
          <a:custGeom>
            <a:avLst/>
            <a:gdLst/>
            <a:ahLst/>
            <a:cxnLst/>
            <a:rect l="l" t="t" r="r" b="b"/>
            <a:pathLst>
              <a:path w="109758" h="46634">
                <a:moveTo>
                  <a:pt x="52842" y="22292"/>
                </a:moveTo>
                <a:lnTo>
                  <a:pt x="52676" y="22334"/>
                </a:lnTo>
                <a:lnTo>
                  <a:pt x="52824" y="22440"/>
                </a:lnTo>
                <a:lnTo>
                  <a:pt x="52842" y="22292"/>
                </a:lnTo>
                <a:close/>
              </a:path>
              <a:path w="109758" h="46634">
                <a:moveTo>
                  <a:pt x="109758" y="0"/>
                </a:moveTo>
                <a:lnTo>
                  <a:pt x="108967" y="84"/>
                </a:lnTo>
                <a:lnTo>
                  <a:pt x="109590" y="342"/>
                </a:lnTo>
                <a:lnTo>
                  <a:pt x="109758" y="0"/>
                </a:lnTo>
                <a:close/>
              </a:path>
              <a:path w="109758" h="46634">
                <a:moveTo>
                  <a:pt x="24858" y="32156"/>
                </a:moveTo>
                <a:lnTo>
                  <a:pt x="29045" y="38519"/>
                </a:lnTo>
                <a:lnTo>
                  <a:pt x="43949" y="31318"/>
                </a:lnTo>
                <a:lnTo>
                  <a:pt x="40097" y="25793"/>
                </a:lnTo>
                <a:lnTo>
                  <a:pt x="27874" y="26288"/>
                </a:lnTo>
                <a:lnTo>
                  <a:pt x="30385" y="19430"/>
                </a:lnTo>
                <a:lnTo>
                  <a:pt x="46964" y="23787"/>
                </a:lnTo>
                <a:lnTo>
                  <a:pt x="52676" y="22334"/>
                </a:lnTo>
                <a:lnTo>
                  <a:pt x="43949" y="16078"/>
                </a:lnTo>
                <a:lnTo>
                  <a:pt x="32209" y="12075"/>
                </a:lnTo>
                <a:lnTo>
                  <a:pt x="22891" y="11257"/>
                </a:lnTo>
                <a:lnTo>
                  <a:pt x="23184" y="20269"/>
                </a:lnTo>
                <a:lnTo>
                  <a:pt x="21844" y="27127"/>
                </a:lnTo>
                <a:lnTo>
                  <a:pt x="24858" y="32156"/>
                </a:lnTo>
                <a:close/>
              </a:path>
              <a:path w="109758" h="46634">
                <a:moveTo>
                  <a:pt x="16822" y="32994"/>
                </a:moveTo>
                <a:lnTo>
                  <a:pt x="7390" y="35606"/>
                </a:lnTo>
                <a:lnTo>
                  <a:pt x="0" y="38930"/>
                </a:lnTo>
                <a:lnTo>
                  <a:pt x="2511" y="42878"/>
                </a:lnTo>
                <a:lnTo>
                  <a:pt x="14646" y="49568"/>
                </a:lnTo>
                <a:lnTo>
                  <a:pt x="32060" y="53924"/>
                </a:lnTo>
                <a:lnTo>
                  <a:pt x="34237" y="48399"/>
                </a:lnTo>
                <a:lnTo>
                  <a:pt x="40965" y="59336"/>
                </a:lnTo>
                <a:lnTo>
                  <a:pt x="45589" y="64103"/>
                </a:lnTo>
                <a:lnTo>
                  <a:pt x="49327" y="62155"/>
                </a:lnTo>
                <a:lnTo>
                  <a:pt x="53355" y="52881"/>
                </a:lnTo>
                <a:lnTo>
                  <a:pt x="58852" y="35674"/>
                </a:lnTo>
                <a:lnTo>
                  <a:pt x="64319" y="43118"/>
                </a:lnTo>
                <a:lnTo>
                  <a:pt x="69229" y="46572"/>
                </a:lnTo>
                <a:lnTo>
                  <a:pt x="73028" y="40837"/>
                </a:lnTo>
                <a:lnTo>
                  <a:pt x="77942" y="24625"/>
                </a:lnTo>
                <a:lnTo>
                  <a:pt x="82966" y="11899"/>
                </a:lnTo>
                <a:lnTo>
                  <a:pt x="88492" y="14401"/>
                </a:lnTo>
                <a:lnTo>
                  <a:pt x="97031" y="11899"/>
                </a:lnTo>
                <a:lnTo>
                  <a:pt x="93682" y="7543"/>
                </a:lnTo>
                <a:lnTo>
                  <a:pt x="98705" y="1181"/>
                </a:lnTo>
                <a:lnTo>
                  <a:pt x="108967" y="84"/>
                </a:lnTo>
                <a:lnTo>
                  <a:pt x="106743" y="-838"/>
                </a:lnTo>
                <a:lnTo>
                  <a:pt x="92610" y="-7190"/>
                </a:lnTo>
                <a:lnTo>
                  <a:pt x="83802" y="-8115"/>
                </a:lnTo>
                <a:lnTo>
                  <a:pt x="76602" y="-1841"/>
                </a:lnTo>
                <a:lnTo>
                  <a:pt x="58015" y="-6858"/>
                </a:lnTo>
                <a:lnTo>
                  <a:pt x="55839" y="-3517"/>
                </a:lnTo>
                <a:lnTo>
                  <a:pt x="54229" y="-2359"/>
                </a:lnTo>
                <a:lnTo>
                  <a:pt x="46701" y="5019"/>
                </a:lnTo>
                <a:lnTo>
                  <a:pt x="54163" y="11391"/>
                </a:lnTo>
                <a:lnTo>
                  <a:pt x="52842" y="22292"/>
                </a:lnTo>
                <a:lnTo>
                  <a:pt x="58852" y="20764"/>
                </a:lnTo>
                <a:lnTo>
                  <a:pt x="64713" y="10045"/>
                </a:lnTo>
                <a:lnTo>
                  <a:pt x="69904" y="6362"/>
                </a:lnTo>
                <a:lnTo>
                  <a:pt x="57512" y="3352"/>
                </a:lnTo>
                <a:lnTo>
                  <a:pt x="58040" y="3218"/>
                </a:lnTo>
                <a:lnTo>
                  <a:pt x="66152" y="2337"/>
                </a:lnTo>
                <a:lnTo>
                  <a:pt x="87318" y="2844"/>
                </a:lnTo>
                <a:lnTo>
                  <a:pt x="84847" y="4051"/>
                </a:lnTo>
                <a:lnTo>
                  <a:pt x="75900" y="9128"/>
                </a:lnTo>
                <a:lnTo>
                  <a:pt x="62938" y="18206"/>
                </a:lnTo>
                <a:lnTo>
                  <a:pt x="48636" y="31318"/>
                </a:lnTo>
                <a:lnTo>
                  <a:pt x="47422" y="32817"/>
                </a:lnTo>
                <a:lnTo>
                  <a:pt x="38309" y="39923"/>
                </a:lnTo>
                <a:lnTo>
                  <a:pt x="20172" y="43713"/>
                </a:lnTo>
                <a:lnTo>
                  <a:pt x="11295" y="41198"/>
                </a:lnTo>
                <a:lnTo>
                  <a:pt x="16822" y="3299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71385" y="2159252"/>
            <a:ext cx="105015" cy="56994"/>
          </a:xfrm>
          <a:custGeom>
            <a:avLst/>
            <a:gdLst/>
            <a:ahLst/>
            <a:cxnLst/>
            <a:rect l="l" t="t" r="r" b="b"/>
            <a:pathLst>
              <a:path w="105015" h="56994">
                <a:moveTo>
                  <a:pt x="2032" y="4713"/>
                </a:moveTo>
                <a:lnTo>
                  <a:pt x="0" y="16381"/>
                </a:lnTo>
                <a:lnTo>
                  <a:pt x="2989" y="24697"/>
                </a:lnTo>
                <a:lnTo>
                  <a:pt x="18779" y="25643"/>
                </a:lnTo>
                <a:lnTo>
                  <a:pt x="13922" y="46242"/>
                </a:lnTo>
                <a:lnTo>
                  <a:pt x="22797" y="46572"/>
                </a:lnTo>
                <a:lnTo>
                  <a:pt x="36360" y="49417"/>
                </a:lnTo>
                <a:lnTo>
                  <a:pt x="41385" y="39879"/>
                </a:lnTo>
                <a:lnTo>
                  <a:pt x="44734" y="37873"/>
                </a:lnTo>
                <a:lnTo>
                  <a:pt x="45906" y="40718"/>
                </a:lnTo>
                <a:lnTo>
                  <a:pt x="47099" y="52367"/>
                </a:lnTo>
                <a:lnTo>
                  <a:pt x="51380" y="56994"/>
                </a:lnTo>
                <a:lnTo>
                  <a:pt x="63488" y="50598"/>
                </a:lnTo>
                <a:lnTo>
                  <a:pt x="75527" y="45481"/>
                </a:lnTo>
                <a:lnTo>
                  <a:pt x="85861" y="40570"/>
                </a:lnTo>
                <a:lnTo>
                  <a:pt x="94122" y="35346"/>
                </a:lnTo>
                <a:lnTo>
                  <a:pt x="105015" y="27154"/>
                </a:lnTo>
                <a:lnTo>
                  <a:pt x="103844" y="23128"/>
                </a:lnTo>
                <a:lnTo>
                  <a:pt x="103340" y="21630"/>
                </a:lnTo>
                <a:lnTo>
                  <a:pt x="96307" y="20956"/>
                </a:lnTo>
                <a:lnTo>
                  <a:pt x="90950" y="21960"/>
                </a:lnTo>
                <a:lnTo>
                  <a:pt x="84755" y="23966"/>
                </a:lnTo>
                <a:lnTo>
                  <a:pt x="78894" y="20791"/>
                </a:lnTo>
                <a:lnTo>
                  <a:pt x="75711" y="10403"/>
                </a:lnTo>
                <a:lnTo>
                  <a:pt x="62985" y="6555"/>
                </a:lnTo>
                <a:lnTo>
                  <a:pt x="54781" y="2364"/>
                </a:lnTo>
                <a:lnTo>
                  <a:pt x="51933" y="14251"/>
                </a:lnTo>
                <a:lnTo>
                  <a:pt x="46910" y="13921"/>
                </a:lnTo>
                <a:lnTo>
                  <a:pt x="41719" y="5716"/>
                </a:lnTo>
                <a:lnTo>
                  <a:pt x="39876" y="1360"/>
                </a:lnTo>
                <a:lnTo>
                  <a:pt x="30667" y="27"/>
                </a:lnTo>
                <a:lnTo>
                  <a:pt x="30537" y="0"/>
                </a:lnTo>
                <a:lnTo>
                  <a:pt x="25605" y="1362"/>
                </a:lnTo>
                <a:lnTo>
                  <a:pt x="25811" y="15927"/>
                </a:lnTo>
                <a:lnTo>
                  <a:pt x="24638" y="18442"/>
                </a:lnTo>
                <a:lnTo>
                  <a:pt x="40379" y="24805"/>
                </a:lnTo>
                <a:lnTo>
                  <a:pt x="36193" y="18950"/>
                </a:lnTo>
                <a:lnTo>
                  <a:pt x="36696" y="9730"/>
                </a:lnTo>
                <a:lnTo>
                  <a:pt x="38483" y="12791"/>
                </a:lnTo>
                <a:lnTo>
                  <a:pt x="47473" y="20850"/>
                </a:lnTo>
                <a:lnTo>
                  <a:pt x="67843" y="28322"/>
                </a:lnTo>
                <a:lnTo>
                  <a:pt x="63823" y="25313"/>
                </a:lnTo>
                <a:lnTo>
                  <a:pt x="62649" y="21452"/>
                </a:lnTo>
                <a:lnTo>
                  <a:pt x="64592" y="22153"/>
                </a:lnTo>
                <a:lnTo>
                  <a:pt x="75866" y="25104"/>
                </a:lnTo>
                <a:lnTo>
                  <a:pt x="94968" y="27154"/>
                </a:lnTo>
                <a:lnTo>
                  <a:pt x="89275" y="29834"/>
                </a:lnTo>
                <a:lnTo>
                  <a:pt x="76716" y="30672"/>
                </a:lnTo>
                <a:lnTo>
                  <a:pt x="71168" y="35339"/>
                </a:lnTo>
                <a:lnTo>
                  <a:pt x="54444" y="42889"/>
                </a:lnTo>
                <a:lnTo>
                  <a:pt x="56788" y="41378"/>
                </a:lnTo>
                <a:lnTo>
                  <a:pt x="63654" y="32679"/>
                </a:lnTo>
                <a:lnTo>
                  <a:pt x="63242" y="32647"/>
                </a:lnTo>
                <a:lnTo>
                  <a:pt x="57496" y="31916"/>
                </a:lnTo>
                <a:lnTo>
                  <a:pt x="46523" y="29587"/>
                </a:lnTo>
                <a:lnTo>
                  <a:pt x="32302" y="24830"/>
                </a:lnTo>
                <a:lnTo>
                  <a:pt x="16812" y="16815"/>
                </a:lnTo>
                <a:lnTo>
                  <a:pt x="2032" y="47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69902" y="2151448"/>
            <a:ext cx="54757" cy="23681"/>
          </a:xfrm>
          <a:custGeom>
            <a:avLst/>
            <a:gdLst/>
            <a:ahLst/>
            <a:cxnLst/>
            <a:rect l="l" t="t" r="r" b="b"/>
            <a:pathLst>
              <a:path w="54757" h="23681">
                <a:moveTo>
                  <a:pt x="54757" y="15692"/>
                </a:moveTo>
                <a:lnTo>
                  <a:pt x="54757" y="16530"/>
                </a:lnTo>
                <a:lnTo>
                  <a:pt x="54757" y="15692"/>
                </a:lnTo>
                <a:close/>
              </a:path>
              <a:path w="54757" h="23681">
                <a:moveTo>
                  <a:pt x="24323" y="7488"/>
                </a:moveTo>
                <a:lnTo>
                  <a:pt x="23526" y="7454"/>
                </a:lnTo>
                <a:lnTo>
                  <a:pt x="23862" y="9076"/>
                </a:lnTo>
                <a:lnTo>
                  <a:pt x="24323" y="7488"/>
                </a:lnTo>
                <a:close/>
              </a:path>
              <a:path w="54757" h="23681">
                <a:moveTo>
                  <a:pt x="45145" y="36633"/>
                </a:moveTo>
                <a:lnTo>
                  <a:pt x="54757" y="38971"/>
                </a:lnTo>
                <a:lnTo>
                  <a:pt x="61120" y="40152"/>
                </a:lnTo>
                <a:lnTo>
                  <a:pt x="65138" y="40482"/>
                </a:lnTo>
                <a:lnTo>
                  <a:pt x="58272" y="49181"/>
                </a:lnTo>
                <a:lnTo>
                  <a:pt x="55928" y="50693"/>
                </a:lnTo>
                <a:lnTo>
                  <a:pt x="72652" y="43142"/>
                </a:lnTo>
                <a:lnTo>
                  <a:pt x="78200" y="38475"/>
                </a:lnTo>
                <a:lnTo>
                  <a:pt x="90759" y="37637"/>
                </a:lnTo>
                <a:lnTo>
                  <a:pt x="95579" y="35368"/>
                </a:lnTo>
                <a:lnTo>
                  <a:pt x="96452" y="34957"/>
                </a:lnTo>
                <a:lnTo>
                  <a:pt x="96070" y="34916"/>
                </a:lnTo>
                <a:lnTo>
                  <a:pt x="77350" y="32907"/>
                </a:lnTo>
                <a:lnTo>
                  <a:pt x="66076" y="29957"/>
                </a:lnTo>
                <a:lnTo>
                  <a:pt x="64133" y="29255"/>
                </a:lnTo>
                <a:lnTo>
                  <a:pt x="65307" y="33116"/>
                </a:lnTo>
                <a:lnTo>
                  <a:pt x="69326" y="36126"/>
                </a:lnTo>
                <a:lnTo>
                  <a:pt x="63465" y="34957"/>
                </a:lnTo>
                <a:lnTo>
                  <a:pt x="58775" y="33446"/>
                </a:lnTo>
                <a:lnTo>
                  <a:pt x="54757" y="31770"/>
                </a:lnTo>
                <a:lnTo>
                  <a:pt x="41193" y="25750"/>
                </a:lnTo>
                <a:lnTo>
                  <a:pt x="38180" y="17533"/>
                </a:lnTo>
                <a:lnTo>
                  <a:pt x="37677" y="26753"/>
                </a:lnTo>
                <a:lnTo>
                  <a:pt x="41863" y="32608"/>
                </a:lnTo>
                <a:lnTo>
                  <a:pt x="26122" y="26245"/>
                </a:lnTo>
                <a:lnTo>
                  <a:pt x="27294" y="23731"/>
                </a:lnTo>
                <a:lnTo>
                  <a:pt x="26197" y="20339"/>
                </a:lnTo>
                <a:lnTo>
                  <a:pt x="23862" y="9076"/>
                </a:lnTo>
                <a:lnTo>
                  <a:pt x="23108" y="11678"/>
                </a:lnTo>
                <a:lnTo>
                  <a:pt x="16640" y="939"/>
                </a:lnTo>
                <a:lnTo>
                  <a:pt x="10926" y="-1614"/>
                </a:lnTo>
                <a:lnTo>
                  <a:pt x="2513" y="6319"/>
                </a:lnTo>
                <a:lnTo>
                  <a:pt x="1172" y="8668"/>
                </a:lnTo>
                <a:lnTo>
                  <a:pt x="0" y="13190"/>
                </a:lnTo>
                <a:lnTo>
                  <a:pt x="0" y="18371"/>
                </a:lnTo>
                <a:lnTo>
                  <a:pt x="1842" y="29598"/>
                </a:lnTo>
                <a:lnTo>
                  <a:pt x="15908" y="35631"/>
                </a:lnTo>
                <a:lnTo>
                  <a:pt x="12211" y="39735"/>
                </a:lnTo>
                <a:lnTo>
                  <a:pt x="1726" y="44551"/>
                </a:lnTo>
                <a:lnTo>
                  <a:pt x="4690" y="56382"/>
                </a:lnTo>
                <a:lnTo>
                  <a:pt x="4904" y="58612"/>
                </a:lnTo>
                <a:lnTo>
                  <a:pt x="9270" y="66323"/>
                </a:lnTo>
                <a:lnTo>
                  <a:pt x="29471" y="68104"/>
                </a:lnTo>
                <a:lnTo>
                  <a:pt x="35852" y="75675"/>
                </a:lnTo>
                <a:lnTo>
                  <a:pt x="45828" y="77239"/>
                </a:lnTo>
                <a:lnTo>
                  <a:pt x="54757" y="72969"/>
                </a:lnTo>
                <a:lnTo>
                  <a:pt x="58607" y="70289"/>
                </a:lnTo>
                <a:lnTo>
                  <a:pt x="61120" y="67444"/>
                </a:lnTo>
                <a:lnTo>
                  <a:pt x="65683" y="70925"/>
                </a:lnTo>
                <a:lnTo>
                  <a:pt x="74108" y="75430"/>
                </a:lnTo>
                <a:lnTo>
                  <a:pt x="80260" y="71681"/>
                </a:lnTo>
                <a:lnTo>
                  <a:pt x="88416" y="58237"/>
                </a:lnTo>
                <a:lnTo>
                  <a:pt x="86405" y="69286"/>
                </a:lnTo>
                <a:lnTo>
                  <a:pt x="92266" y="65933"/>
                </a:lnTo>
                <a:lnTo>
                  <a:pt x="97224" y="73675"/>
                </a:lnTo>
                <a:lnTo>
                  <a:pt x="102202" y="75805"/>
                </a:lnTo>
                <a:lnTo>
                  <a:pt x="108173" y="65095"/>
                </a:lnTo>
                <a:lnTo>
                  <a:pt x="111204" y="63071"/>
                </a:lnTo>
                <a:lnTo>
                  <a:pt x="115210" y="57554"/>
                </a:lnTo>
                <a:lnTo>
                  <a:pt x="104322" y="50693"/>
                </a:lnTo>
                <a:lnTo>
                  <a:pt x="106667" y="43835"/>
                </a:lnTo>
                <a:lnTo>
                  <a:pt x="111020" y="42997"/>
                </a:lnTo>
                <a:lnTo>
                  <a:pt x="106499" y="34119"/>
                </a:lnTo>
                <a:lnTo>
                  <a:pt x="105664" y="26080"/>
                </a:lnTo>
                <a:lnTo>
                  <a:pt x="94609" y="23908"/>
                </a:lnTo>
                <a:lnTo>
                  <a:pt x="88750" y="27249"/>
                </a:lnTo>
                <a:lnTo>
                  <a:pt x="84898" y="27757"/>
                </a:lnTo>
                <a:lnTo>
                  <a:pt x="82721" y="25572"/>
                </a:lnTo>
                <a:lnTo>
                  <a:pt x="80209" y="22397"/>
                </a:lnTo>
                <a:lnTo>
                  <a:pt x="78870" y="20391"/>
                </a:lnTo>
                <a:lnTo>
                  <a:pt x="70664" y="7995"/>
                </a:lnTo>
                <a:lnTo>
                  <a:pt x="61790" y="9672"/>
                </a:lnTo>
                <a:lnTo>
                  <a:pt x="56431" y="10345"/>
                </a:lnTo>
                <a:lnTo>
                  <a:pt x="55092" y="14028"/>
                </a:lnTo>
                <a:lnTo>
                  <a:pt x="54757" y="18041"/>
                </a:lnTo>
                <a:lnTo>
                  <a:pt x="58441" y="11170"/>
                </a:lnTo>
                <a:lnTo>
                  <a:pt x="64469" y="14358"/>
                </a:lnTo>
                <a:lnTo>
                  <a:pt x="77195" y="18206"/>
                </a:lnTo>
                <a:lnTo>
                  <a:pt x="80378" y="28595"/>
                </a:lnTo>
                <a:lnTo>
                  <a:pt x="86239" y="31770"/>
                </a:lnTo>
                <a:lnTo>
                  <a:pt x="92434" y="29763"/>
                </a:lnTo>
                <a:lnTo>
                  <a:pt x="97791" y="28760"/>
                </a:lnTo>
                <a:lnTo>
                  <a:pt x="102287" y="29190"/>
                </a:lnTo>
                <a:lnTo>
                  <a:pt x="104824" y="29433"/>
                </a:lnTo>
                <a:lnTo>
                  <a:pt x="105328" y="30932"/>
                </a:lnTo>
                <a:lnTo>
                  <a:pt x="106499" y="34957"/>
                </a:lnTo>
                <a:lnTo>
                  <a:pt x="104491" y="36429"/>
                </a:lnTo>
                <a:lnTo>
                  <a:pt x="96240" y="41965"/>
                </a:lnTo>
                <a:lnTo>
                  <a:pt x="82681" y="49902"/>
                </a:lnTo>
                <a:lnTo>
                  <a:pt x="76665" y="52789"/>
                </a:lnTo>
                <a:lnTo>
                  <a:pt x="64971" y="58402"/>
                </a:lnTo>
                <a:lnTo>
                  <a:pt x="59612" y="61577"/>
                </a:lnTo>
                <a:lnTo>
                  <a:pt x="54757" y="60573"/>
                </a:lnTo>
                <a:lnTo>
                  <a:pt x="51240" y="59900"/>
                </a:lnTo>
                <a:lnTo>
                  <a:pt x="48059" y="56890"/>
                </a:lnTo>
                <a:lnTo>
                  <a:pt x="47390" y="48521"/>
                </a:lnTo>
                <a:lnTo>
                  <a:pt x="46217" y="45676"/>
                </a:lnTo>
                <a:lnTo>
                  <a:pt x="42868" y="47683"/>
                </a:lnTo>
                <a:lnTo>
                  <a:pt x="37844" y="57221"/>
                </a:lnTo>
                <a:lnTo>
                  <a:pt x="24281" y="54376"/>
                </a:lnTo>
                <a:lnTo>
                  <a:pt x="15406" y="54046"/>
                </a:lnTo>
                <a:lnTo>
                  <a:pt x="20262" y="33446"/>
                </a:lnTo>
                <a:lnTo>
                  <a:pt x="17433" y="33222"/>
                </a:lnTo>
                <a:lnTo>
                  <a:pt x="7184" y="28685"/>
                </a:lnTo>
                <a:lnTo>
                  <a:pt x="3516" y="12517"/>
                </a:lnTo>
                <a:lnTo>
                  <a:pt x="9595" y="18239"/>
                </a:lnTo>
                <a:lnTo>
                  <a:pt x="21598" y="26676"/>
                </a:lnTo>
                <a:lnTo>
                  <a:pt x="33770" y="32671"/>
                </a:lnTo>
                <a:lnTo>
                  <a:pt x="45145" y="36633"/>
                </a:lnTo>
                <a:close/>
              </a:path>
              <a:path w="54757" h="23681">
                <a:moveTo>
                  <a:pt x="32151" y="7830"/>
                </a:moveTo>
                <a:lnTo>
                  <a:pt x="41360" y="9164"/>
                </a:lnTo>
                <a:lnTo>
                  <a:pt x="43202" y="13520"/>
                </a:lnTo>
                <a:lnTo>
                  <a:pt x="48394" y="21724"/>
                </a:lnTo>
                <a:lnTo>
                  <a:pt x="53417" y="22067"/>
                </a:lnTo>
                <a:lnTo>
                  <a:pt x="54255" y="19044"/>
                </a:lnTo>
                <a:lnTo>
                  <a:pt x="54641" y="16467"/>
                </a:lnTo>
                <a:lnTo>
                  <a:pt x="41529" y="9329"/>
                </a:lnTo>
                <a:lnTo>
                  <a:pt x="41695" y="6484"/>
                </a:lnTo>
                <a:lnTo>
                  <a:pt x="33627" y="1058"/>
                </a:lnTo>
                <a:lnTo>
                  <a:pt x="26493" y="0"/>
                </a:lnTo>
                <a:lnTo>
                  <a:pt x="24323" y="7488"/>
                </a:lnTo>
                <a:lnTo>
                  <a:pt x="32151" y="78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055839" y="2217547"/>
            <a:ext cx="37716" cy="76873"/>
          </a:xfrm>
          <a:custGeom>
            <a:avLst/>
            <a:gdLst/>
            <a:ahLst/>
            <a:cxnLst/>
            <a:rect l="l" t="t" r="r" b="b"/>
            <a:pathLst>
              <a:path w="37716" h="76873">
                <a:moveTo>
                  <a:pt x="37716" y="71843"/>
                </a:moveTo>
                <a:lnTo>
                  <a:pt x="37716" y="4864"/>
                </a:lnTo>
                <a:lnTo>
                  <a:pt x="34199" y="3022"/>
                </a:lnTo>
                <a:lnTo>
                  <a:pt x="26328" y="0"/>
                </a:lnTo>
                <a:lnTo>
                  <a:pt x="21138" y="3187"/>
                </a:lnTo>
                <a:lnTo>
                  <a:pt x="21138" y="673"/>
                </a:lnTo>
                <a:lnTo>
                  <a:pt x="15110" y="177"/>
                </a:lnTo>
                <a:lnTo>
                  <a:pt x="7137" y="19648"/>
                </a:lnTo>
                <a:lnTo>
                  <a:pt x="2069" y="33778"/>
                </a:lnTo>
                <a:lnTo>
                  <a:pt x="0" y="43993"/>
                </a:lnTo>
                <a:lnTo>
                  <a:pt x="1023" y="51720"/>
                </a:lnTo>
                <a:lnTo>
                  <a:pt x="5235" y="58385"/>
                </a:lnTo>
                <a:lnTo>
                  <a:pt x="12728" y="65413"/>
                </a:lnTo>
                <a:lnTo>
                  <a:pt x="19799" y="71170"/>
                </a:lnTo>
                <a:lnTo>
                  <a:pt x="27668" y="76873"/>
                </a:lnTo>
                <a:lnTo>
                  <a:pt x="34535" y="71170"/>
                </a:lnTo>
                <a:lnTo>
                  <a:pt x="37716" y="718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079658" y="1461173"/>
            <a:ext cx="27961" cy="27292"/>
          </a:xfrm>
          <a:custGeom>
            <a:avLst/>
            <a:gdLst/>
            <a:ahLst/>
            <a:cxnLst/>
            <a:rect l="l" t="t" r="r" b="b"/>
            <a:pathLst>
              <a:path w="27961" h="27292">
                <a:moveTo>
                  <a:pt x="13897" y="0"/>
                </a:moveTo>
                <a:lnTo>
                  <a:pt x="6193" y="0"/>
                </a:lnTo>
                <a:lnTo>
                  <a:pt x="0" y="6197"/>
                </a:lnTo>
                <a:lnTo>
                  <a:pt x="0" y="21259"/>
                </a:lnTo>
                <a:lnTo>
                  <a:pt x="6193" y="27292"/>
                </a:lnTo>
                <a:lnTo>
                  <a:pt x="21766" y="27292"/>
                </a:lnTo>
                <a:lnTo>
                  <a:pt x="27961" y="21259"/>
                </a:lnTo>
                <a:lnTo>
                  <a:pt x="27961" y="6197"/>
                </a:lnTo>
                <a:lnTo>
                  <a:pt x="21766" y="0"/>
                </a:lnTo>
                <a:lnTo>
                  <a:pt x="13897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087192" y="1468539"/>
            <a:ext cx="12891" cy="12725"/>
          </a:xfrm>
          <a:custGeom>
            <a:avLst/>
            <a:gdLst/>
            <a:ahLst/>
            <a:cxnLst/>
            <a:rect l="l" t="t" r="r" b="b"/>
            <a:pathLst>
              <a:path w="12891" h="12725">
                <a:moveTo>
                  <a:pt x="6363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80"/>
                </a:lnTo>
                <a:lnTo>
                  <a:pt x="2847" y="12725"/>
                </a:lnTo>
                <a:lnTo>
                  <a:pt x="10046" y="12725"/>
                </a:lnTo>
                <a:lnTo>
                  <a:pt x="12891" y="9880"/>
                </a:lnTo>
                <a:lnTo>
                  <a:pt x="12891" y="2844"/>
                </a:lnTo>
                <a:lnTo>
                  <a:pt x="10046" y="0"/>
                </a:lnTo>
                <a:lnTo>
                  <a:pt x="636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31296" y="1557121"/>
            <a:ext cx="33320" cy="28130"/>
          </a:xfrm>
          <a:custGeom>
            <a:avLst/>
            <a:gdLst/>
            <a:ahLst/>
            <a:cxnLst/>
            <a:rect l="l" t="t" r="r" b="b"/>
            <a:pathLst>
              <a:path w="33320" h="28130">
                <a:moveTo>
                  <a:pt x="13228" y="25958"/>
                </a:moveTo>
                <a:lnTo>
                  <a:pt x="11217" y="18592"/>
                </a:lnTo>
                <a:lnTo>
                  <a:pt x="8204" y="7035"/>
                </a:lnTo>
                <a:lnTo>
                  <a:pt x="5356" y="4851"/>
                </a:lnTo>
                <a:lnTo>
                  <a:pt x="2678" y="2514"/>
                </a:lnTo>
                <a:lnTo>
                  <a:pt x="0" y="0"/>
                </a:lnTo>
                <a:lnTo>
                  <a:pt x="555" y="3471"/>
                </a:lnTo>
                <a:lnTo>
                  <a:pt x="5817" y="18868"/>
                </a:lnTo>
                <a:lnTo>
                  <a:pt x="11217" y="24955"/>
                </a:lnTo>
                <a:lnTo>
                  <a:pt x="13228" y="25958"/>
                </a:lnTo>
                <a:close/>
              </a:path>
              <a:path w="33320" h="28130">
                <a:moveTo>
                  <a:pt x="11888" y="12890"/>
                </a:moveTo>
                <a:lnTo>
                  <a:pt x="13394" y="15239"/>
                </a:lnTo>
                <a:lnTo>
                  <a:pt x="18251" y="22098"/>
                </a:lnTo>
                <a:lnTo>
                  <a:pt x="23776" y="25958"/>
                </a:lnTo>
                <a:lnTo>
                  <a:pt x="27293" y="27127"/>
                </a:lnTo>
                <a:lnTo>
                  <a:pt x="30642" y="27800"/>
                </a:lnTo>
                <a:lnTo>
                  <a:pt x="33320" y="28130"/>
                </a:lnTo>
                <a:lnTo>
                  <a:pt x="31647" y="25450"/>
                </a:lnTo>
                <a:lnTo>
                  <a:pt x="29470" y="22275"/>
                </a:lnTo>
                <a:lnTo>
                  <a:pt x="27293" y="18414"/>
                </a:lnTo>
                <a:lnTo>
                  <a:pt x="21934" y="15913"/>
                </a:lnTo>
                <a:lnTo>
                  <a:pt x="16577" y="12890"/>
                </a:lnTo>
                <a:lnTo>
                  <a:pt x="11217" y="9207"/>
                </a:lnTo>
                <a:lnTo>
                  <a:pt x="11888" y="128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001458" y="1790217"/>
            <a:ext cx="16242" cy="14058"/>
          </a:xfrm>
          <a:custGeom>
            <a:avLst/>
            <a:gdLst/>
            <a:ahLst/>
            <a:cxnLst/>
            <a:rect l="l" t="t" r="r" b="b"/>
            <a:pathLst>
              <a:path w="16242" h="14058">
                <a:moveTo>
                  <a:pt x="4687" y="14058"/>
                </a:moveTo>
                <a:lnTo>
                  <a:pt x="9710" y="13563"/>
                </a:lnTo>
                <a:lnTo>
                  <a:pt x="8539" y="9207"/>
                </a:lnTo>
                <a:lnTo>
                  <a:pt x="7367" y="11214"/>
                </a:lnTo>
                <a:lnTo>
                  <a:pt x="4687" y="11379"/>
                </a:lnTo>
                <a:lnTo>
                  <a:pt x="2844" y="10375"/>
                </a:lnTo>
                <a:lnTo>
                  <a:pt x="3515" y="7365"/>
                </a:lnTo>
                <a:lnTo>
                  <a:pt x="4687" y="6858"/>
                </a:lnTo>
                <a:lnTo>
                  <a:pt x="4519" y="4013"/>
                </a:lnTo>
                <a:lnTo>
                  <a:pt x="4687" y="3683"/>
                </a:lnTo>
                <a:lnTo>
                  <a:pt x="7868" y="838"/>
                </a:lnTo>
                <a:lnTo>
                  <a:pt x="4855" y="0"/>
                </a:lnTo>
                <a:lnTo>
                  <a:pt x="4687" y="165"/>
                </a:lnTo>
                <a:lnTo>
                  <a:pt x="1672" y="1676"/>
                </a:lnTo>
                <a:lnTo>
                  <a:pt x="2007" y="5359"/>
                </a:lnTo>
                <a:lnTo>
                  <a:pt x="501" y="8877"/>
                </a:lnTo>
                <a:lnTo>
                  <a:pt x="0" y="11887"/>
                </a:lnTo>
                <a:lnTo>
                  <a:pt x="4687" y="14058"/>
                </a:lnTo>
                <a:close/>
              </a:path>
              <a:path w="16242" h="14058">
                <a:moveTo>
                  <a:pt x="11217" y="2679"/>
                </a:moveTo>
                <a:lnTo>
                  <a:pt x="7533" y="3009"/>
                </a:lnTo>
                <a:lnTo>
                  <a:pt x="4687" y="4013"/>
                </a:lnTo>
                <a:lnTo>
                  <a:pt x="4519" y="4013"/>
                </a:lnTo>
                <a:lnTo>
                  <a:pt x="4687" y="6858"/>
                </a:lnTo>
                <a:lnTo>
                  <a:pt x="8539" y="9207"/>
                </a:lnTo>
                <a:lnTo>
                  <a:pt x="9710" y="13563"/>
                </a:lnTo>
                <a:lnTo>
                  <a:pt x="16242" y="9207"/>
                </a:lnTo>
                <a:lnTo>
                  <a:pt x="12893" y="4851"/>
                </a:lnTo>
                <a:lnTo>
                  <a:pt x="11217" y="2679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92583" y="1750529"/>
            <a:ext cx="12724" cy="23698"/>
          </a:xfrm>
          <a:custGeom>
            <a:avLst/>
            <a:gdLst/>
            <a:ahLst/>
            <a:cxnLst/>
            <a:rect l="l" t="t" r="r" b="b"/>
            <a:pathLst>
              <a:path w="12724" h="23698">
                <a:moveTo>
                  <a:pt x="2678" y="0"/>
                </a:moveTo>
                <a:lnTo>
                  <a:pt x="0" y="673"/>
                </a:lnTo>
                <a:lnTo>
                  <a:pt x="5875" y="11715"/>
                </a:lnTo>
                <a:lnTo>
                  <a:pt x="10854" y="23698"/>
                </a:lnTo>
                <a:lnTo>
                  <a:pt x="12390" y="22275"/>
                </a:lnTo>
                <a:lnTo>
                  <a:pt x="12724" y="18249"/>
                </a:lnTo>
                <a:lnTo>
                  <a:pt x="11888" y="14732"/>
                </a:lnTo>
                <a:lnTo>
                  <a:pt x="10547" y="11722"/>
                </a:lnTo>
                <a:lnTo>
                  <a:pt x="10380" y="11391"/>
                </a:lnTo>
                <a:lnTo>
                  <a:pt x="8874" y="8369"/>
                </a:lnTo>
                <a:lnTo>
                  <a:pt x="6529" y="4190"/>
                </a:lnTo>
                <a:lnTo>
                  <a:pt x="2678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082838" y="1499857"/>
            <a:ext cx="21935" cy="47218"/>
          </a:xfrm>
          <a:custGeom>
            <a:avLst/>
            <a:gdLst/>
            <a:ahLst/>
            <a:cxnLst/>
            <a:rect l="l" t="t" r="r" b="b"/>
            <a:pathLst>
              <a:path w="21935" h="47218">
                <a:moveTo>
                  <a:pt x="1506" y="47218"/>
                </a:moveTo>
                <a:lnTo>
                  <a:pt x="3348" y="45542"/>
                </a:lnTo>
                <a:lnTo>
                  <a:pt x="10717" y="42189"/>
                </a:lnTo>
                <a:lnTo>
                  <a:pt x="17078" y="44208"/>
                </a:lnTo>
                <a:lnTo>
                  <a:pt x="19255" y="45046"/>
                </a:lnTo>
                <a:lnTo>
                  <a:pt x="20648" y="31949"/>
                </a:lnTo>
                <a:lnTo>
                  <a:pt x="21495" y="20073"/>
                </a:lnTo>
                <a:lnTo>
                  <a:pt x="21884" y="7695"/>
                </a:lnTo>
                <a:lnTo>
                  <a:pt x="21935" y="0"/>
                </a:lnTo>
                <a:lnTo>
                  <a:pt x="18586" y="1498"/>
                </a:lnTo>
                <a:lnTo>
                  <a:pt x="14734" y="2336"/>
                </a:lnTo>
                <a:lnTo>
                  <a:pt x="7031" y="2336"/>
                </a:lnTo>
                <a:lnTo>
                  <a:pt x="3348" y="1498"/>
                </a:lnTo>
                <a:lnTo>
                  <a:pt x="0" y="165"/>
                </a:lnTo>
                <a:lnTo>
                  <a:pt x="631" y="17118"/>
                </a:lnTo>
                <a:lnTo>
                  <a:pt x="1129" y="33258"/>
                </a:lnTo>
                <a:lnTo>
                  <a:pt x="1436" y="44482"/>
                </a:lnTo>
                <a:lnTo>
                  <a:pt x="1506" y="472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088864" y="1506385"/>
            <a:ext cx="10214" cy="12052"/>
          </a:xfrm>
          <a:custGeom>
            <a:avLst/>
            <a:gdLst/>
            <a:ahLst/>
            <a:cxnLst/>
            <a:rect l="l" t="t" r="r" b="b"/>
            <a:pathLst>
              <a:path w="10214" h="12052">
                <a:moveTo>
                  <a:pt x="9208" y="5854"/>
                </a:moveTo>
                <a:lnTo>
                  <a:pt x="9208" y="2171"/>
                </a:lnTo>
                <a:lnTo>
                  <a:pt x="5525" y="0"/>
                </a:lnTo>
                <a:lnTo>
                  <a:pt x="2679" y="673"/>
                </a:lnTo>
                <a:lnTo>
                  <a:pt x="0" y="4190"/>
                </a:lnTo>
                <a:lnTo>
                  <a:pt x="1004" y="7531"/>
                </a:lnTo>
                <a:lnTo>
                  <a:pt x="1004" y="11214"/>
                </a:lnTo>
                <a:lnTo>
                  <a:pt x="4521" y="12052"/>
                </a:lnTo>
                <a:lnTo>
                  <a:pt x="7868" y="12052"/>
                </a:lnTo>
                <a:lnTo>
                  <a:pt x="10214" y="9207"/>
                </a:lnTo>
                <a:lnTo>
                  <a:pt x="9208" y="58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090206" y="1523961"/>
            <a:ext cx="9878" cy="8712"/>
          </a:xfrm>
          <a:custGeom>
            <a:avLst/>
            <a:gdLst/>
            <a:ahLst/>
            <a:cxnLst/>
            <a:rect l="l" t="t" r="r" b="b"/>
            <a:pathLst>
              <a:path w="9878" h="8712">
                <a:moveTo>
                  <a:pt x="2846" y="4521"/>
                </a:moveTo>
                <a:lnTo>
                  <a:pt x="0" y="2514"/>
                </a:lnTo>
                <a:lnTo>
                  <a:pt x="0" y="6362"/>
                </a:lnTo>
                <a:lnTo>
                  <a:pt x="3850" y="8712"/>
                </a:lnTo>
                <a:lnTo>
                  <a:pt x="6864" y="8039"/>
                </a:lnTo>
                <a:lnTo>
                  <a:pt x="9878" y="3860"/>
                </a:lnTo>
                <a:lnTo>
                  <a:pt x="8204" y="0"/>
                </a:lnTo>
                <a:lnTo>
                  <a:pt x="8036" y="673"/>
                </a:lnTo>
                <a:lnTo>
                  <a:pt x="5858" y="3682"/>
                </a:lnTo>
                <a:lnTo>
                  <a:pt x="2846" y="452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088365" y="1517777"/>
            <a:ext cx="10883" cy="10706"/>
          </a:xfrm>
          <a:custGeom>
            <a:avLst/>
            <a:gdLst/>
            <a:ahLst/>
            <a:cxnLst/>
            <a:rect l="l" t="t" r="r" b="b"/>
            <a:pathLst>
              <a:path w="10883" h="10706">
                <a:moveTo>
                  <a:pt x="8205" y="1333"/>
                </a:moveTo>
                <a:lnTo>
                  <a:pt x="6195" y="0"/>
                </a:lnTo>
                <a:lnTo>
                  <a:pt x="3182" y="825"/>
                </a:lnTo>
                <a:lnTo>
                  <a:pt x="0" y="5181"/>
                </a:lnTo>
                <a:lnTo>
                  <a:pt x="502" y="8026"/>
                </a:lnTo>
                <a:lnTo>
                  <a:pt x="4688" y="10706"/>
                </a:lnTo>
                <a:lnTo>
                  <a:pt x="7702" y="9867"/>
                </a:lnTo>
                <a:lnTo>
                  <a:pt x="10883" y="5524"/>
                </a:lnTo>
                <a:lnTo>
                  <a:pt x="10382" y="2667"/>
                </a:lnTo>
                <a:lnTo>
                  <a:pt x="8205" y="13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088532" y="1531670"/>
            <a:ext cx="11050" cy="12217"/>
          </a:xfrm>
          <a:custGeom>
            <a:avLst/>
            <a:gdLst/>
            <a:ahLst/>
            <a:cxnLst/>
            <a:rect l="l" t="t" r="r" b="b"/>
            <a:pathLst>
              <a:path w="11050" h="12217">
                <a:moveTo>
                  <a:pt x="10214" y="6362"/>
                </a:moveTo>
                <a:lnTo>
                  <a:pt x="10045" y="2514"/>
                </a:lnTo>
                <a:lnTo>
                  <a:pt x="6027" y="0"/>
                </a:lnTo>
                <a:lnTo>
                  <a:pt x="2847" y="673"/>
                </a:lnTo>
                <a:lnTo>
                  <a:pt x="0" y="4686"/>
                </a:lnTo>
                <a:lnTo>
                  <a:pt x="836" y="8204"/>
                </a:lnTo>
                <a:lnTo>
                  <a:pt x="1842" y="12217"/>
                </a:lnTo>
                <a:lnTo>
                  <a:pt x="4688" y="11722"/>
                </a:lnTo>
                <a:lnTo>
                  <a:pt x="7367" y="11722"/>
                </a:lnTo>
                <a:lnTo>
                  <a:pt x="11050" y="9880"/>
                </a:lnTo>
                <a:lnTo>
                  <a:pt x="10214" y="6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74698" y="1663623"/>
            <a:ext cx="438887" cy="531660"/>
          </a:xfrm>
          <a:custGeom>
            <a:avLst/>
            <a:gdLst/>
            <a:ahLst/>
            <a:cxnLst/>
            <a:rect l="l" t="t" r="r" b="b"/>
            <a:pathLst>
              <a:path w="438887" h="531660">
                <a:moveTo>
                  <a:pt x="49359" y="488527"/>
                </a:moveTo>
                <a:lnTo>
                  <a:pt x="61865" y="493427"/>
                </a:lnTo>
                <a:lnTo>
                  <a:pt x="72319" y="496369"/>
                </a:lnTo>
                <a:lnTo>
                  <a:pt x="79466" y="497800"/>
                </a:lnTo>
                <a:lnTo>
                  <a:pt x="106689" y="498639"/>
                </a:lnTo>
                <a:lnTo>
                  <a:pt x="127869" y="498868"/>
                </a:lnTo>
                <a:lnTo>
                  <a:pt x="160206" y="498820"/>
                </a:lnTo>
                <a:lnTo>
                  <a:pt x="171540" y="498648"/>
                </a:lnTo>
                <a:lnTo>
                  <a:pt x="179767" y="498449"/>
                </a:lnTo>
                <a:lnTo>
                  <a:pt x="184976" y="498273"/>
                </a:lnTo>
                <a:lnTo>
                  <a:pt x="187379" y="498170"/>
                </a:lnTo>
                <a:lnTo>
                  <a:pt x="205947" y="503989"/>
                </a:lnTo>
                <a:lnTo>
                  <a:pt x="215451" y="516458"/>
                </a:lnTo>
                <a:lnTo>
                  <a:pt x="218915" y="528094"/>
                </a:lnTo>
                <a:lnTo>
                  <a:pt x="219362" y="531660"/>
                </a:lnTo>
                <a:lnTo>
                  <a:pt x="220525" y="524599"/>
                </a:lnTo>
                <a:lnTo>
                  <a:pt x="225758" y="511889"/>
                </a:lnTo>
                <a:lnTo>
                  <a:pt x="238082" y="500899"/>
                </a:lnTo>
                <a:lnTo>
                  <a:pt x="251679" y="498170"/>
                </a:lnTo>
                <a:lnTo>
                  <a:pt x="262155" y="498703"/>
                </a:lnTo>
                <a:lnTo>
                  <a:pt x="270914" y="499091"/>
                </a:lnTo>
                <a:lnTo>
                  <a:pt x="279068" y="499331"/>
                </a:lnTo>
                <a:lnTo>
                  <a:pt x="297997" y="499373"/>
                </a:lnTo>
                <a:lnTo>
                  <a:pt x="310992" y="499174"/>
                </a:lnTo>
                <a:lnTo>
                  <a:pt x="327819" y="498829"/>
                </a:lnTo>
                <a:lnTo>
                  <a:pt x="349589" y="498336"/>
                </a:lnTo>
                <a:lnTo>
                  <a:pt x="356838" y="498170"/>
                </a:lnTo>
                <a:lnTo>
                  <a:pt x="380069" y="495576"/>
                </a:lnTo>
                <a:lnTo>
                  <a:pt x="398186" y="492948"/>
                </a:lnTo>
                <a:lnTo>
                  <a:pt x="411869" y="489631"/>
                </a:lnTo>
                <a:lnTo>
                  <a:pt x="421797" y="484967"/>
                </a:lnTo>
                <a:lnTo>
                  <a:pt x="428651" y="478301"/>
                </a:lnTo>
                <a:lnTo>
                  <a:pt x="433110" y="468976"/>
                </a:lnTo>
                <a:lnTo>
                  <a:pt x="435854" y="456335"/>
                </a:lnTo>
                <a:lnTo>
                  <a:pt x="437562" y="439724"/>
                </a:lnTo>
                <a:lnTo>
                  <a:pt x="438887" y="418960"/>
                </a:lnTo>
                <a:lnTo>
                  <a:pt x="438722" y="407581"/>
                </a:lnTo>
                <a:lnTo>
                  <a:pt x="438722" y="0"/>
                </a:lnTo>
                <a:lnTo>
                  <a:pt x="0" y="0"/>
                </a:lnTo>
                <a:lnTo>
                  <a:pt x="0" y="418960"/>
                </a:lnTo>
                <a:lnTo>
                  <a:pt x="3930" y="440376"/>
                </a:lnTo>
                <a:lnTo>
                  <a:pt x="11339" y="456016"/>
                </a:lnTo>
                <a:lnTo>
                  <a:pt x="9996" y="448003"/>
                </a:lnTo>
                <a:lnTo>
                  <a:pt x="8536" y="429904"/>
                </a:lnTo>
                <a:lnTo>
                  <a:pt x="7870" y="418795"/>
                </a:lnTo>
                <a:lnTo>
                  <a:pt x="7870" y="7873"/>
                </a:lnTo>
                <a:lnTo>
                  <a:pt x="430848" y="7873"/>
                </a:lnTo>
                <a:lnTo>
                  <a:pt x="430848" y="407073"/>
                </a:lnTo>
                <a:lnTo>
                  <a:pt x="431013" y="408241"/>
                </a:lnTo>
                <a:lnTo>
                  <a:pt x="431191" y="418795"/>
                </a:lnTo>
                <a:lnTo>
                  <a:pt x="427068" y="439703"/>
                </a:lnTo>
                <a:lnTo>
                  <a:pt x="418482" y="456284"/>
                </a:lnTo>
                <a:lnTo>
                  <a:pt x="406853" y="469029"/>
                </a:lnTo>
                <a:lnTo>
                  <a:pt x="393602" y="478428"/>
                </a:lnTo>
                <a:lnTo>
                  <a:pt x="380149" y="484972"/>
                </a:lnTo>
                <a:lnTo>
                  <a:pt x="367915" y="489152"/>
                </a:lnTo>
                <a:lnTo>
                  <a:pt x="358320" y="491459"/>
                </a:lnTo>
                <a:lnTo>
                  <a:pt x="351983" y="492480"/>
                </a:lnTo>
                <a:lnTo>
                  <a:pt x="327415" y="492958"/>
                </a:lnTo>
                <a:lnTo>
                  <a:pt x="306431" y="493182"/>
                </a:lnTo>
                <a:lnTo>
                  <a:pt x="274837" y="493104"/>
                </a:lnTo>
                <a:lnTo>
                  <a:pt x="264039" y="492918"/>
                </a:lnTo>
                <a:lnTo>
                  <a:pt x="256448" y="492713"/>
                </a:lnTo>
                <a:lnTo>
                  <a:pt x="251968" y="492548"/>
                </a:lnTo>
                <a:lnTo>
                  <a:pt x="250507" y="492480"/>
                </a:lnTo>
                <a:lnTo>
                  <a:pt x="231824" y="498375"/>
                </a:lnTo>
                <a:lnTo>
                  <a:pt x="222653" y="510721"/>
                </a:lnTo>
                <a:lnTo>
                  <a:pt x="219623" y="521513"/>
                </a:lnTo>
                <a:lnTo>
                  <a:pt x="219362" y="523786"/>
                </a:lnTo>
                <a:lnTo>
                  <a:pt x="218099" y="516526"/>
                </a:lnTo>
                <a:lnTo>
                  <a:pt x="212306" y="503885"/>
                </a:lnTo>
                <a:lnTo>
                  <a:pt x="198538" y="493933"/>
                </a:lnTo>
                <a:lnTo>
                  <a:pt x="188382" y="492480"/>
                </a:lnTo>
                <a:lnTo>
                  <a:pt x="177959" y="493026"/>
                </a:lnTo>
                <a:lnTo>
                  <a:pt x="169267" y="493416"/>
                </a:lnTo>
                <a:lnTo>
                  <a:pt x="161116" y="493650"/>
                </a:lnTo>
                <a:lnTo>
                  <a:pt x="141669" y="493649"/>
                </a:lnTo>
                <a:lnTo>
                  <a:pt x="127989" y="493415"/>
                </a:lnTo>
                <a:lnTo>
                  <a:pt x="110084" y="493024"/>
                </a:lnTo>
                <a:lnTo>
                  <a:pt x="86907" y="492480"/>
                </a:lnTo>
                <a:lnTo>
                  <a:pt x="63385" y="489910"/>
                </a:lnTo>
                <a:lnTo>
                  <a:pt x="47715" y="487625"/>
                </a:lnTo>
                <a:lnTo>
                  <a:pt x="49359" y="48852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86038" y="2119639"/>
            <a:ext cx="36376" cy="31609"/>
          </a:xfrm>
          <a:custGeom>
            <a:avLst/>
            <a:gdLst/>
            <a:ahLst/>
            <a:cxnLst/>
            <a:rect l="l" t="t" r="r" b="b"/>
            <a:pathLst>
              <a:path w="36376" h="31609">
                <a:moveTo>
                  <a:pt x="4872" y="15787"/>
                </a:moveTo>
                <a:lnTo>
                  <a:pt x="11167" y="22924"/>
                </a:lnTo>
                <a:lnTo>
                  <a:pt x="20615" y="27842"/>
                </a:lnTo>
                <a:lnTo>
                  <a:pt x="33984" y="31260"/>
                </a:lnTo>
                <a:lnTo>
                  <a:pt x="36376" y="31609"/>
                </a:lnTo>
                <a:lnTo>
                  <a:pt x="24717" y="25204"/>
                </a:lnTo>
                <a:lnTo>
                  <a:pt x="11874" y="15042"/>
                </a:lnTo>
                <a:lnTo>
                  <a:pt x="747" y="1577"/>
                </a:lnTo>
                <a:lnTo>
                  <a:pt x="0" y="0"/>
                </a:lnTo>
                <a:lnTo>
                  <a:pt x="958" y="5714"/>
                </a:lnTo>
                <a:lnTo>
                  <a:pt x="4872" y="157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ln w="3048">
            <a:solidFill>
              <a:srgbClr val="5C5C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79622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8457" y="6408188"/>
            <a:ext cx="102223" cy="94347"/>
          </a:xfrm>
          <a:custGeom>
            <a:avLst/>
            <a:gdLst/>
            <a:ahLst/>
            <a:cxnLst/>
            <a:rect l="l" t="t" r="r" b="b"/>
            <a:pathLst>
              <a:path w="102223" h="94347">
                <a:moveTo>
                  <a:pt x="24003" y="94306"/>
                </a:moveTo>
                <a:lnTo>
                  <a:pt x="100202" y="94347"/>
                </a:lnTo>
                <a:lnTo>
                  <a:pt x="102223" y="77755"/>
                </a:lnTo>
                <a:lnTo>
                  <a:pt x="98032" y="78190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5"/>
                </a:lnTo>
                <a:lnTo>
                  <a:pt x="70879" y="10025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4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10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4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20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3"/>
                </a:lnTo>
                <a:lnTo>
                  <a:pt x="24003" y="9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5408" y="6407290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6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5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9"/>
                </a:lnTo>
                <a:lnTo>
                  <a:pt x="52247" y="18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5636" y="6437002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5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4"/>
                </a:lnTo>
                <a:lnTo>
                  <a:pt x="6483" y="2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8131" y="6408196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5"/>
                </a:lnTo>
                <a:lnTo>
                  <a:pt x="72635" y="3910"/>
                </a:lnTo>
                <a:lnTo>
                  <a:pt x="76124" y="8292"/>
                </a:lnTo>
                <a:lnTo>
                  <a:pt x="76608" y="13666"/>
                </a:lnTo>
                <a:lnTo>
                  <a:pt x="76670" y="69555"/>
                </a:lnTo>
                <a:lnTo>
                  <a:pt x="76509" y="77486"/>
                </a:lnTo>
                <a:lnTo>
                  <a:pt x="77141" y="86660"/>
                </a:lnTo>
                <a:lnTo>
                  <a:pt x="71420" y="92977"/>
                </a:lnTo>
                <a:lnTo>
                  <a:pt x="65785" y="92667"/>
                </a:lnTo>
                <a:lnTo>
                  <a:pt x="62222" y="86733"/>
                </a:lnTo>
                <a:lnTo>
                  <a:pt x="60534" y="81943"/>
                </a:lnTo>
                <a:lnTo>
                  <a:pt x="56542" y="71803"/>
                </a:lnTo>
                <a:lnTo>
                  <a:pt x="52099" y="59904"/>
                </a:lnTo>
                <a:lnTo>
                  <a:pt x="47802" y="47950"/>
                </a:lnTo>
                <a:lnTo>
                  <a:pt x="43568" y="35972"/>
                </a:lnTo>
                <a:lnTo>
                  <a:pt x="39312" y="24003"/>
                </a:lnTo>
                <a:lnTo>
                  <a:pt x="34951" y="12076"/>
                </a:lnTo>
                <a:lnTo>
                  <a:pt x="30399" y="225"/>
                </a:lnTo>
                <a:lnTo>
                  <a:pt x="19638" y="50863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3"/>
                </a:lnTo>
                <a:lnTo>
                  <a:pt x="0" y="67093"/>
                </a:lnTo>
                <a:lnTo>
                  <a:pt x="12693" y="66996"/>
                </a:lnTo>
                <a:lnTo>
                  <a:pt x="25396" y="67210"/>
                </a:lnTo>
                <a:lnTo>
                  <a:pt x="26712" y="73478"/>
                </a:lnTo>
                <a:lnTo>
                  <a:pt x="30461" y="79125"/>
                </a:lnTo>
                <a:lnTo>
                  <a:pt x="30709" y="85617"/>
                </a:lnTo>
                <a:lnTo>
                  <a:pt x="29666" y="89576"/>
                </a:lnTo>
                <a:lnTo>
                  <a:pt x="26241" y="92058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5"/>
                </a:lnTo>
                <a:lnTo>
                  <a:pt x="103886" y="28806"/>
                </a:lnTo>
                <a:lnTo>
                  <a:pt x="104037" y="16111"/>
                </a:lnTo>
                <a:lnTo>
                  <a:pt x="109300" y="16844"/>
                </a:lnTo>
                <a:lnTo>
                  <a:pt x="114748" y="20170"/>
                </a:lnTo>
                <a:lnTo>
                  <a:pt x="115133" y="26091"/>
                </a:lnTo>
                <a:lnTo>
                  <a:pt x="116310" y="32368"/>
                </a:lnTo>
                <a:lnTo>
                  <a:pt x="113161" y="44232"/>
                </a:lnTo>
                <a:lnTo>
                  <a:pt x="103988" y="52241"/>
                </a:lnTo>
                <a:lnTo>
                  <a:pt x="103930" y="67930"/>
                </a:lnTo>
                <a:lnTo>
                  <a:pt x="104012" y="56077"/>
                </a:lnTo>
                <a:lnTo>
                  <a:pt x="115813" y="54963"/>
                </a:lnTo>
                <a:lnTo>
                  <a:pt x="128413" y="51324"/>
                </a:lnTo>
                <a:lnTo>
                  <a:pt x="138690" y="43454"/>
                </a:lnTo>
                <a:lnTo>
                  <a:pt x="139334" y="42669"/>
                </a:lnTo>
                <a:lnTo>
                  <a:pt x="143753" y="30945"/>
                </a:lnTo>
                <a:lnTo>
                  <a:pt x="142935" y="18246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5491" y="6408202"/>
            <a:ext cx="63038" cy="94312"/>
          </a:xfrm>
          <a:custGeom>
            <a:avLst/>
            <a:gdLst/>
            <a:ahLst/>
            <a:cxnLst/>
            <a:rect l="l" t="t" r="r" b="b"/>
            <a:pathLst>
              <a:path w="63038" h="94312">
                <a:moveTo>
                  <a:pt x="29651" y="21407"/>
                </a:moveTo>
                <a:lnTo>
                  <a:pt x="25629" y="33270"/>
                </a:lnTo>
                <a:lnTo>
                  <a:pt x="24588" y="35767"/>
                </a:lnTo>
                <a:lnTo>
                  <a:pt x="20282" y="47784"/>
                </a:lnTo>
                <a:lnTo>
                  <a:pt x="16404" y="60007"/>
                </a:lnTo>
                <a:lnTo>
                  <a:pt x="12220" y="72077"/>
                </a:lnTo>
                <a:lnTo>
                  <a:pt x="6997" y="83632"/>
                </a:lnTo>
                <a:lnTo>
                  <a:pt x="0" y="94312"/>
                </a:lnTo>
                <a:lnTo>
                  <a:pt x="32567" y="94249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50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8316" y="6406357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9538" y="6405579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2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7"/>
                </a:lnTo>
                <a:lnTo>
                  <a:pt x="55526" y="10769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2069" y="6438891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6863" y="6408177"/>
            <a:ext cx="53720" cy="94358"/>
          </a:xfrm>
          <a:custGeom>
            <a:avLst/>
            <a:gdLst/>
            <a:ahLst/>
            <a:cxnLst/>
            <a:rect l="l" t="t" r="r" b="b"/>
            <a:pathLst>
              <a:path w="53720" h="94358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7"/>
                </a:lnTo>
                <a:lnTo>
                  <a:pt x="11796" y="94358"/>
                </a:lnTo>
                <a:lnTo>
                  <a:pt x="24497" y="94336"/>
                </a:lnTo>
                <a:lnTo>
                  <a:pt x="34940" y="92387"/>
                </a:lnTo>
                <a:lnTo>
                  <a:pt x="45749" y="85315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3"/>
                </a:lnTo>
                <a:lnTo>
                  <a:pt x="48185" y="23853"/>
                </a:lnTo>
                <a:lnTo>
                  <a:pt x="45618" y="12444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1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5494" y="6408211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2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7"/>
                </a:lnTo>
                <a:lnTo>
                  <a:pt x="42261" y="50998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29854" y="6407241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8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30"/>
                </a:lnTo>
                <a:lnTo>
                  <a:pt x="32884" y="935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5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6"/>
                </a:lnTo>
                <a:lnTo>
                  <a:pt x="44370" y="81428"/>
                </a:lnTo>
                <a:lnTo>
                  <a:pt x="50533" y="70189"/>
                </a:lnTo>
                <a:lnTo>
                  <a:pt x="57073" y="59353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6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2"/>
                </a:lnTo>
                <a:lnTo>
                  <a:pt x="84632" y="86572"/>
                </a:lnTo>
                <a:lnTo>
                  <a:pt x="84483" y="71747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7" y="94181"/>
                </a:lnTo>
                <a:lnTo>
                  <a:pt x="120770" y="96578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10"/>
                </a:lnTo>
                <a:lnTo>
                  <a:pt x="175006" y="91549"/>
                </a:lnTo>
                <a:lnTo>
                  <a:pt x="175158" y="81594"/>
                </a:lnTo>
                <a:lnTo>
                  <a:pt x="175183" y="18456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3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1"/>
                </a:lnTo>
                <a:lnTo>
                  <a:pt x="204893" y="292"/>
                </a:lnTo>
                <a:lnTo>
                  <a:pt x="192269" y="967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8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2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30"/>
                </a:lnTo>
                <a:lnTo>
                  <a:pt x="104101" y="7496"/>
                </a:lnTo>
                <a:lnTo>
                  <a:pt x="105651" y="12114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8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80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80"/>
                </a:lnTo>
                <a:lnTo>
                  <a:pt x="57848" y="41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2995" y="6408155"/>
            <a:ext cx="201367" cy="96827"/>
          </a:xfrm>
          <a:custGeom>
            <a:avLst/>
            <a:gdLst/>
            <a:ahLst/>
            <a:cxnLst/>
            <a:rect l="l" t="t" r="r" b="b"/>
            <a:pathLst>
              <a:path w="201367" h="96827">
                <a:moveTo>
                  <a:pt x="137745" y="44041"/>
                </a:moveTo>
                <a:lnTo>
                  <a:pt x="136268" y="41323"/>
                </a:lnTo>
                <a:lnTo>
                  <a:pt x="134089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7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3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7"/>
                </a:lnTo>
                <a:lnTo>
                  <a:pt x="90118" y="32878"/>
                </a:lnTo>
                <a:lnTo>
                  <a:pt x="88521" y="45480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1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7"/>
                </a:lnTo>
                <a:lnTo>
                  <a:pt x="63181" y="70390"/>
                </a:lnTo>
                <a:lnTo>
                  <a:pt x="58807" y="58290"/>
                </a:lnTo>
                <a:lnTo>
                  <a:pt x="55290" y="48134"/>
                </a:lnTo>
                <a:lnTo>
                  <a:pt x="50962" y="36187"/>
                </a:lnTo>
                <a:lnTo>
                  <a:pt x="46601" y="24252"/>
                </a:lnTo>
                <a:lnTo>
                  <a:pt x="42368" y="12278"/>
                </a:lnTo>
                <a:lnTo>
                  <a:pt x="38426" y="216"/>
                </a:lnTo>
                <a:lnTo>
                  <a:pt x="38095" y="208"/>
                </a:lnTo>
                <a:lnTo>
                  <a:pt x="25402" y="36"/>
                </a:lnTo>
                <a:lnTo>
                  <a:pt x="12701" y="68"/>
                </a:lnTo>
                <a:lnTo>
                  <a:pt x="0" y="227"/>
                </a:lnTo>
                <a:lnTo>
                  <a:pt x="3289" y="3628"/>
                </a:lnTo>
                <a:lnTo>
                  <a:pt x="10723" y="5627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0"/>
                </a:lnTo>
                <a:lnTo>
                  <a:pt x="19039" y="30077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2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3"/>
                </a:lnTo>
                <a:lnTo>
                  <a:pt x="70433" y="94444"/>
                </a:lnTo>
                <a:lnTo>
                  <a:pt x="108527" y="94221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8"/>
                </a:lnTo>
                <a:lnTo>
                  <a:pt x="101702" y="77486"/>
                </a:lnTo>
                <a:lnTo>
                  <a:pt x="103220" y="64874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7"/>
                </a:lnTo>
                <a:lnTo>
                  <a:pt x="145663" y="92310"/>
                </a:lnTo>
                <a:lnTo>
                  <a:pt x="147276" y="87197"/>
                </a:lnTo>
                <a:lnTo>
                  <a:pt x="148158" y="82046"/>
                </a:lnTo>
                <a:lnTo>
                  <a:pt x="149474" y="77744"/>
                </a:lnTo>
                <a:lnTo>
                  <a:pt x="153414" y="65665"/>
                </a:lnTo>
                <a:lnTo>
                  <a:pt x="157261" y="53565"/>
                </a:lnTo>
                <a:lnTo>
                  <a:pt x="160483" y="41274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0"/>
                </a:lnTo>
                <a:lnTo>
                  <a:pt x="201367" y="94370"/>
                </a:lnTo>
                <a:lnTo>
                  <a:pt x="198114" y="90747"/>
                </a:lnTo>
                <a:lnTo>
                  <a:pt x="194900" y="86849"/>
                </a:lnTo>
                <a:lnTo>
                  <a:pt x="194068" y="81921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2"/>
                </a:lnTo>
                <a:lnTo>
                  <a:pt x="186907" y="16648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8"/>
                </a:lnTo>
                <a:lnTo>
                  <a:pt x="192902" y="2375"/>
                </a:lnTo>
                <a:lnTo>
                  <a:pt x="194943" y="172"/>
                </a:lnTo>
                <a:lnTo>
                  <a:pt x="169542" y="47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80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37067" y="6408168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1"/>
                </a:lnTo>
                <a:lnTo>
                  <a:pt x="68325" y="12378"/>
                </a:lnTo>
                <a:lnTo>
                  <a:pt x="65852" y="19536"/>
                </a:lnTo>
                <a:lnTo>
                  <a:pt x="61218" y="31369"/>
                </a:lnTo>
                <a:lnTo>
                  <a:pt x="56972" y="43333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6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9"/>
                </a:lnTo>
                <a:lnTo>
                  <a:pt x="26730" y="44644"/>
                </a:lnTo>
                <a:lnTo>
                  <a:pt x="32470" y="55980"/>
                </a:lnTo>
                <a:lnTo>
                  <a:pt x="38671" y="67064"/>
                </a:lnTo>
                <a:lnTo>
                  <a:pt x="37922" y="70142"/>
                </a:lnTo>
                <a:lnTo>
                  <a:pt x="46100" y="70502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2604" y="6405586"/>
            <a:ext cx="89527" cy="99679"/>
          </a:xfrm>
          <a:custGeom>
            <a:avLst/>
            <a:gdLst/>
            <a:ahLst/>
            <a:cxnLst/>
            <a:rect l="l" t="t" r="r" b="b"/>
            <a:pathLst>
              <a:path w="89527" h="99679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3" y="17239"/>
                </a:lnTo>
                <a:lnTo>
                  <a:pt x="64665" y="19316"/>
                </a:lnTo>
                <a:lnTo>
                  <a:pt x="75875" y="25050"/>
                </a:lnTo>
                <a:lnTo>
                  <a:pt x="76458" y="17604"/>
                </a:lnTo>
                <a:lnTo>
                  <a:pt x="74596" y="10355"/>
                </a:lnTo>
                <a:lnTo>
                  <a:pt x="74409" y="2946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8"/>
                </a:lnTo>
                <a:lnTo>
                  <a:pt x="25857" y="5445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2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89"/>
                </a:lnTo>
                <a:lnTo>
                  <a:pt x="10266" y="81895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0"/>
                </a:lnTo>
                <a:lnTo>
                  <a:pt x="48568" y="99520"/>
                </a:lnTo>
                <a:lnTo>
                  <a:pt x="55734" y="99679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3"/>
                </a:lnTo>
                <a:lnTo>
                  <a:pt x="86498" y="80618"/>
                </a:lnTo>
                <a:lnTo>
                  <a:pt x="89527" y="73308"/>
                </a:lnTo>
                <a:lnTo>
                  <a:pt x="79742" y="77410"/>
                </a:lnTo>
                <a:lnTo>
                  <a:pt x="68351" y="81528"/>
                </a:lnTo>
                <a:lnTo>
                  <a:pt x="56699" y="83286"/>
                </a:lnTo>
                <a:lnTo>
                  <a:pt x="44894" y="80803"/>
                </a:lnTo>
                <a:lnTo>
                  <a:pt x="40632" y="78345"/>
                </a:lnTo>
                <a:lnTo>
                  <a:pt x="32495" y="68342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7079" y="6413783"/>
            <a:ext cx="58087" cy="88742"/>
          </a:xfrm>
          <a:custGeom>
            <a:avLst/>
            <a:gdLst/>
            <a:ahLst/>
            <a:cxnLst/>
            <a:rect l="l" t="t" r="r" b="b"/>
            <a:pathLst>
              <a:path w="58087" h="88742">
                <a:moveTo>
                  <a:pt x="47313" y="45426"/>
                </a:moveTo>
                <a:lnTo>
                  <a:pt x="42311" y="45413"/>
                </a:lnTo>
                <a:lnTo>
                  <a:pt x="37310" y="45276"/>
                </a:lnTo>
                <a:lnTo>
                  <a:pt x="36639" y="0"/>
                </a:lnTo>
                <a:lnTo>
                  <a:pt x="33077" y="6441"/>
                </a:lnTo>
                <a:lnTo>
                  <a:pt x="31899" y="10184"/>
                </a:lnTo>
                <a:lnTo>
                  <a:pt x="27906" y="22240"/>
                </a:lnTo>
                <a:lnTo>
                  <a:pt x="23727" y="34235"/>
                </a:lnTo>
                <a:lnTo>
                  <a:pt x="19486" y="46207"/>
                </a:lnTo>
                <a:lnTo>
                  <a:pt x="16719" y="54497"/>
                </a:lnTo>
                <a:lnTo>
                  <a:pt x="12711" y="66730"/>
                </a:lnTo>
                <a:lnTo>
                  <a:pt x="7579" y="78388"/>
                </a:lnTo>
                <a:lnTo>
                  <a:pt x="0" y="88718"/>
                </a:lnTo>
                <a:lnTo>
                  <a:pt x="32431" y="88742"/>
                </a:lnTo>
                <a:lnTo>
                  <a:pt x="28084" y="83272"/>
                </a:lnTo>
                <a:lnTo>
                  <a:pt x="28248" y="72322"/>
                </a:lnTo>
                <a:lnTo>
                  <a:pt x="32543" y="61598"/>
                </a:lnTo>
                <a:lnTo>
                  <a:pt x="32696" y="61593"/>
                </a:lnTo>
                <a:lnTo>
                  <a:pt x="45395" y="61398"/>
                </a:lnTo>
                <a:lnTo>
                  <a:pt x="58087" y="61672"/>
                </a:lnTo>
                <a:lnTo>
                  <a:pt x="52315" y="45289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68894" y="6407316"/>
            <a:ext cx="76784" cy="95293"/>
          </a:xfrm>
          <a:custGeom>
            <a:avLst/>
            <a:gdLst/>
            <a:ahLst/>
            <a:cxnLst/>
            <a:rect l="l" t="t" r="r" b="b"/>
            <a:pathLst>
              <a:path w="76784" h="95293">
                <a:moveTo>
                  <a:pt x="59562" y="95135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1"/>
                </a:lnTo>
                <a:lnTo>
                  <a:pt x="57531" y="18853"/>
                </a:lnTo>
                <a:lnTo>
                  <a:pt x="65227" y="16967"/>
                </a:lnTo>
                <a:lnTo>
                  <a:pt x="69557" y="21658"/>
                </a:lnTo>
                <a:lnTo>
                  <a:pt x="71221" y="22266"/>
                </a:lnTo>
                <a:lnTo>
                  <a:pt x="69443" y="26362"/>
                </a:lnTo>
                <a:lnTo>
                  <a:pt x="71673" y="24880"/>
                </a:lnTo>
                <a:lnTo>
                  <a:pt x="74621" y="12514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9"/>
                </a:lnTo>
                <a:lnTo>
                  <a:pt x="2919" y="13593"/>
                </a:lnTo>
                <a:lnTo>
                  <a:pt x="0" y="25952"/>
                </a:lnTo>
                <a:lnTo>
                  <a:pt x="1162" y="24966"/>
                </a:lnTo>
                <a:lnTo>
                  <a:pt x="12015" y="19001"/>
                </a:lnTo>
                <a:lnTo>
                  <a:pt x="24523" y="18271"/>
                </a:lnTo>
                <a:lnTo>
                  <a:pt x="24660" y="60777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3"/>
                </a:lnTo>
                <a:lnTo>
                  <a:pt x="59562" y="95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34058" y="6408200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7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6"/>
                </a:lnTo>
                <a:lnTo>
                  <a:pt x="49134" y="67824"/>
                </a:lnTo>
                <a:lnTo>
                  <a:pt x="44941" y="55794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9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3"/>
                </a:lnTo>
                <a:lnTo>
                  <a:pt x="83351" y="79282"/>
                </a:lnTo>
                <a:lnTo>
                  <a:pt x="85687" y="73102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9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2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444" y="6381914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70"/>
                </a:lnTo>
                <a:lnTo>
                  <a:pt x="213" y="138254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1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2"/>
                </a:lnTo>
                <a:lnTo>
                  <a:pt x="123390" y="81322"/>
                </a:lnTo>
                <a:lnTo>
                  <a:pt x="114305" y="72348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640" y="6382358"/>
            <a:ext cx="150594" cy="150254"/>
          </a:xfrm>
          <a:custGeom>
            <a:avLst/>
            <a:gdLst/>
            <a:ahLst/>
            <a:cxnLst/>
            <a:rect l="l" t="t" r="r" b="b"/>
            <a:pathLst>
              <a:path w="150594" h="150254">
                <a:moveTo>
                  <a:pt x="1139" y="87708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7"/>
                </a:lnTo>
                <a:lnTo>
                  <a:pt x="41227" y="142069"/>
                </a:lnTo>
                <a:lnTo>
                  <a:pt x="52887" y="146783"/>
                </a:lnTo>
                <a:lnTo>
                  <a:pt x="65156" y="149546"/>
                </a:lnTo>
                <a:lnTo>
                  <a:pt x="77713" y="150254"/>
                </a:lnTo>
                <a:lnTo>
                  <a:pt x="90232" y="148804"/>
                </a:lnTo>
                <a:lnTo>
                  <a:pt x="100345" y="146106"/>
                </a:lnTo>
                <a:lnTo>
                  <a:pt x="112580" y="140463"/>
                </a:lnTo>
                <a:lnTo>
                  <a:pt x="123581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70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10"/>
                </a:lnTo>
                <a:lnTo>
                  <a:pt x="123970" y="64008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8" y="0"/>
                </a:lnTo>
                <a:lnTo>
                  <a:pt x="64670" y="544"/>
                </a:lnTo>
                <a:lnTo>
                  <a:pt x="52107" y="3367"/>
                </a:lnTo>
                <a:lnTo>
                  <a:pt x="40211" y="8322"/>
                </a:lnTo>
                <a:lnTo>
                  <a:pt x="29373" y="15265"/>
                </a:lnTo>
                <a:lnTo>
                  <a:pt x="19986" y="24052"/>
                </a:lnTo>
                <a:lnTo>
                  <a:pt x="16289" y="28337"/>
                </a:lnTo>
                <a:lnTo>
                  <a:pt x="9317" y="38843"/>
                </a:lnTo>
                <a:lnTo>
                  <a:pt x="4202" y="50375"/>
                </a:lnTo>
                <a:lnTo>
                  <a:pt x="1058" y="62590"/>
                </a:lnTo>
                <a:lnTo>
                  <a:pt x="0" y="75148"/>
                </a:lnTo>
                <a:lnTo>
                  <a:pt x="1139" y="8770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9311" y="6216327"/>
            <a:ext cx="150192" cy="150856"/>
          </a:xfrm>
          <a:custGeom>
            <a:avLst/>
            <a:gdLst/>
            <a:ahLst/>
            <a:cxnLst/>
            <a:rect l="l" t="t" r="r" b="b"/>
            <a:pathLst>
              <a:path w="150192" h="150856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90"/>
                </a:lnTo>
                <a:lnTo>
                  <a:pt x="32573" y="90606"/>
                </a:lnTo>
                <a:lnTo>
                  <a:pt x="43168" y="97987"/>
                </a:lnTo>
                <a:lnTo>
                  <a:pt x="52301" y="107243"/>
                </a:lnTo>
                <a:lnTo>
                  <a:pt x="58218" y="115106"/>
                </a:lnTo>
                <a:lnTo>
                  <a:pt x="64098" y="126433"/>
                </a:lnTo>
                <a:lnTo>
                  <a:pt x="68451" y="138508"/>
                </a:lnTo>
                <a:lnTo>
                  <a:pt x="71904" y="150856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2" y="142856"/>
                </a:lnTo>
                <a:lnTo>
                  <a:pt x="119305" y="136078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699" y="6216466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4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1"/>
                </a:lnTo>
                <a:lnTo>
                  <a:pt x="149768" y="64469"/>
                </a:lnTo>
                <a:lnTo>
                  <a:pt x="146818" y="51883"/>
                </a:lnTo>
                <a:lnTo>
                  <a:pt x="141785" y="39991"/>
                </a:lnTo>
                <a:lnTo>
                  <a:pt x="134790" y="29127"/>
                </a:lnTo>
                <a:lnTo>
                  <a:pt x="125958" y="19627"/>
                </a:lnTo>
                <a:lnTo>
                  <a:pt x="121461" y="15661"/>
                </a:lnTo>
                <a:lnTo>
                  <a:pt x="110887" y="8718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2"/>
                </a:lnTo>
                <a:lnTo>
                  <a:pt x="1355" y="61101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3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627" y="6200578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9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7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3163" y="6179313"/>
            <a:ext cx="75751" cy="74832"/>
          </a:xfrm>
          <a:custGeom>
            <a:avLst/>
            <a:gdLst/>
            <a:ahLst/>
            <a:cxnLst/>
            <a:rect l="l" t="t" r="r" b="b"/>
            <a:pathLst>
              <a:path w="75751" h="74832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9" y="56548"/>
                </a:lnTo>
                <a:lnTo>
                  <a:pt x="13972" y="66563"/>
                </a:lnTo>
                <a:lnTo>
                  <a:pt x="16509" y="58024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6"/>
                </a:lnTo>
                <a:lnTo>
                  <a:pt x="21803" y="11545"/>
                </a:lnTo>
                <a:lnTo>
                  <a:pt x="33076" y="6929"/>
                </a:lnTo>
                <a:lnTo>
                  <a:pt x="36051" y="6397"/>
                </a:lnTo>
                <a:lnTo>
                  <a:pt x="46760" y="7502"/>
                </a:lnTo>
                <a:lnTo>
                  <a:pt x="55985" y="12706"/>
                </a:lnTo>
                <a:lnTo>
                  <a:pt x="63033" y="20873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9"/>
                </a:lnTo>
                <a:lnTo>
                  <a:pt x="59321" y="56918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2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7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2"/>
                </a:lnTo>
                <a:lnTo>
                  <a:pt x="51496" y="72542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2"/>
                </a:lnTo>
                <a:lnTo>
                  <a:pt x="73190" y="22986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7135" y="6237337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8"/>
                </a:moveTo>
                <a:lnTo>
                  <a:pt x="2536" y="0"/>
                </a:lnTo>
                <a:lnTo>
                  <a:pt x="0" y="8538"/>
                </a:lnTo>
                <a:lnTo>
                  <a:pt x="11479" y="14900"/>
                </a:lnTo>
                <a:lnTo>
                  <a:pt x="12852" y="15310"/>
                </a:lnTo>
                <a:lnTo>
                  <a:pt x="25250" y="16807"/>
                </a:lnTo>
                <a:lnTo>
                  <a:pt x="15285" y="8514"/>
                </a:lnTo>
                <a:lnTo>
                  <a:pt x="13079" y="768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3527" y="6179313"/>
            <a:ext cx="578980" cy="214209"/>
          </a:xfrm>
          <a:custGeom>
            <a:avLst/>
            <a:gdLst/>
            <a:ahLst/>
            <a:cxnLst/>
            <a:rect l="l" t="t" r="r" b="b"/>
            <a:pathLst>
              <a:path w="578980" h="214209">
                <a:moveTo>
                  <a:pt x="520776" y="92746"/>
                </a:moveTo>
                <a:lnTo>
                  <a:pt x="523481" y="88478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8"/>
                </a:lnTo>
                <a:lnTo>
                  <a:pt x="560349" y="92746"/>
                </a:lnTo>
                <a:lnTo>
                  <a:pt x="560349" y="114866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9"/>
                </a:lnTo>
                <a:lnTo>
                  <a:pt x="559968" y="214209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6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3909" y="6294179"/>
            <a:ext cx="10083" cy="45402"/>
          </a:xfrm>
          <a:custGeom>
            <a:avLst/>
            <a:gdLst/>
            <a:ahLst/>
            <a:cxnLst/>
            <a:rect l="l" t="t" r="r" b="b"/>
            <a:pathLst>
              <a:path w="10083" h="45402">
                <a:moveTo>
                  <a:pt x="393" y="0"/>
                </a:moveTo>
                <a:lnTo>
                  <a:pt x="0" y="45402"/>
                </a:lnTo>
                <a:lnTo>
                  <a:pt x="2717" y="41134"/>
                </a:lnTo>
                <a:lnTo>
                  <a:pt x="6985" y="38417"/>
                </a:lnTo>
                <a:lnTo>
                  <a:pt x="9702" y="38417"/>
                </a:lnTo>
                <a:lnTo>
                  <a:pt x="10083" y="7372"/>
                </a:lnTo>
                <a:lnTo>
                  <a:pt x="7378" y="7372"/>
                </a:lnTo>
                <a:lnTo>
                  <a:pt x="3098" y="4268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72742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6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2"/>
                </a:lnTo>
                <a:lnTo>
                  <a:pt x="32207" y="87702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41170" y="6239463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2"/>
                </a:lnTo>
                <a:lnTo>
                  <a:pt x="3098" y="84597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2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7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6803" y="6239463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6"/>
                </a:moveTo>
                <a:lnTo>
                  <a:pt x="23672" y="84597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4" y="103321"/>
                </a:lnTo>
                <a:lnTo>
                  <a:pt x="26120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6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3"/>
                </a:lnTo>
                <a:lnTo>
                  <a:pt x="88220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3"/>
                </a:lnTo>
                <a:lnTo>
                  <a:pt x="49" y="78801"/>
                </a:lnTo>
                <a:lnTo>
                  <a:pt x="3552" y="90282"/>
                </a:lnTo>
                <a:lnTo>
                  <a:pt x="12420" y="101283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8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0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2449" y="6196775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6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5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90"/>
                </a:lnTo>
                <a:lnTo>
                  <a:pt x="78384" y="116806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7759" y="14008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5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8870" y="6239463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7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7"/>
                </a:lnTo>
                <a:lnTo>
                  <a:pt x="91960" y="70627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5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4772" y="6239074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7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20925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2"/>
                </a:lnTo>
                <a:lnTo>
                  <a:pt x="91973" y="87702"/>
                </a:lnTo>
                <a:lnTo>
                  <a:pt x="94297" y="86926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7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5405" y="6239074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8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8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9"/>
                </a:lnTo>
                <a:lnTo>
                  <a:pt x="69850" y="89254"/>
                </a:lnTo>
                <a:lnTo>
                  <a:pt x="67132" y="91970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2123" y="6234418"/>
            <a:ext cx="98945" cy="159880"/>
          </a:xfrm>
          <a:custGeom>
            <a:avLst/>
            <a:gdLst/>
            <a:ahLst/>
            <a:cxnLst/>
            <a:rect l="l" t="t" r="r" b="b"/>
            <a:pathLst>
              <a:path w="98945" h="159880">
                <a:moveTo>
                  <a:pt x="27165" y="114089"/>
                </a:moveTo>
                <a:lnTo>
                  <a:pt x="32588" y="119133"/>
                </a:lnTo>
                <a:lnTo>
                  <a:pt x="39192" y="121850"/>
                </a:lnTo>
                <a:lnTo>
                  <a:pt x="59372" y="121850"/>
                </a:lnTo>
                <a:lnTo>
                  <a:pt x="65963" y="119522"/>
                </a:lnTo>
                <a:lnTo>
                  <a:pt x="71005" y="114476"/>
                </a:lnTo>
                <a:lnTo>
                  <a:pt x="87312" y="100895"/>
                </a:lnTo>
                <a:lnTo>
                  <a:pt x="88707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4"/>
                </a:lnTo>
                <a:lnTo>
                  <a:pt x="95997" y="32354"/>
                </a:lnTo>
                <a:lnTo>
                  <a:pt x="88087" y="22118"/>
                </a:lnTo>
                <a:lnTo>
                  <a:pt x="71793" y="7760"/>
                </a:lnTo>
                <a:lnTo>
                  <a:pt x="65963" y="2715"/>
                </a:lnTo>
                <a:lnTo>
                  <a:pt x="59372" y="0"/>
                </a:lnTo>
                <a:lnTo>
                  <a:pt x="48120" y="0"/>
                </a:lnTo>
                <a:lnTo>
                  <a:pt x="42012" y="772"/>
                </a:lnTo>
                <a:lnTo>
                  <a:pt x="31006" y="5959"/>
                </a:lnTo>
                <a:lnTo>
                  <a:pt x="19786" y="15909"/>
                </a:lnTo>
                <a:lnTo>
                  <a:pt x="20954" y="42297"/>
                </a:lnTo>
                <a:lnTo>
                  <a:pt x="23672" y="39969"/>
                </a:lnTo>
                <a:lnTo>
                  <a:pt x="38023" y="25223"/>
                </a:lnTo>
                <a:lnTo>
                  <a:pt x="41909" y="21730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6"/>
                </a:lnTo>
                <a:lnTo>
                  <a:pt x="74891" y="36476"/>
                </a:lnTo>
                <a:lnTo>
                  <a:pt x="77990" y="39193"/>
                </a:lnTo>
                <a:lnTo>
                  <a:pt x="79552" y="41910"/>
                </a:lnTo>
                <a:lnTo>
                  <a:pt x="79552" y="79940"/>
                </a:lnTo>
                <a:lnTo>
                  <a:pt x="77990" y="83044"/>
                </a:lnTo>
                <a:lnTo>
                  <a:pt x="75666" y="84984"/>
                </a:lnTo>
                <a:lnTo>
                  <a:pt x="60147" y="98178"/>
                </a:lnTo>
                <a:lnTo>
                  <a:pt x="57429" y="100895"/>
                </a:lnTo>
                <a:lnTo>
                  <a:pt x="55105" y="102058"/>
                </a:lnTo>
                <a:lnTo>
                  <a:pt x="44627" y="102058"/>
                </a:lnTo>
                <a:lnTo>
                  <a:pt x="41909" y="100119"/>
                </a:lnTo>
                <a:lnTo>
                  <a:pt x="38023" y="96626"/>
                </a:lnTo>
                <a:lnTo>
                  <a:pt x="27165" y="114089"/>
                </a:lnTo>
                <a:close/>
              </a:path>
              <a:path w="98945" h="159880">
                <a:moveTo>
                  <a:pt x="0" y="6985"/>
                </a:moveTo>
                <a:lnTo>
                  <a:pt x="0" y="152506"/>
                </a:lnTo>
                <a:lnTo>
                  <a:pt x="774" y="154834"/>
                </a:lnTo>
                <a:lnTo>
                  <a:pt x="4648" y="158715"/>
                </a:lnTo>
                <a:lnTo>
                  <a:pt x="7365" y="159880"/>
                </a:lnTo>
                <a:lnTo>
                  <a:pt x="12801" y="159880"/>
                </a:lnTo>
                <a:lnTo>
                  <a:pt x="16687" y="156775"/>
                </a:lnTo>
                <a:lnTo>
                  <a:pt x="19786" y="152506"/>
                </a:lnTo>
                <a:lnTo>
                  <a:pt x="19786" y="106328"/>
                </a:lnTo>
                <a:lnTo>
                  <a:pt x="27165" y="114089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1"/>
                </a:lnTo>
                <a:lnTo>
                  <a:pt x="19786" y="76835"/>
                </a:lnTo>
                <a:lnTo>
                  <a:pt x="19786" y="45402"/>
                </a:lnTo>
                <a:lnTo>
                  <a:pt x="20954" y="42297"/>
                </a:lnTo>
                <a:lnTo>
                  <a:pt x="19786" y="15909"/>
                </a:lnTo>
                <a:lnTo>
                  <a:pt x="19786" y="6985"/>
                </a:lnTo>
                <a:lnTo>
                  <a:pt x="18618" y="4655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5"/>
                </a:lnTo>
                <a:lnTo>
                  <a:pt x="0" y="698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8054" y="6239074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9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3"/>
                </a:lnTo>
                <a:lnTo>
                  <a:pt x="83832" y="8538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7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9"/>
                </a:lnTo>
                <a:lnTo>
                  <a:pt x="21348" y="29880"/>
                </a:lnTo>
                <a:lnTo>
                  <a:pt x="24066" y="2329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3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1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70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5827" y="438351"/>
            <a:ext cx="5151958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12" dirty="0">
                <a:solidFill>
                  <a:srgbClr val="5C5C5C"/>
                </a:solidFill>
                <a:latin typeface="Segoe UI"/>
                <a:cs typeface="Segoe UI"/>
              </a:rPr>
              <a:t>СОЦИАЛЬНО-ЭКОНОМИЧЕСКИЙ  ЭФФЕКТ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6063" y="975752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01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1126" y="1241188"/>
            <a:ext cx="2748445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Модернизация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производственных технологий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3844" y="1607970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02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1742" y="1971032"/>
            <a:ext cx="2599759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spc="-5" dirty="0">
                <a:solidFill>
                  <a:srgbClr val="FFFFFF"/>
                </a:solidFill>
                <a:latin typeface="Segoe UI"/>
                <a:cs typeface="Segoe UI"/>
              </a:rPr>
              <a:t>Укрепление положительного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имиджа региона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7132" y="2324682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03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257" y="2558552"/>
            <a:ext cx="1643158" cy="635000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128"/>
              </a:lnSpc>
            </a:pPr>
            <a:r>
              <a:rPr sz="1600" spc="-2" dirty="0">
                <a:latin typeface="Segoe UI"/>
                <a:cs typeface="Segoe UI"/>
              </a:rPr>
              <a:t>Для Самарской </a:t>
            </a:r>
            <a:endParaRPr sz="1600" dirty="0">
              <a:latin typeface="Segoe UI"/>
              <a:cs typeface="Segoe UI"/>
            </a:endParaRPr>
          </a:p>
          <a:p>
            <a:pPr marL="12700">
              <a:lnSpc>
                <a:spcPts val="2128"/>
              </a:lnSpc>
            </a:pPr>
            <a:r>
              <a:rPr lang="ru-RU" sz="1600" dirty="0">
                <a:latin typeface="Segoe UI"/>
                <a:cs typeface="Segoe UI"/>
              </a:rPr>
              <a:t>о</a:t>
            </a:r>
            <a:r>
              <a:rPr sz="1600" dirty="0" err="1">
                <a:latin typeface="Segoe UI"/>
                <a:cs typeface="Segoe UI"/>
              </a:rPr>
              <a:t>бласти</a:t>
            </a:r>
            <a:r>
              <a:rPr lang="ru-RU" sz="1600" dirty="0">
                <a:latin typeface="Segoe UI"/>
                <a:cs typeface="Segoe UI"/>
              </a:rPr>
              <a:t>:</a:t>
            </a:r>
            <a:r>
              <a:rPr sz="1600" dirty="0">
                <a:latin typeface="Segoe UI"/>
                <a:cs typeface="Segoe UI"/>
              </a:rPr>
              <a:t> </a:t>
            </a:r>
            <a:endParaRPr lang="ru-RU" sz="1600" dirty="0">
              <a:latin typeface="Segoe UI"/>
              <a:cs typeface="Segoe UI"/>
            </a:endParaRPr>
          </a:p>
          <a:p>
            <a:pPr marL="12700">
              <a:lnSpc>
                <a:spcPts val="2128"/>
              </a:lnSpc>
            </a:pPr>
            <a:endParaRPr sz="16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5205" y="2765518"/>
            <a:ext cx="2477744" cy="2159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Вклад в экономику региона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0771" y="3181043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04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4585" y="3366330"/>
            <a:ext cx="3754170" cy="647699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spc="-4" dirty="0">
                <a:solidFill>
                  <a:srgbClr val="FFFFFF"/>
                </a:solidFill>
                <a:latin typeface="Segoe UI"/>
                <a:cs typeface="Segoe UI"/>
              </a:rPr>
              <a:t>Увеличение производительности труда на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мелких, средних и крупных предприятиях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базовых отраслей;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2421" y="3952619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05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6225" y="4314233"/>
            <a:ext cx="5728931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9" dirty="0">
                <a:solidFill>
                  <a:srgbClr val="FFFFFF"/>
                </a:solidFill>
                <a:latin typeface="Segoe UI"/>
                <a:cs typeface="Segoe UI"/>
              </a:rPr>
              <a:t>Социальный эффект – глубокое вовлечение людей с ограничен-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8" dirty="0">
                <a:solidFill>
                  <a:srgbClr val="FFFFFF"/>
                </a:solidFill>
                <a:latin typeface="Segoe UI"/>
                <a:cs typeface="Segoe UI"/>
              </a:rPr>
              <a:t>ными возможностями по зрению в производственные процессы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753" y="5034862"/>
            <a:ext cx="570313" cy="444499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06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7720" y="5146299"/>
            <a:ext cx="5065229" cy="647693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4" dirty="0">
                <a:solidFill>
                  <a:srgbClr val="FFFFFF"/>
                </a:solidFill>
                <a:latin typeface="Segoe UI"/>
                <a:cs typeface="Segoe UI"/>
              </a:rPr>
              <a:t>Удовлетворение растущего спроса на надёжные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масштабируемые отечественные программные решения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со стороны производственных предприятий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79622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2584" y="-7668"/>
            <a:ext cx="9152736" cy="687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3" y="0"/>
            <a:ext cx="9144000" cy="1989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903" y="5231130"/>
            <a:ext cx="8495999" cy="1626870"/>
          </a:xfrm>
          <a:custGeom>
            <a:avLst/>
            <a:gdLst/>
            <a:ahLst/>
            <a:cxnLst/>
            <a:rect l="l" t="t" r="r" b="b"/>
            <a:pathLst>
              <a:path w="8495999" h="1626870">
                <a:moveTo>
                  <a:pt x="8495999" y="842693"/>
                </a:moveTo>
                <a:lnTo>
                  <a:pt x="8495999" y="0"/>
                </a:lnTo>
                <a:lnTo>
                  <a:pt x="1082120" y="0"/>
                </a:lnTo>
                <a:lnTo>
                  <a:pt x="0" y="1082123"/>
                </a:lnTo>
                <a:lnTo>
                  <a:pt x="0" y="1626870"/>
                </a:lnTo>
                <a:lnTo>
                  <a:pt x="7711825" y="1626870"/>
                </a:lnTo>
                <a:lnTo>
                  <a:pt x="8495999" y="842693"/>
                </a:lnTo>
                <a:close/>
              </a:path>
            </a:pathLst>
          </a:custGeom>
          <a:solidFill>
            <a:srgbClr val="0057AF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194501" cy="42443"/>
          </a:xfrm>
          <a:custGeom>
            <a:avLst/>
            <a:gdLst/>
            <a:ahLst/>
            <a:cxnLst/>
            <a:rect l="l" t="t" r="r" b="b"/>
            <a:pathLst>
              <a:path w="6194501" h="42443">
                <a:moveTo>
                  <a:pt x="6152057" y="42443"/>
                </a:moveTo>
                <a:lnTo>
                  <a:pt x="6194501" y="0"/>
                </a:lnTo>
                <a:lnTo>
                  <a:pt x="0" y="0"/>
                </a:lnTo>
                <a:lnTo>
                  <a:pt x="0" y="42443"/>
                </a:lnTo>
                <a:lnTo>
                  <a:pt x="6152057" y="42443"/>
                </a:lnTo>
                <a:close/>
              </a:path>
            </a:pathLst>
          </a:custGeom>
          <a:solidFill>
            <a:srgbClr val="000000">
              <a:alpha val="3121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491" y="479386"/>
            <a:ext cx="2985035" cy="616686"/>
          </a:xfrm>
          <a:custGeom>
            <a:avLst/>
            <a:gdLst/>
            <a:ahLst/>
            <a:cxnLst/>
            <a:rect l="l" t="t" r="r" b="b"/>
            <a:pathLst>
              <a:path w="2985035" h="616686">
                <a:moveTo>
                  <a:pt x="557528" y="58084"/>
                </a:moveTo>
                <a:lnTo>
                  <a:pt x="557408" y="70398"/>
                </a:lnTo>
                <a:lnTo>
                  <a:pt x="559960" y="82715"/>
                </a:lnTo>
                <a:lnTo>
                  <a:pt x="563523" y="92205"/>
                </a:lnTo>
                <a:lnTo>
                  <a:pt x="570209" y="103587"/>
                </a:lnTo>
                <a:lnTo>
                  <a:pt x="578956" y="113453"/>
                </a:lnTo>
                <a:lnTo>
                  <a:pt x="580217" y="93048"/>
                </a:lnTo>
                <a:lnTo>
                  <a:pt x="574777" y="81064"/>
                </a:lnTo>
                <a:lnTo>
                  <a:pt x="573528" y="77349"/>
                </a:lnTo>
                <a:lnTo>
                  <a:pt x="571777" y="65166"/>
                </a:lnTo>
                <a:lnTo>
                  <a:pt x="573162" y="52948"/>
                </a:lnTo>
                <a:lnTo>
                  <a:pt x="577328" y="41287"/>
                </a:lnTo>
                <a:lnTo>
                  <a:pt x="583924" y="30773"/>
                </a:lnTo>
                <a:lnTo>
                  <a:pt x="592597" y="22000"/>
                </a:lnTo>
                <a:lnTo>
                  <a:pt x="602994" y="15558"/>
                </a:lnTo>
                <a:lnTo>
                  <a:pt x="614761" y="12039"/>
                </a:lnTo>
                <a:lnTo>
                  <a:pt x="624729" y="10820"/>
                </a:lnTo>
                <a:lnTo>
                  <a:pt x="635417" y="12124"/>
                </a:lnTo>
                <a:lnTo>
                  <a:pt x="645323" y="15901"/>
                </a:lnTo>
                <a:lnTo>
                  <a:pt x="654215" y="21774"/>
                </a:lnTo>
                <a:lnTo>
                  <a:pt x="661865" y="29368"/>
                </a:lnTo>
                <a:lnTo>
                  <a:pt x="668044" y="38307"/>
                </a:lnTo>
                <a:lnTo>
                  <a:pt x="672520" y="48216"/>
                </a:lnTo>
                <a:lnTo>
                  <a:pt x="675065" y="58719"/>
                </a:lnTo>
                <a:lnTo>
                  <a:pt x="675449" y="69439"/>
                </a:lnTo>
                <a:lnTo>
                  <a:pt x="673442" y="80001"/>
                </a:lnTo>
                <a:lnTo>
                  <a:pt x="668815" y="90030"/>
                </a:lnTo>
                <a:lnTo>
                  <a:pt x="665870" y="92760"/>
                </a:lnTo>
                <a:lnTo>
                  <a:pt x="665759" y="99885"/>
                </a:lnTo>
                <a:lnTo>
                  <a:pt x="665561" y="115354"/>
                </a:lnTo>
                <a:lnTo>
                  <a:pt x="670542" y="110999"/>
                </a:lnTo>
                <a:lnTo>
                  <a:pt x="678280" y="101577"/>
                </a:lnTo>
                <a:lnTo>
                  <a:pt x="683955" y="90834"/>
                </a:lnTo>
                <a:lnTo>
                  <a:pt x="687546" y="79186"/>
                </a:lnTo>
                <a:lnTo>
                  <a:pt x="689030" y="67047"/>
                </a:lnTo>
                <a:lnTo>
                  <a:pt x="688387" y="54832"/>
                </a:lnTo>
                <a:lnTo>
                  <a:pt x="685594" y="42959"/>
                </a:lnTo>
                <a:lnTo>
                  <a:pt x="680631" y="31841"/>
                </a:lnTo>
                <a:lnTo>
                  <a:pt x="673475" y="21894"/>
                </a:lnTo>
                <a:lnTo>
                  <a:pt x="673207" y="21468"/>
                </a:lnTo>
                <a:lnTo>
                  <a:pt x="664226" y="12451"/>
                </a:lnTo>
                <a:lnTo>
                  <a:pt x="653029" y="6131"/>
                </a:lnTo>
                <a:lnTo>
                  <a:pt x="641711" y="0"/>
                </a:lnTo>
                <a:lnTo>
                  <a:pt x="606100" y="0"/>
                </a:lnTo>
                <a:lnTo>
                  <a:pt x="600716" y="1884"/>
                </a:lnTo>
                <a:lnTo>
                  <a:pt x="589680" y="7572"/>
                </a:lnTo>
                <a:lnTo>
                  <a:pt x="579854" y="15151"/>
                </a:lnTo>
                <a:lnTo>
                  <a:pt x="571483" y="24306"/>
                </a:lnTo>
                <a:lnTo>
                  <a:pt x="564809" y="34723"/>
                </a:lnTo>
                <a:lnTo>
                  <a:pt x="560076" y="46088"/>
                </a:lnTo>
                <a:lnTo>
                  <a:pt x="557528" y="58084"/>
                </a:lnTo>
                <a:close/>
              </a:path>
              <a:path w="2985035" h="616686">
                <a:moveTo>
                  <a:pt x="620696" y="63944"/>
                </a:moveTo>
                <a:lnTo>
                  <a:pt x="620674" y="45605"/>
                </a:lnTo>
                <a:lnTo>
                  <a:pt x="620653" y="74447"/>
                </a:lnTo>
                <a:lnTo>
                  <a:pt x="621179" y="75285"/>
                </a:lnTo>
                <a:lnTo>
                  <a:pt x="620696" y="63944"/>
                </a:lnTo>
                <a:close/>
              </a:path>
              <a:path w="2985035" h="616686">
                <a:moveTo>
                  <a:pt x="609534" y="101264"/>
                </a:moveTo>
                <a:lnTo>
                  <a:pt x="622257" y="101066"/>
                </a:lnTo>
                <a:lnTo>
                  <a:pt x="622056" y="99718"/>
                </a:lnTo>
                <a:lnTo>
                  <a:pt x="620693" y="87113"/>
                </a:lnTo>
                <a:lnTo>
                  <a:pt x="620674" y="39471"/>
                </a:lnTo>
                <a:lnTo>
                  <a:pt x="625394" y="39672"/>
                </a:lnTo>
                <a:lnTo>
                  <a:pt x="631247" y="47170"/>
                </a:lnTo>
                <a:lnTo>
                  <a:pt x="629247" y="58044"/>
                </a:lnTo>
                <a:lnTo>
                  <a:pt x="620696" y="63944"/>
                </a:lnTo>
                <a:lnTo>
                  <a:pt x="621179" y="75285"/>
                </a:lnTo>
                <a:lnTo>
                  <a:pt x="627182" y="85716"/>
                </a:lnTo>
                <a:lnTo>
                  <a:pt x="634164" y="95879"/>
                </a:lnTo>
                <a:lnTo>
                  <a:pt x="643359" y="102834"/>
                </a:lnTo>
                <a:lnTo>
                  <a:pt x="655999" y="103644"/>
                </a:lnTo>
                <a:lnTo>
                  <a:pt x="655201" y="104740"/>
                </a:lnTo>
                <a:lnTo>
                  <a:pt x="645574" y="112876"/>
                </a:lnTo>
                <a:lnTo>
                  <a:pt x="633549" y="116964"/>
                </a:lnTo>
                <a:lnTo>
                  <a:pt x="620580" y="117676"/>
                </a:lnTo>
                <a:lnTo>
                  <a:pt x="608123" y="115684"/>
                </a:lnTo>
                <a:lnTo>
                  <a:pt x="598658" y="111414"/>
                </a:lnTo>
                <a:lnTo>
                  <a:pt x="588305" y="103382"/>
                </a:lnTo>
                <a:lnTo>
                  <a:pt x="580217" y="93048"/>
                </a:lnTo>
                <a:lnTo>
                  <a:pt x="578956" y="113453"/>
                </a:lnTo>
                <a:lnTo>
                  <a:pt x="589482" y="121340"/>
                </a:lnTo>
                <a:lnTo>
                  <a:pt x="601506" y="126784"/>
                </a:lnTo>
                <a:lnTo>
                  <a:pt x="606506" y="128173"/>
                </a:lnTo>
                <a:lnTo>
                  <a:pt x="618887" y="130003"/>
                </a:lnTo>
                <a:lnTo>
                  <a:pt x="631431" y="129674"/>
                </a:lnTo>
                <a:lnTo>
                  <a:pt x="643690" y="127147"/>
                </a:lnTo>
                <a:lnTo>
                  <a:pt x="655216" y="122386"/>
                </a:lnTo>
                <a:lnTo>
                  <a:pt x="665561" y="115354"/>
                </a:lnTo>
                <a:lnTo>
                  <a:pt x="665759" y="99885"/>
                </a:lnTo>
                <a:lnTo>
                  <a:pt x="660396" y="98958"/>
                </a:lnTo>
                <a:lnTo>
                  <a:pt x="660165" y="98621"/>
                </a:lnTo>
                <a:lnTo>
                  <a:pt x="653014" y="88099"/>
                </a:lnTo>
                <a:lnTo>
                  <a:pt x="646280" y="77311"/>
                </a:lnTo>
                <a:lnTo>
                  <a:pt x="640436" y="66027"/>
                </a:lnTo>
                <a:lnTo>
                  <a:pt x="643777" y="61544"/>
                </a:lnTo>
                <a:lnTo>
                  <a:pt x="651053" y="59499"/>
                </a:lnTo>
                <a:lnTo>
                  <a:pt x="651888" y="52997"/>
                </a:lnTo>
                <a:lnTo>
                  <a:pt x="653253" y="45385"/>
                </a:lnTo>
                <a:lnTo>
                  <a:pt x="648695" y="34210"/>
                </a:lnTo>
                <a:lnTo>
                  <a:pt x="638414" y="28193"/>
                </a:lnTo>
                <a:lnTo>
                  <a:pt x="634552" y="27428"/>
                </a:lnTo>
                <a:lnTo>
                  <a:pt x="621971" y="26224"/>
                </a:lnTo>
                <a:lnTo>
                  <a:pt x="609260" y="26223"/>
                </a:lnTo>
                <a:lnTo>
                  <a:pt x="596604" y="26504"/>
                </a:lnTo>
                <a:lnTo>
                  <a:pt x="597751" y="37933"/>
                </a:lnTo>
                <a:lnTo>
                  <a:pt x="598639" y="50608"/>
                </a:lnTo>
                <a:lnTo>
                  <a:pt x="599067" y="63334"/>
                </a:lnTo>
                <a:lnTo>
                  <a:pt x="598959" y="76050"/>
                </a:lnTo>
                <a:lnTo>
                  <a:pt x="598243" y="88694"/>
                </a:lnTo>
                <a:lnTo>
                  <a:pt x="596845" y="101206"/>
                </a:lnTo>
                <a:lnTo>
                  <a:pt x="609534" y="101264"/>
                </a:lnTo>
                <a:close/>
              </a:path>
              <a:path w="2985035" h="616686">
                <a:moveTo>
                  <a:pt x="1921755" y="424192"/>
                </a:moveTo>
                <a:lnTo>
                  <a:pt x="1918464" y="433858"/>
                </a:lnTo>
                <a:lnTo>
                  <a:pt x="1919707" y="445391"/>
                </a:lnTo>
                <a:lnTo>
                  <a:pt x="1919088" y="449808"/>
                </a:lnTo>
                <a:lnTo>
                  <a:pt x="1917626" y="459730"/>
                </a:lnTo>
                <a:lnTo>
                  <a:pt x="1924124" y="460099"/>
                </a:lnTo>
                <a:lnTo>
                  <a:pt x="1931534" y="457822"/>
                </a:lnTo>
                <a:lnTo>
                  <a:pt x="1936393" y="447170"/>
                </a:lnTo>
                <a:lnTo>
                  <a:pt x="1936061" y="434685"/>
                </a:lnTo>
                <a:lnTo>
                  <a:pt x="1936106" y="430885"/>
                </a:lnTo>
                <a:lnTo>
                  <a:pt x="1932334" y="427215"/>
                </a:lnTo>
                <a:lnTo>
                  <a:pt x="1927432" y="422833"/>
                </a:lnTo>
                <a:lnTo>
                  <a:pt x="1921755" y="424192"/>
                </a:lnTo>
                <a:close/>
              </a:path>
              <a:path w="2985035" h="616686">
                <a:moveTo>
                  <a:pt x="1459446" y="464054"/>
                </a:moveTo>
                <a:lnTo>
                  <a:pt x="1459551" y="488784"/>
                </a:lnTo>
                <a:lnTo>
                  <a:pt x="1469871" y="482012"/>
                </a:lnTo>
                <a:lnTo>
                  <a:pt x="1477055" y="472012"/>
                </a:lnTo>
                <a:lnTo>
                  <a:pt x="1480657" y="460153"/>
                </a:lnTo>
                <a:lnTo>
                  <a:pt x="1480227" y="447804"/>
                </a:lnTo>
                <a:lnTo>
                  <a:pt x="1478932" y="443318"/>
                </a:lnTo>
                <a:lnTo>
                  <a:pt x="1472697" y="431442"/>
                </a:lnTo>
                <a:lnTo>
                  <a:pt x="1460217" y="426056"/>
                </a:lnTo>
                <a:lnTo>
                  <a:pt x="1459640" y="425970"/>
                </a:lnTo>
                <a:lnTo>
                  <a:pt x="1459420" y="438663"/>
                </a:lnTo>
                <a:lnTo>
                  <a:pt x="1459446" y="464054"/>
                </a:lnTo>
                <a:close/>
              </a:path>
              <a:path w="2985035" h="616686">
                <a:moveTo>
                  <a:pt x="288474" y="481215"/>
                </a:moveTo>
                <a:lnTo>
                  <a:pt x="288621" y="500483"/>
                </a:lnTo>
                <a:lnTo>
                  <a:pt x="288474" y="525871"/>
                </a:lnTo>
                <a:lnTo>
                  <a:pt x="288253" y="551258"/>
                </a:lnTo>
                <a:lnTo>
                  <a:pt x="288297" y="576636"/>
                </a:lnTo>
                <a:lnTo>
                  <a:pt x="288525" y="589319"/>
                </a:lnTo>
                <a:lnTo>
                  <a:pt x="288947" y="601996"/>
                </a:lnTo>
                <a:lnTo>
                  <a:pt x="289606" y="614667"/>
                </a:lnTo>
                <a:lnTo>
                  <a:pt x="550849" y="614705"/>
                </a:lnTo>
                <a:lnTo>
                  <a:pt x="551072" y="608494"/>
                </a:lnTo>
                <a:lnTo>
                  <a:pt x="550937" y="595717"/>
                </a:lnTo>
                <a:lnTo>
                  <a:pt x="549921" y="582980"/>
                </a:lnTo>
                <a:lnTo>
                  <a:pt x="547927" y="570381"/>
                </a:lnTo>
                <a:lnTo>
                  <a:pt x="544855" y="558023"/>
                </a:lnTo>
                <a:lnTo>
                  <a:pt x="540607" y="546005"/>
                </a:lnTo>
                <a:lnTo>
                  <a:pt x="535084" y="534428"/>
                </a:lnTo>
                <a:lnTo>
                  <a:pt x="529968" y="524990"/>
                </a:lnTo>
                <a:lnTo>
                  <a:pt x="522576" y="514652"/>
                </a:lnTo>
                <a:lnTo>
                  <a:pt x="514180" y="505081"/>
                </a:lnTo>
                <a:lnTo>
                  <a:pt x="505182" y="495983"/>
                </a:lnTo>
                <a:lnTo>
                  <a:pt x="495984" y="487067"/>
                </a:lnTo>
                <a:lnTo>
                  <a:pt x="486988" y="478040"/>
                </a:lnTo>
                <a:lnTo>
                  <a:pt x="494621" y="471015"/>
                </a:lnTo>
                <a:lnTo>
                  <a:pt x="503881" y="462317"/>
                </a:lnTo>
                <a:lnTo>
                  <a:pt x="512825" y="453301"/>
                </a:lnTo>
                <a:lnTo>
                  <a:pt x="516498" y="449200"/>
                </a:lnTo>
                <a:lnTo>
                  <a:pt x="524473" y="438938"/>
                </a:lnTo>
                <a:lnTo>
                  <a:pt x="531421" y="427986"/>
                </a:lnTo>
                <a:lnTo>
                  <a:pt x="537336" y="416446"/>
                </a:lnTo>
                <a:lnTo>
                  <a:pt x="542212" y="404419"/>
                </a:lnTo>
                <a:lnTo>
                  <a:pt x="546044" y="392006"/>
                </a:lnTo>
                <a:lnTo>
                  <a:pt x="548825" y="379309"/>
                </a:lnTo>
                <a:lnTo>
                  <a:pt x="550550" y="366428"/>
                </a:lnTo>
                <a:lnTo>
                  <a:pt x="551213" y="353466"/>
                </a:lnTo>
                <a:lnTo>
                  <a:pt x="541971" y="352900"/>
                </a:lnTo>
                <a:lnTo>
                  <a:pt x="529297" y="352429"/>
                </a:lnTo>
                <a:lnTo>
                  <a:pt x="516616" y="352233"/>
                </a:lnTo>
                <a:lnTo>
                  <a:pt x="478545" y="352435"/>
                </a:lnTo>
                <a:lnTo>
                  <a:pt x="378489" y="352306"/>
                </a:lnTo>
                <a:lnTo>
                  <a:pt x="327699" y="352331"/>
                </a:lnTo>
                <a:lnTo>
                  <a:pt x="315001" y="352461"/>
                </a:lnTo>
                <a:lnTo>
                  <a:pt x="302303" y="352666"/>
                </a:lnTo>
                <a:lnTo>
                  <a:pt x="289606" y="352958"/>
                </a:lnTo>
                <a:lnTo>
                  <a:pt x="288757" y="367211"/>
                </a:lnTo>
                <a:lnTo>
                  <a:pt x="288381" y="379867"/>
                </a:lnTo>
                <a:lnTo>
                  <a:pt x="288363" y="405193"/>
                </a:lnTo>
                <a:lnTo>
                  <a:pt x="288562" y="417861"/>
                </a:lnTo>
                <a:lnTo>
                  <a:pt x="288795" y="430532"/>
                </a:lnTo>
                <a:lnTo>
                  <a:pt x="288982" y="443204"/>
                </a:lnTo>
                <a:lnTo>
                  <a:pt x="289043" y="455875"/>
                </a:lnTo>
                <a:lnTo>
                  <a:pt x="288901" y="468546"/>
                </a:lnTo>
                <a:lnTo>
                  <a:pt x="288474" y="481215"/>
                </a:lnTo>
                <a:close/>
              </a:path>
              <a:path w="2985035" h="616686">
                <a:moveTo>
                  <a:pt x="928" y="467816"/>
                </a:moveTo>
                <a:lnTo>
                  <a:pt x="0" y="480393"/>
                </a:lnTo>
                <a:lnTo>
                  <a:pt x="325" y="492999"/>
                </a:lnTo>
                <a:lnTo>
                  <a:pt x="1943" y="505523"/>
                </a:lnTo>
                <a:lnTo>
                  <a:pt x="5367" y="520462"/>
                </a:lnTo>
                <a:lnTo>
                  <a:pt x="9641" y="532610"/>
                </a:lnTo>
                <a:lnTo>
                  <a:pt x="15101" y="544277"/>
                </a:lnTo>
                <a:lnTo>
                  <a:pt x="21666" y="555371"/>
                </a:lnTo>
                <a:lnTo>
                  <a:pt x="29252" y="565801"/>
                </a:lnTo>
                <a:lnTo>
                  <a:pt x="37777" y="575475"/>
                </a:lnTo>
                <a:lnTo>
                  <a:pt x="49922" y="586304"/>
                </a:lnTo>
                <a:lnTo>
                  <a:pt x="60207" y="593559"/>
                </a:lnTo>
                <a:lnTo>
                  <a:pt x="71140" y="599787"/>
                </a:lnTo>
                <a:lnTo>
                  <a:pt x="82615" y="604954"/>
                </a:lnTo>
                <a:lnTo>
                  <a:pt x="94525" y="609025"/>
                </a:lnTo>
                <a:lnTo>
                  <a:pt x="106762" y="611966"/>
                </a:lnTo>
                <a:lnTo>
                  <a:pt x="119220" y="613743"/>
                </a:lnTo>
                <a:lnTo>
                  <a:pt x="131792" y="614321"/>
                </a:lnTo>
                <a:lnTo>
                  <a:pt x="144371" y="613667"/>
                </a:lnTo>
                <a:lnTo>
                  <a:pt x="156850" y="611746"/>
                </a:lnTo>
                <a:lnTo>
                  <a:pt x="176600" y="606273"/>
                </a:lnTo>
                <a:lnTo>
                  <a:pt x="188967" y="600885"/>
                </a:lnTo>
                <a:lnTo>
                  <a:pt x="200674" y="594214"/>
                </a:lnTo>
                <a:lnTo>
                  <a:pt x="211633" y="586366"/>
                </a:lnTo>
                <a:lnTo>
                  <a:pt x="221754" y="577450"/>
                </a:lnTo>
                <a:lnTo>
                  <a:pt x="230947" y="567570"/>
                </a:lnTo>
                <a:lnTo>
                  <a:pt x="239123" y="556836"/>
                </a:lnTo>
                <a:lnTo>
                  <a:pt x="246192" y="545353"/>
                </a:lnTo>
                <a:lnTo>
                  <a:pt x="252064" y="533228"/>
                </a:lnTo>
                <a:lnTo>
                  <a:pt x="256651" y="520569"/>
                </a:lnTo>
                <a:lnTo>
                  <a:pt x="259862" y="507482"/>
                </a:lnTo>
                <a:lnTo>
                  <a:pt x="261608" y="494075"/>
                </a:lnTo>
                <a:lnTo>
                  <a:pt x="261799" y="480453"/>
                </a:lnTo>
                <a:lnTo>
                  <a:pt x="254774" y="478088"/>
                </a:lnTo>
                <a:lnTo>
                  <a:pt x="242611" y="474202"/>
                </a:lnTo>
                <a:lnTo>
                  <a:pt x="230469" y="470186"/>
                </a:lnTo>
                <a:lnTo>
                  <a:pt x="218557" y="465641"/>
                </a:lnTo>
                <a:lnTo>
                  <a:pt x="207085" y="460171"/>
                </a:lnTo>
                <a:lnTo>
                  <a:pt x="196261" y="453377"/>
                </a:lnTo>
                <a:lnTo>
                  <a:pt x="184621" y="444070"/>
                </a:lnTo>
                <a:lnTo>
                  <a:pt x="175331" y="434915"/>
                </a:lnTo>
                <a:lnTo>
                  <a:pt x="166946" y="424937"/>
                </a:lnTo>
                <a:lnTo>
                  <a:pt x="159501" y="414234"/>
                </a:lnTo>
                <a:lnTo>
                  <a:pt x="153031" y="402902"/>
                </a:lnTo>
                <a:lnTo>
                  <a:pt x="147572" y="391037"/>
                </a:lnTo>
                <a:lnTo>
                  <a:pt x="143160" y="378736"/>
                </a:lnTo>
                <a:lnTo>
                  <a:pt x="139830" y="366096"/>
                </a:lnTo>
                <a:lnTo>
                  <a:pt x="137618" y="353212"/>
                </a:lnTo>
                <a:lnTo>
                  <a:pt x="125814" y="352919"/>
                </a:lnTo>
                <a:lnTo>
                  <a:pt x="112985" y="353903"/>
                </a:lnTo>
                <a:lnTo>
                  <a:pt x="100310" y="356198"/>
                </a:lnTo>
                <a:lnTo>
                  <a:pt x="87916" y="359758"/>
                </a:lnTo>
                <a:lnTo>
                  <a:pt x="75933" y="364533"/>
                </a:lnTo>
                <a:lnTo>
                  <a:pt x="64492" y="370478"/>
                </a:lnTo>
                <a:lnTo>
                  <a:pt x="53722" y="377542"/>
                </a:lnTo>
                <a:lnTo>
                  <a:pt x="43752" y="385680"/>
                </a:lnTo>
                <a:lnTo>
                  <a:pt x="34713" y="394842"/>
                </a:lnTo>
                <a:lnTo>
                  <a:pt x="30741" y="399304"/>
                </a:lnTo>
                <a:lnTo>
                  <a:pt x="23075" y="409330"/>
                </a:lnTo>
                <a:lnTo>
                  <a:pt x="16437" y="420064"/>
                </a:lnTo>
                <a:lnTo>
                  <a:pt x="10866" y="431393"/>
                </a:lnTo>
                <a:lnTo>
                  <a:pt x="6399" y="443203"/>
                </a:lnTo>
                <a:lnTo>
                  <a:pt x="3074" y="455381"/>
                </a:lnTo>
                <a:lnTo>
                  <a:pt x="928" y="467816"/>
                </a:lnTo>
                <a:close/>
              </a:path>
              <a:path w="2985035" h="616686">
                <a:moveTo>
                  <a:pt x="2428111" y="457715"/>
                </a:moveTo>
                <a:lnTo>
                  <a:pt x="2435175" y="447089"/>
                </a:lnTo>
                <a:lnTo>
                  <a:pt x="2442165" y="436391"/>
                </a:lnTo>
                <a:lnTo>
                  <a:pt x="2446240" y="430923"/>
                </a:lnTo>
                <a:lnTo>
                  <a:pt x="2450863" y="424891"/>
                </a:lnTo>
                <a:lnTo>
                  <a:pt x="2456489" y="417360"/>
                </a:lnTo>
                <a:lnTo>
                  <a:pt x="2453809" y="409320"/>
                </a:lnTo>
                <a:lnTo>
                  <a:pt x="2451637" y="404342"/>
                </a:lnTo>
                <a:lnTo>
                  <a:pt x="2445998" y="402678"/>
                </a:lnTo>
                <a:lnTo>
                  <a:pt x="2443065" y="398272"/>
                </a:lnTo>
                <a:lnTo>
                  <a:pt x="2455751" y="398087"/>
                </a:lnTo>
                <a:lnTo>
                  <a:pt x="2481149" y="397912"/>
                </a:lnTo>
                <a:lnTo>
                  <a:pt x="2493853" y="397965"/>
                </a:lnTo>
                <a:lnTo>
                  <a:pt x="2506209" y="398132"/>
                </a:lnTo>
                <a:lnTo>
                  <a:pt x="2499132" y="408641"/>
                </a:lnTo>
                <a:lnTo>
                  <a:pt x="2491713" y="418939"/>
                </a:lnTo>
                <a:lnTo>
                  <a:pt x="2484091" y="429111"/>
                </a:lnTo>
                <a:lnTo>
                  <a:pt x="2476399" y="439244"/>
                </a:lnTo>
                <a:lnTo>
                  <a:pt x="2468776" y="449424"/>
                </a:lnTo>
                <a:lnTo>
                  <a:pt x="2461356" y="459735"/>
                </a:lnTo>
                <a:lnTo>
                  <a:pt x="2458114" y="464438"/>
                </a:lnTo>
                <a:lnTo>
                  <a:pt x="2454888" y="467461"/>
                </a:lnTo>
                <a:lnTo>
                  <a:pt x="2457187" y="470738"/>
                </a:lnTo>
                <a:lnTo>
                  <a:pt x="2463787" y="481590"/>
                </a:lnTo>
                <a:lnTo>
                  <a:pt x="2470642" y="492279"/>
                </a:lnTo>
                <a:lnTo>
                  <a:pt x="2477636" y="502879"/>
                </a:lnTo>
                <a:lnTo>
                  <a:pt x="2484654" y="513465"/>
                </a:lnTo>
                <a:lnTo>
                  <a:pt x="2491580" y="524113"/>
                </a:lnTo>
                <a:lnTo>
                  <a:pt x="2497662" y="533844"/>
                </a:lnTo>
                <a:lnTo>
                  <a:pt x="2504698" y="544618"/>
                </a:lnTo>
                <a:lnTo>
                  <a:pt x="2512574" y="554753"/>
                </a:lnTo>
                <a:lnTo>
                  <a:pt x="2519074" y="559930"/>
                </a:lnTo>
                <a:lnTo>
                  <a:pt x="2527736" y="550478"/>
                </a:lnTo>
                <a:lnTo>
                  <a:pt x="2529836" y="537317"/>
                </a:lnTo>
                <a:lnTo>
                  <a:pt x="2529730" y="415416"/>
                </a:lnTo>
                <a:lnTo>
                  <a:pt x="2527494" y="408787"/>
                </a:lnTo>
                <a:lnTo>
                  <a:pt x="2523126" y="403440"/>
                </a:lnTo>
                <a:lnTo>
                  <a:pt x="2518858" y="398106"/>
                </a:lnTo>
                <a:lnTo>
                  <a:pt x="2531529" y="397866"/>
                </a:lnTo>
                <a:lnTo>
                  <a:pt x="2556917" y="397955"/>
                </a:lnTo>
                <a:lnTo>
                  <a:pt x="2569620" y="398109"/>
                </a:lnTo>
                <a:lnTo>
                  <a:pt x="2595004" y="398198"/>
                </a:lnTo>
                <a:lnTo>
                  <a:pt x="2607670" y="397957"/>
                </a:lnTo>
                <a:lnTo>
                  <a:pt x="2620308" y="397409"/>
                </a:lnTo>
                <a:lnTo>
                  <a:pt x="2629717" y="396748"/>
                </a:lnTo>
                <a:lnTo>
                  <a:pt x="2631266" y="396290"/>
                </a:lnTo>
                <a:lnTo>
                  <a:pt x="2633082" y="398208"/>
                </a:lnTo>
                <a:lnTo>
                  <a:pt x="2645763" y="398091"/>
                </a:lnTo>
                <a:lnTo>
                  <a:pt x="2658460" y="397955"/>
                </a:lnTo>
                <a:lnTo>
                  <a:pt x="2683869" y="397971"/>
                </a:lnTo>
                <a:lnTo>
                  <a:pt x="2693674" y="398195"/>
                </a:lnTo>
                <a:lnTo>
                  <a:pt x="2699453" y="409504"/>
                </a:lnTo>
                <a:lnTo>
                  <a:pt x="2704974" y="420935"/>
                </a:lnTo>
                <a:lnTo>
                  <a:pt x="2710362" y="432430"/>
                </a:lnTo>
                <a:lnTo>
                  <a:pt x="2715741" y="443933"/>
                </a:lnTo>
                <a:lnTo>
                  <a:pt x="2721235" y="455384"/>
                </a:lnTo>
                <a:lnTo>
                  <a:pt x="2726969" y="466726"/>
                </a:lnTo>
                <a:lnTo>
                  <a:pt x="2730555" y="473417"/>
                </a:lnTo>
                <a:lnTo>
                  <a:pt x="2732129" y="473240"/>
                </a:lnTo>
                <a:lnTo>
                  <a:pt x="2736180" y="461212"/>
                </a:lnTo>
                <a:lnTo>
                  <a:pt x="2740733" y="449353"/>
                </a:lnTo>
                <a:lnTo>
                  <a:pt x="2745410" y="437533"/>
                </a:lnTo>
                <a:lnTo>
                  <a:pt x="2749831" y="425622"/>
                </a:lnTo>
                <a:lnTo>
                  <a:pt x="2751878" y="419430"/>
                </a:lnTo>
                <a:lnTo>
                  <a:pt x="2748362" y="407489"/>
                </a:lnTo>
                <a:lnTo>
                  <a:pt x="2739098" y="398655"/>
                </a:lnTo>
                <a:lnTo>
                  <a:pt x="2738670" y="398348"/>
                </a:lnTo>
                <a:lnTo>
                  <a:pt x="2751351" y="398059"/>
                </a:lnTo>
                <a:lnTo>
                  <a:pt x="2793026" y="398017"/>
                </a:lnTo>
                <a:lnTo>
                  <a:pt x="2788167" y="409752"/>
                </a:lnTo>
                <a:lnTo>
                  <a:pt x="2783367" y="421511"/>
                </a:lnTo>
                <a:lnTo>
                  <a:pt x="2778611" y="433286"/>
                </a:lnTo>
                <a:lnTo>
                  <a:pt x="2786689" y="441159"/>
                </a:lnTo>
                <a:lnTo>
                  <a:pt x="2789602" y="428793"/>
                </a:lnTo>
                <a:lnTo>
                  <a:pt x="2792471" y="416415"/>
                </a:lnTo>
                <a:lnTo>
                  <a:pt x="2795485" y="404080"/>
                </a:lnTo>
                <a:lnTo>
                  <a:pt x="2797471" y="396620"/>
                </a:lnTo>
                <a:lnTo>
                  <a:pt x="2810133" y="397192"/>
                </a:lnTo>
                <a:lnTo>
                  <a:pt x="2822814" y="397670"/>
                </a:lnTo>
                <a:lnTo>
                  <a:pt x="2835509" y="398037"/>
                </a:lnTo>
                <a:lnTo>
                  <a:pt x="2848212" y="398276"/>
                </a:lnTo>
                <a:lnTo>
                  <a:pt x="2873624" y="398304"/>
                </a:lnTo>
                <a:lnTo>
                  <a:pt x="2886321" y="398059"/>
                </a:lnTo>
                <a:lnTo>
                  <a:pt x="2899006" y="397619"/>
                </a:lnTo>
                <a:lnTo>
                  <a:pt x="2911673" y="396966"/>
                </a:lnTo>
                <a:lnTo>
                  <a:pt x="2920458" y="396379"/>
                </a:lnTo>
                <a:lnTo>
                  <a:pt x="2985035" y="616686"/>
                </a:lnTo>
                <a:lnTo>
                  <a:pt x="2985035" y="348272"/>
                </a:lnTo>
                <a:lnTo>
                  <a:pt x="623520" y="348272"/>
                </a:lnTo>
                <a:lnTo>
                  <a:pt x="623520" y="616686"/>
                </a:lnTo>
                <a:lnTo>
                  <a:pt x="768231" y="566693"/>
                </a:lnTo>
                <a:lnTo>
                  <a:pt x="762436" y="566445"/>
                </a:lnTo>
                <a:lnTo>
                  <a:pt x="749466" y="565846"/>
                </a:lnTo>
                <a:lnTo>
                  <a:pt x="736550" y="563298"/>
                </a:lnTo>
                <a:lnTo>
                  <a:pt x="724145" y="558812"/>
                </a:lnTo>
                <a:lnTo>
                  <a:pt x="712705" y="552401"/>
                </a:lnTo>
                <a:lnTo>
                  <a:pt x="702685" y="544075"/>
                </a:lnTo>
                <a:lnTo>
                  <a:pt x="695839" y="535813"/>
                </a:lnTo>
                <a:lnTo>
                  <a:pt x="688442" y="525386"/>
                </a:lnTo>
                <a:lnTo>
                  <a:pt x="683118" y="513951"/>
                </a:lnTo>
                <a:lnTo>
                  <a:pt x="679693" y="501790"/>
                </a:lnTo>
                <a:lnTo>
                  <a:pt x="677991" y="489183"/>
                </a:lnTo>
                <a:lnTo>
                  <a:pt x="677836" y="476409"/>
                </a:lnTo>
                <a:lnTo>
                  <a:pt x="679051" y="463750"/>
                </a:lnTo>
                <a:lnTo>
                  <a:pt x="680387" y="456222"/>
                </a:lnTo>
                <a:lnTo>
                  <a:pt x="684614" y="443307"/>
                </a:lnTo>
                <a:lnTo>
                  <a:pt x="691001" y="431442"/>
                </a:lnTo>
                <a:lnTo>
                  <a:pt x="699272" y="420838"/>
                </a:lnTo>
                <a:lnTo>
                  <a:pt x="709155" y="411704"/>
                </a:lnTo>
                <a:lnTo>
                  <a:pt x="720375" y="404252"/>
                </a:lnTo>
                <a:lnTo>
                  <a:pt x="732656" y="398693"/>
                </a:lnTo>
                <a:lnTo>
                  <a:pt x="745724" y="395236"/>
                </a:lnTo>
                <a:lnTo>
                  <a:pt x="762857" y="393623"/>
                </a:lnTo>
                <a:lnTo>
                  <a:pt x="775569" y="393468"/>
                </a:lnTo>
                <a:lnTo>
                  <a:pt x="788218" y="394389"/>
                </a:lnTo>
                <a:lnTo>
                  <a:pt x="800689" y="396649"/>
                </a:lnTo>
                <a:lnTo>
                  <a:pt x="807364" y="398538"/>
                </a:lnTo>
                <a:lnTo>
                  <a:pt x="869928" y="398272"/>
                </a:lnTo>
                <a:lnTo>
                  <a:pt x="882625" y="398094"/>
                </a:lnTo>
                <a:lnTo>
                  <a:pt x="908029" y="397927"/>
                </a:lnTo>
                <a:lnTo>
                  <a:pt x="920729" y="397989"/>
                </a:lnTo>
                <a:lnTo>
                  <a:pt x="933423" y="398183"/>
                </a:lnTo>
                <a:lnTo>
                  <a:pt x="936743" y="398259"/>
                </a:lnTo>
                <a:lnTo>
                  <a:pt x="940604" y="410344"/>
                </a:lnTo>
                <a:lnTo>
                  <a:pt x="944674" y="422367"/>
                </a:lnTo>
                <a:lnTo>
                  <a:pt x="948897" y="434343"/>
                </a:lnTo>
                <a:lnTo>
                  <a:pt x="953221" y="446289"/>
                </a:lnTo>
                <a:lnTo>
                  <a:pt x="957591" y="458223"/>
                </a:lnTo>
                <a:lnTo>
                  <a:pt x="961953" y="470159"/>
                </a:lnTo>
                <a:lnTo>
                  <a:pt x="966254" y="482116"/>
                </a:lnTo>
                <a:lnTo>
                  <a:pt x="970440" y="494109"/>
                </a:lnTo>
                <a:lnTo>
                  <a:pt x="972176" y="499237"/>
                </a:lnTo>
                <a:lnTo>
                  <a:pt x="976712" y="511190"/>
                </a:lnTo>
                <a:lnTo>
                  <a:pt x="980878" y="523490"/>
                </a:lnTo>
                <a:lnTo>
                  <a:pt x="985509" y="535564"/>
                </a:lnTo>
                <a:lnTo>
                  <a:pt x="991437" y="546839"/>
                </a:lnTo>
                <a:lnTo>
                  <a:pt x="999495" y="556740"/>
                </a:lnTo>
                <a:lnTo>
                  <a:pt x="1002516" y="559409"/>
                </a:lnTo>
                <a:lnTo>
                  <a:pt x="1010517" y="560628"/>
                </a:lnTo>
                <a:lnTo>
                  <a:pt x="1012638" y="548195"/>
                </a:lnTo>
                <a:lnTo>
                  <a:pt x="1014988" y="542607"/>
                </a:lnTo>
                <a:lnTo>
                  <a:pt x="1016776" y="530039"/>
                </a:lnTo>
                <a:lnTo>
                  <a:pt x="1018513" y="517461"/>
                </a:lnTo>
                <a:lnTo>
                  <a:pt x="1020206" y="504874"/>
                </a:lnTo>
                <a:lnTo>
                  <a:pt x="1021862" y="492280"/>
                </a:lnTo>
                <a:lnTo>
                  <a:pt x="1023489" y="479681"/>
                </a:lnTo>
                <a:lnTo>
                  <a:pt x="1025094" y="467079"/>
                </a:lnTo>
                <a:lnTo>
                  <a:pt x="1026686" y="454477"/>
                </a:lnTo>
                <a:lnTo>
                  <a:pt x="1028271" y="441876"/>
                </a:lnTo>
                <a:lnTo>
                  <a:pt x="1029858" y="429278"/>
                </a:lnTo>
                <a:lnTo>
                  <a:pt x="1029987" y="428256"/>
                </a:lnTo>
                <a:lnTo>
                  <a:pt x="1030447" y="415939"/>
                </a:lnTo>
                <a:lnTo>
                  <a:pt x="1025403" y="405254"/>
                </a:lnTo>
                <a:lnTo>
                  <a:pt x="1019179" y="398081"/>
                </a:lnTo>
                <a:lnTo>
                  <a:pt x="1044568" y="397951"/>
                </a:lnTo>
                <a:lnTo>
                  <a:pt x="1069959" y="397969"/>
                </a:lnTo>
                <a:lnTo>
                  <a:pt x="1079339" y="398272"/>
                </a:lnTo>
                <a:lnTo>
                  <a:pt x="1084442" y="409850"/>
                </a:lnTo>
                <a:lnTo>
                  <a:pt x="1089091" y="421652"/>
                </a:lnTo>
                <a:lnTo>
                  <a:pt x="1093463" y="433593"/>
                </a:lnTo>
                <a:lnTo>
                  <a:pt x="1097737" y="445586"/>
                </a:lnTo>
                <a:lnTo>
                  <a:pt x="1102092" y="457547"/>
                </a:lnTo>
                <a:lnTo>
                  <a:pt x="1106705" y="469388"/>
                </a:lnTo>
                <a:lnTo>
                  <a:pt x="1106847" y="469734"/>
                </a:lnTo>
                <a:lnTo>
                  <a:pt x="1109425" y="474459"/>
                </a:lnTo>
                <a:lnTo>
                  <a:pt x="1109209" y="483946"/>
                </a:lnTo>
                <a:lnTo>
                  <a:pt x="1113819" y="486067"/>
                </a:lnTo>
                <a:lnTo>
                  <a:pt x="1118073" y="474078"/>
                </a:lnTo>
                <a:lnTo>
                  <a:pt x="1121928" y="461956"/>
                </a:lnTo>
                <a:lnTo>
                  <a:pt x="1125557" y="449760"/>
                </a:lnTo>
                <a:lnTo>
                  <a:pt x="1129133" y="437554"/>
                </a:lnTo>
                <a:lnTo>
                  <a:pt x="1132830" y="425400"/>
                </a:lnTo>
                <a:lnTo>
                  <a:pt x="1136820" y="413360"/>
                </a:lnTo>
                <a:lnTo>
                  <a:pt x="1141277" y="401497"/>
                </a:lnTo>
                <a:lnTo>
                  <a:pt x="1142636" y="398208"/>
                </a:lnTo>
                <a:lnTo>
                  <a:pt x="1155330" y="398035"/>
                </a:lnTo>
                <a:lnTo>
                  <a:pt x="1193424" y="398009"/>
                </a:lnTo>
                <a:lnTo>
                  <a:pt x="1206129" y="398147"/>
                </a:lnTo>
                <a:lnTo>
                  <a:pt x="1209526" y="398195"/>
                </a:lnTo>
                <a:lnTo>
                  <a:pt x="1205323" y="402005"/>
                </a:lnTo>
                <a:lnTo>
                  <a:pt x="1198477" y="402932"/>
                </a:lnTo>
                <a:lnTo>
                  <a:pt x="1196090" y="408698"/>
                </a:lnTo>
                <a:lnTo>
                  <a:pt x="1192661" y="414007"/>
                </a:lnTo>
                <a:lnTo>
                  <a:pt x="1194159" y="420852"/>
                </a:lnTo>
                <a:lnTo>
                  <a:pt x="1194896" y="426821"/>
                </a:lnTo>
                <a:lnTo>
                  <a:pt x="1196308" y="439445"/>
                </a:lnTo>
                <a:lnTo>
                  <a:pt x="1197653" y="452075"/>
                </a:lnTo>
                <a:lnTo>
                  <a:pt x="1198957" y="464708"/>
                </a:lnTo>
                <a:lnTo>
                  <a:pt x="1200246" y="477342"/>
                </a:lnTo>
                <a:lnTo>
                  <a:pt x="1201546" y="489974"/>
                </a:lnTo>
                <a:lnTo>
                  <a:pt x="1202883" y="502603"/>
                </a:lnTo>
                <a:lnTo>
                  <a:pt x="1204282" y="515225"/>
                </a:lnTo>
                <a:lnTo>
                  <a:pt x="1205769" y="527837"/>
                </a:lnTo>
                <a:lnTo>
                  <a:pt x="1207355" y="540321"/>
                </a:lnTo>
                <a:lnTo>
                  <a:pt x="1208803" y="548881"/>
                </a:lnTo>
                <a:lnTo>
                  <a:pt x="1214391" y="555663"/>
                </a:lnTo>
                <a:lnTo>
                  <a:pt x="1220042" y="561962"/>
                </a:lnTo>
                <a:lnTo>
                  <a:pt x="1221998" y="561936"/>
                </a:lnTo>
                <a:lnTo>
                  <a:pt x="1229447" y="551478"/>
                </a:lnTo>
                <a:lnTo>
                  <a:pt x="1235697" y="540428"/>
                </a:lnTo>
                <a:lnTo>
                  <a:pt x="1240990" y="528906"/>
                </a:lnTo>
                <a:lnTo>
                  <a:pt x="1245569" y="517032"/>
                </a:lnTo>
                <a:lnTo>
                  <a:pt x="1249676" y="504924"/>
                </a:lnTo>
                <a:lnTo>
                  <a:pt x="1253555" y="492703"/>
                </a:lnTo>
                <a:lnTo>
                  <a:pt x="1257448" y="480487"/>
                </a:lnTo>
                <a:lnTo>
                  <a:pt x="1261598" y="468396"/>
                </a:lnTo>
                <a:lnTo>
                  <a:pt x="1266247" y="456549"/>
                </a:lnTo>
                <a:lnTo>
                  <a:pt x="1266562" y="455815"/>
                </a:lnTo>
                <a:lnTo>
                  <a:pt x="1270399" y="443945"/>
                </a:lnTo>
                <a:lnTo>
                  <a:pt x="1274604" y="432074"/>
                </a:lnTo>
                <a:lnTo>
                  <a:pt x="1277641" y="420006"/>
                </a:lnTo>
                <a:lnTo>
                  <a:pt x="1277977" y="407544"/>
                </a:lnTo>
                <a:lnTo>
                  <a:pt x="1277916" y="407060"/>
                </a:lnTo>
                <a:lnTo>
                  <a:pt x="1274525" y="403758"/>
                </a:lnTo>
                <a:lnTo>
                  <a:pt x="1270080" y="401815"/>
                </a:lnTo>
                <a:lnTo>
                  <a:pt x="1266918" y="398348"/>
                </a:lnTo>
                <a:lnTo>
                  <a:pt x="1279600" y="398095"/>
                </a:lnTo>
                <a:lnTo>
                  <a:pt x="1292293" y="397949"/>
                </a:lnTo>
                <a:lnTo>
                  <a:pt x="1317699" y="398040"/>
                </a:lnTo>
                <a:lnTo>
                  <a:pt x="1330405" y="398313"/>
                </a:lnTo>
                <a:lnTo>
                  <a:pt x="1336212" y="410181"/>
                </a:lnTo>
                <a:lnTo>
                  <a:pt x="1340683" y="422064"/>
                </a:lnTo>
                <a:lnTo>
                  <a:pt x="1345052" y="433988"/>
                </a:lnTo>
                <a:lnTo>
                  <a:pt x="1349347" y="445941"/>
                </a:lnTo>
                <a:lnTo>
                  <a:pt x="1353595" y="457913"/>
                </a:lnTo>
                <a:lnTo>
                  <a:pt x="1357825" y="469892"/>
                </a:lnTo>
                <a:lnTo>
                  <a:pt x="1362063" y="481869"/>
                </a:lnTo>
                <a:lnTo>
                  <a:pt x="1366339" y="493831"/>
                </a:lnTo>
                <a:lnTo>
                  <a:pt x="1370679" y="505769"/>
                </a:lnTo>
                <a:lnTo>
                  <a:pt x="1375112" y="517671"/>
                </a:lnTo>
                <a:lnTo>
                  <a:pt x="1379665" y="529527"/>
                </a:lnTo>
                <a:lnTo>
                  <a:pt x="1383999" y="540423"/>
                </a:lnTo>
                <a:lnTo>
                  <a:pt x="1390359" y="552287"/>
                </a:lnTo>
                <a:lnTo>
                  <a:pt x="1401270" y="559422"/>
                </a:lnTo>
                <a:lnTo>
                  <a:pt x="1402935" y="559612"/>
                </a:lnTo>
                <a:lnTo>
                  <a:pt x="1409242" y="548560"/>
                </a:lnTo>
                <a:lnTo>
                  <a:pt x="1411590" y="535979"/>
                </a:lnTo>
                <a:lnTo>
                  <a:pt x="1411999" y="523026"/>
                </a:lnTo>
                <a:lnTo>
                  <a:pt x="1411952" y="421716"/>
                </a:lnTo>
                <a:lnTo>
                  <a:pt x="1407832" y="409574"/>
                </a:lnTo>
                <a:lnTo>
                  <a:pt x="1400034" y="399247"/>
                </a:lnTo>
                <a:lnTo>
                  <a:pt x="1398985" y="398081"/>
                </a:lnTo>
                <a:lnTo>
                  <a:pt x="1449791" y="397936"/>
                </a:lnTo>
                <a:lnTo>
                  <a:pt x="1475188" y="398025"/>
                </a:lnTo>
                <a:lnTo>
                  <a:pt x="1487877" y="398222"/>
                </a:lnTo>
                <a:lnTo>
                  <a:pt x="1501936" y="402986"/>
                </a:lnTo>
                <a:lnTo>
                  <a:pt x="1513469" y="409871"/>
                </a:lnTo>
                <a:lnTo>
                  <a:pt x="1522581" y="419264"/>
                </a:lnTo>
                <a:lnTo>
                  <a:pt x="1527280" y="429679"/>
                </a:lnTo>
                <a:lnTo>
                  <a:pt x="1528907" y="442309"/>
                </a:lnTo>
                <a:lnTo>
                  <a:pt x="1528252" y="455043"/>
                </a:lnTo>
                <a:lnTo>
                  <a:pt x="1524325" y="466983"/>
                </a:lnTo>
                <a:lnTo>
                  <a:pt x="1526006" y="552054"/>
                </a:lnTo>
                <a:lnTo>
                  <a:pt x="1532326" y="541045"/>
                </a:lnTo>
                <a:lnTo>
                  <a:pt x="1537177" y="529245"/>
                </a:lnTo>
                <a:lnTo>
                  <a:pt x="1541185" y="517001"/>
                </a:lnTo>
                <a:lnTo>
                  <a:pt x="1544976" y="504662"/>
                </a:lnTo>
                <a:lnTo>
                  <a:pt x="1549176" y="492575"/>
                </a:lnTo>
                <a:lnTo>
                  <a:pt x="1549912" y="490727"/>
                </a:lnTo>
                <a:lnTo>
                  <a:pt x="1554279" y="478802"/>
                </a:lnTo>
                <a:lnTo>
                  <a:pt x="1558414" y="466795"/>
                </a:lnTo>
                <a:lnTo>
                  <a:pt x="1562492" y="454767"/>
                </a:lnTo>
                <a:lnTo>
                  <a:pt x="1566688" y="442780"/>
                </a:lnTo>
                <a:lnTo>
                  <a:pt x="1571179" y="430895"/>
                </a:lnTo>
                <a:lnTo>
                  <a:pt x="1571451" y="430212"/>
                </a:lnTo>
                <a:lnTo>
                  <a:pt x="1574258" y="422897"/>
                </a:lnTo>
                <a:lnTo>
                  <a:pt x="1574296" y="414769"/>
                </a:lnTo>
                <a:lnTo>
                  <a:pt x="1573547" y="407060"/>
                </a:lnTo>
                <a:lnTo>
                  <a:pt x="1570181" y="403758"/>
                </a:lnTo>
                <a:lnTo>
                  <a:pt x="1565736" y="401815"/>
                </a:lnTo>
                <a:lnTo>
                  <a:pt x="1562561" y="398348"/>
                </a:lnTo>
                <a:lnTo>
                  <a:pt x="1575256" y="398091"/>
                </a:lnTo>
                <a:lnTo>
                  <a:pt x="1587956" y="397956"/>
                </a:lnTo>
                <a:lnTo>
                  <a:pt x="1613359" y="398012"/>
                </a:lnTo>
                <a:lnTo>
                  <a:pt x="1626055" y="398184"/>
                </a:lnTo>
                <a:lnTo>
                  <a:pt x="1632194" y="409917"/>
                </a:lnTo>
                <a:lnTo>
                  <a:pt x="1636659" y="421791"/>
                </a:lnTo>
                <a:lnTo>
                  <a:pt x="1640933" y="433772"/>
                </a:lnTo>
                <a:lnTo>
                  <a:pt x="1645108" y="445806"/>
                </a:lnTo>
                <a:lnTo>
                  <a:pt x="1649279" y="457838"/>
                </a:lnTo>
                <a:lnTo>
                  <a:pt x="1653538" y="469810"/>
                </a:lnTo>
                <a:lnTo>
                  <a:pt x="1655157" y="474217"/>
                </a:lnTo>
                <a:lnTo>
                  <a:pt x="1659643" y="486101"/>
                </a:lnTo>
                <a:lnTo>
                  <a:pt x="1663852" y="498116"/>
                </a:lnTo>
                <a:lnTo>
                  <a:pt x="1668016" y="510158"/>
                </a:lnTo>
                <a:lnTo>
                  <a:pt x="1672366" y="522120"/>
                </a:lnTo>
                <a:lnTo>
                  <a:pt x="1677132" y="533896"/>
                </a:lnTo>
                <a:lnTo>
                  <a:pt x="1682546" y="545379"/>
                </a:lnTo>
                <a:lnTo>
                  <a:pt x="1686704" y="552945"/>
                </a:lnTo>
                <a:lnTo>
                  <a:pt x="1689777" y="552945"/>
                </a:lnTo>
                <a:lnTo>
                  <a:pt x="1695893" y="541773"/>
                </a:lnTo>
                <a:lnTo>
                  <a:pt x="1700695" y="530027"/>
                </a:lnTo>
                <a:lnTo>
                  <a:pt x="1704815" y="517977"/>
                </a:lnTo>
                <a:lnTo>
                  <a:pt x="1708884" y="505896"/>
                </a:lnTo>
                <a:lnTo>
                  <a:pt x="1713272" y="494652"/>
                </a:lnTo>
                <a:lnTo>
                  <a:pt x="1717090" y="482527"/>
                </a:lnTo>
                <a:lnTo>
                  <a:pt x="1721180" y="470492"/>
                </a:lnTo>
                <a:lnTo>
                  <a:pt x="1725411" y="458507"/>
                </a:lnTo>
                <a:lnTo>
                  <a:pt x="1729651" y="446530"/>
                </a:lnTo>
                <a:lnTo>
                  <a:pt x="1733771" y="434522"/>
                </a:lnTo>
                <a:lnTo>
                  <a:pt x="1737639" y="422443"/>
                </a:lnTo>
                <a:lnTo>
                  <a:pt x="1738926" y="418134"/>
                </a:lnTo>
                <a:lnTo>
                  <a:pt x="1737167" y="407309"/>
                </a:lnTo>
                <a:lnTo>
                  <a:pt x="1728346" y="399359"/>
                </a:lnTo>
                <a:lnTo>
                  <a:pt x="1726696" y="398208"/>
                </a:lnTo>
                <a:lnTo>
                  <a:pt x="1739388" y="398062"/>
                </a:lnTo>
                <a:lnTo>
                  <a:pt x="1777486" y="397999"/>
                </a:lnTo>
                <a:lnTo>
                  <a:pt x="1790190" y="398171"/>
                </a:lnTo>
                <a:lnTo>
                  <a:pt x="1796341" y="409897"/>
                </a:lnTo>
                <a:lnTo>
                  <a:pt x="1800924" y="421725"/>
                </a:lnTo>
                <a:lnTo>
                  <a:pt x="1805297" y="433646"/>
                </a:lnTo>
                <a:lnTo>
                  <a:pt x="1809530" y="445631"/>
                </a:lnTo>
                <a:lnTo>
                  <a:pt x="1813695" y="457649"/>
                </a:lnTo>
                <a:lnTo>
                  <a:pt x="1817860" y="469667"/>
                </a:lnTo>
                <a:lnTo>
                  <a:pt x="1822096" y="481655"/>
                </a:lnTo>
                <a:lnTo>
                  <a:pt x="1826474" y="493583"/>
                </a:lnTo>
                <a:lnTo>
                  <a:pt x="1829744" y="502094"/>
                </a:lnTo>
                <a:lnTo>
                  <a:pt x="1834129" y="514074"/>
                </a:lnTo>
                <a:lnTo>
                  <a:pt x="1838205" y="526253"/>
                </a:lnTo>
                <a:lnTo>
                  <a:pt x="1842807" y="538176"/>
                </a:lnTo>
                <a:lnTo>
                  <a:pt x="1848767" y="549386"/>
                </a:lnTo>
                <a:lnTo>
                  <a:pt x="1854801" y="557237"/>
                </a:lnTo>
                <a:lnTo>
                  <a:pt x="1859754" y="560349"/>
                </a:lnTo>
                <a:lnTo>
                  <a:pt x="1862560" y="559523"/>
                </a:lnTo>
                <a:lnTo>
                  <a:pt x="1869502" y="548639"/>
                </a:lnTo>
                <a:lnTo>
                  <a:pt x="1871573" y="535703"/>
                </a:lnTo>
                <a:lnTo>
                  <a:pt x="1871703" y="495892"/>
                </a:lnTo>
                <a:lnTo>
                  <a:pt x="1871590" y="426046"/>
                </a:lnTo>
                <a:lnTo>
                  <a:pt x="1870001" y="412849"/>
                </a:lnTo>
                <a:lnTo>
                  <a:pt x="1863374" y="401679"/>
                </a:lnTo>
                <a:lnTo>
                  <a:pt x="1858319" y="398208"/>
                </a:lnTo>
                <a:lnTo>
                  <a:pt x="1883711" y="398065"/>
                </a:lnTo>
                <a:lnTo>
                  <a:pt x="1909118" y="397911"/>
                </a:lnTo>
                <a:lnTo>
                  <a:pt x="1934519" y="398002"/>
                </a:lnTo>
                <a:lnTo>
                  <a:pt x="1947210" y="398218"/>
                </a:lnTo>
                <a:lnTo>
                  <a:pt x="1951384" y="398322"/>
                </a:lnTo>
                <a:lnTo>
                  <a:pt x="2003505" y="396481"/>
                </a:lnTo>
                <a:lnTo>
                  <a:pt x="2016154" y="397176"/>
                </a:lnTo>
                <a:lnTo>
                  <a:pt x="2028829" y="397716"/>
                </a:lnTo>
                <a:lnTo>
                  <a:pt x="2041522" y="398100"/>
                </a:lnTo>
                <a:lnTo>
                  <a:pt x="2054228" y="398325"/>
                </a:lnTo>
                <a:lnTo>
                  <a:pt x="2079653" y="398282"/>
                </a:lnTo>
                <a:lnTo>
                  <a:pt x="2092358" y="398009"/>
                </a:lnTo>
                <a:lnTo>
                  <a:pt x="2105051" y="397565"/>
                </a:lnTo>
                <a:lnTo>
                  <a:pt x="2117724" y="396947"/>
                </a:lnTo>
                <a:lnTo>
                  <a:pt x="2126441" y="396417"/>
                </a:lnTo>
                <a:lnTo>
                  <a:pt x="2124578" y="408989"/>
                </a:lnTo>
                <a:lnTo>
                  <a:pt x="2121949" y="421419"/>
                </a:lnTo>
                <a:lnTo>
                  <a:pt x="2118981" y="433781"/>
                </a:lnTo>
                <a:lnTo>
                  <a:pt x="2117335" y="440677"/>
                </a:lnTo>
                <a:lnTo>
                  <a:pt x="2113690" y="442252"/>
                </a:lnTo>
                <a:lnTo>
                  <a:pt x="2116776" y="435140"/>
                </a:lnTo>
                <a:lnTo>
                  <a:pt x="2113881" y="434073"/>
                </a:lnTo>
                <a:lnTo>
                  <a:pt x="2103156" y="428847"/>
                </a:lnTo>
                <a:lnTo>
                  <a:pt x="2113946" y="489516"/>
                </a:lnTo>
                <a:lnTo>
                  <a:pt x="2113743" y="477050"/>
                </a:lnTo>
                <a:lnTo>
                  <a:pt x="2115201" y="464690"/>
                </a:lnTo>
                <a:lnTo>
                  <a:pt x="2118342" y="452667"/>
                </a:lnTo>
                <a:lnTo>
                  <a:pt x="2123188" y="441212"/>
                </a:lnTo>
                <a:lnTo>
                  <a:pt x="2129761" y="430553"/>
                </a:lnTo>
                <a:lnTo>
                  <a:pt x="2138190" y="419609"/>
                </a:lnTo>
                <a:lnTo>
                  <a:pt x="2147916" y="410919"/>
                </a:lnTo>
                <a:lnTo>
                  <a:pt x="2158991" y="403934"/>
                </a:lnTo>
                <a:lnTo>
                  <a:pt x="2171025" y="398698"/>
                </a:lnTo>
                <a:lnTo>
                  <a:pt x="2183628" y="395258"/>
                </a:lnTo>
                <a:lnTo>
                  <a:pt x="2200073" y="393599"/>
                </a:lnTo>
                <a:lnTo>
                  <a:pt x="2212807" y="393480"/>
                </a:lnTo>
                <a:lnTo>
                  <a:pt x="2225438" y="394635"/>
                </a:lnTo>
                <a:lnTo>
                  <a:pt x="2237774" y="397469"/>
                </a:lnTo>
                <a:lnTo>
                  <a:pt x="2245034" y="400176"/>
                </a:lnTo>
                <a:lnTo>
                  <a:pt x="2256605" y="406412"/>
                </a:lnTo>
                <a:lnTo>
                  <a:pt x="2267100" y="414353"/>
                </a:lnTo>
                <a:lnTo>
                  <a:pt x="2276261" y="423789"/>
                </a:lnTo>
                <a:lnTo>
                  <a:pt x="2283829" y="434514"/>
                </a:lnTo>
                <a:lnTo>
                  <a:pt x="2289544" y="446316"/>
                </a:lnTo>
                <a:lnTo>
                  <a:pt x="2292570" y="456222"/>
                </a:lnTo>
                <a:lnTo>
                  <a:pt x="2294509" y="468631"/>
                </a:lnTo>
                <a:lnTo>
                  <a:pt x="2295031" y="481283"/>
                </a:lnTo>
                <a:lnTo>
                  <a:pt x="2294000" y="493911"/>
                </a:lnTo>
                <a:lnTo>
                  <a:pt x="2291278" y="506248"/>
                </a:lnTo>
                <a:lnTo>
                  <a:pt x="2286729" y="518027"/>
                </a:lnTo>
                <a:lnTo>
                  <a:pt x="2278939" y="532067"/>
                </a:lnTo>
                <a:lnTo>
                  <a:pt x="2270568" y="542009"/>
                </a:lnTo>
                <a:lnTo>
                  <a:pt x="2260627" y="550373"/>
                </a:lnTo>
                <a:lnTo>
                  <a:pt x="2249438" y="557097"/>
                </a:lnTo>
                <a:lnTo>
                  <a:pt x="2237322" y="562117"/>
                </a:lnTo>
                <a:lnTo>
                  <a:pt x="2296187" y="564002"/>
                </a:lnTo>
                <a:lnTo>
                  <a:pt x="2283677" y="562774"/>
                </a:lnTo>
                <a:lnTo>
                  <a:pt x="2272796" y="561632"/>
                </a:lnTo>
                <a:lnTo>
                  <a:pt x="2281622" y="552431"/>
                </a:lnTo>
                <a:lnTo>
                  <a:pt x="2289475" y="542454"/>
                </a:lnTo>
                <a:lnTo>
                  <a:pt x="2290474" y="540537"/>
                </a:lnTo>
                <a:lnTo>
                  <a:pt x="2297200" y="529774"/>
                </a:lnTo>
                <a:lnTo>
                  <a:pt x="2304126" y="519103"/>
                </a:lnTo>
                <a:lnTo>
                  <a:pt x="2311149" y="508480"/>
                </a:lnTo>
                <a:lnTo>
                  <a:pt x="2318168" y="497857"/>
                </a:lnTo>
                <a:lnTo>
                  <a:pt x="2325080" y="487191"/>
                </a:lnTo>
                <a:lnTo>
                  <a:pt x="2331784" y="476434"/>
                </a:lnTo>
                <a:lnTo>
                  <a:pt x="2337020" y="467575"/>
                </a:lnTo>
                <a:lnTo>
                  <a:pt x="2329565" y="457296"/>
                </a:lnTo>
                <a:lnTo>
                  <a:pt x="2321908" y="447147"/>
                </a:lnTo>
                <a:lnTo>
                  <a:pt x="2314160" y="437060"/>
                </a:lnTo>
                <a:lnTo>
                  <a:pt x="2306429" y="426963"/>
                </a:lnTo>
                <a:lnTo>
                  <a:pt x="2298823" y="416787"/>
                </a:lnTo>
                <a:lnTo>
                  <a:pt x="2291453" y="406461"/>
                </a:lnTo>
                <a:lnTo>
                  <a:pt x="2285839" y="398106"/>
                </a:lnTo>
                <a:lnTo>
                  <a:pt x="2311222" y="397970"/>
                </a:lnTo>
                <a:lnTo>
                  <a:pt x="2336625" y="397978"/>
                </a:lnTo>
                <a:lnTo>
                  <a:pt x="2348894" y="398259"/>
                </a:lnTo>
                <a:lnTo>
                  <a:pt x="2341328" y="405898"/>
                </a:lnTo>
                <a:lnTo>
                  <a:pt x="2337049" y="414729"/>
                </a:lnTo>
                <a:lnTo>
                  <a:pt x="2338429" y="418934"/>
                </a:lnTo>
                <a:lnTo>
                  <a:pt x="2345242" y="429650"/>
                </a:lnTo>
                <a:lnTo>
                  <a:pt x="2352155" y="440315"/>
                </a:lnTo>
                <a:lnTo>
                  <a:pt x="2359247" y="450862"/>
                </a:lnTo>
                <a:lnTo>
                  <a:pt x="2366597" y="461222"/>
                </a:lnTo>
                <a:lnTo>
                  <a:pt x="2370535" y="466496"/>
                </a:lnTo>
                <a:lnTo>
                  <a:pt x="2373380" y="468299"/>
                </a:lnTo>
                <a:lnTo>
                  <a:pt x="2373037" y="462330"/>
                </a:lnTo>
                <a:lnTo>
                  <a:pt x="2373862" y="460616"/>
                </a:lnTo>
                <a:lnTo>
                  <a:pt x="2372619" y="448004"/>
                </a:lnTo>
                <a:lnTo>
                  <a:pt x="2372318" y="435345"/>
                </a:lnTo>
                <a:lnTo>
                  <a:pt x="2372341" y="422670"/>
                </a:lnTo>
                <a:lnTo>
                  <a:pt x="2372199" y="413207"/>
                </a:lnTo>
                <a:lnTo>
                  <a:pt x="2370370" y="407238"/>
                </a:lnTo>
                <a:lnTo>
                  <a:pt x="2364909" y="403072"/>
                </a:lnTo>
                <a:lnTo>
                  <a:pt x="2361455" y="398081"/>
                </a:lnTo>
                <a:lnTo>
                  <a:pt x="2399538" y="397953"/>
                </a:lnTo>
                <a:lnTo>
                  <a:pt x="2424946" y="398081"/>
                </a:lnTo>
                <a:lnTo>
                  <a:pt x="2430847" y="398170"/>
                </a:lnTo>
                <a:lnTo>
                  <a:pt x="2427482" y="402767"/>
                </a:lnTo>
                <a:lnTo>
                  <a:pt x="2422503" y="406133"/>
                </a:lnTo>
                <a:lnTo>
                  <a:pt x="2420408" y="411594"/>
                </a:lnTo>
                <a:lnTo>
                  <a:pt x="2419846" y="424271"/>
                </a:lnTo>
                <a:lnTo>
                  <a:pt x="2419666" y="436964"/>
                </a:lnTo>
                <a:lnTo>
                  <a:pt x="2419731" y="449664"/>
                </a:lnTo>
                <a:lnTo>
                  <a:pt x="2419906" y="462363"/>
                </a:lnTo>
                <a:lnTo>
                  <a:pt x="2419976" y="467372"/>
                </a:lnTo>
                <a:lnTo>
                  <a:pt x="2428111" y="457715"/>
                </a:lnTo>
                <a:close/>
              </a:path>
              <a:path w="2985035" h="616686">
                <a:moveTo>
                  <a:pt x="2226314" y="431838"/>
                </a:moveTo>
                <a:lnTo>
                  <a:pt x="2215349" y="425273"/>
                </a:lnTo>
                <a:lnTo>
                  <a:pt x="2202787" y="423586"/>
                </a:lnTo>
                <a:lnTo>
                  <a:pt x="2191744" y="424624"/>
                </a:lnTo>
                <a:lnTo>
                  <a:pt x="2180393" y="431284"/>
                </a:lnTo>
                <a:lnTo>
                  <a:pt x="2172245" y="441557"/>
                </a:lnTo>
                <a:lnTo>
                  <a:pt x="2166872" y="453768"/>
                </a:lnTo>
                <a:lnTo>
                  <a:pt x="2165468" y="458571"/>
                </a:lnTo>
                <a:lnTo>
                  <a:pt x="2164594" y="471415"/>
                </a:lnTo>
                <a:lnTo>
                  <a:pt x="2164822" y="484333"/>
                </a:lnTo>
                <a:lnTo>
                  <a:pt x="2166505" y="497037"/>
                </a:lnTo>
                <a:lnTo>
                  <a:pt x="2169997" y="509240"/>
                </a:lnTo>
                <a:lnTo>
                  <a:pt x="2175651" y="520654"/>
                </a:lnTo>
                <a:lnTo>
                  <a:pt x="2182486" y="529589"/>
                </a:lnTo>
                <a:lnTo>
                  <a:pt x="2193092" y="534879"/>
                </a:lnTo>
                <a:lnTo>
                  <a:pt x="2204366" y="538251"/>
                </a:lnTo>
                <a:lnTo>
                  <a:pt x="2215977" y="536628"/>
                </a:lnTo>
                <a:lnTo>
                  <a:pt x="2228486" y="530434"/>
                </a:lnTo>
                <a:lnTo>
                  <a:pt x="2237113" y="520471"/>
                </a:lnTo>
                <a:lnTo>
                  <a:pt x="2240081" y="516153"/>
                </a:lnTo>
                <a:lnTo>
                  <a:pt x="2243430" y="504159"/>
                </a:lnTo>
                <a:lnTo>
                  <a:pt x="2245175" y="491705"/>
                </a:lnTo>
                <a:lnTo>
                  <a:pt x="2245250" y="479094"/>
                </a:lnTo>
                <a:lnTo>
                  <a:pt x="2243587" y="466632"/>
                </a:lnTo>
                <a:lnTo>
                  <a:pt x="2240120" y="454622"/>
                </a:lnTo>
                <a:lnTo>
                  <a:pt x="2234781" y="443370"/>
                </a:lnTo>
                <a:lnTo>
                  <a:pt x="2227505" y="433178"/>
                </a:lnTo>
                <a:lnTo>
                  <a:pt x="2226314" y="431838"/>
                </a:lnTo>
                <a:close/>
              </a:path>
              <a:path w="2985035" h="616686">
                <a:moveTo>
                  <a:pt x="1919039" y="497002"/>
                </a:moveTo>
                <a:lnTo>
                  <a:pt x="1919215" y="533882"/>
                </a:lnTo>
                <a:lnTo>
                  <a:pt x="1926505" y="533133"/>
                </a:lnTo>
                <a:lnTo>
                  <a:pt x="1936500" y="537337"/>
                </a:lnTo>
                <a:lnTo>
                  <a:pt x="1941351" y="530263"/>
                </a:lnTo>
                <a:lnTo>
                  <a:pt x="1947139" y="519745"/>
                </a:lnTo>
                <a:lnTo>
                  <a:pt x="1947265" y="507260"/>
                </a:lnTo>
                <a:lnTo>
                  <a:pt x="1946596" y="497928"/>
                </a:lnTo>
                <a:lnTo>
                  <a:pt x="1938566" y="488010"/>
                </a:lnTo>
                <a:lnTo>
                  <a:pt x="1926274" y="484044"/>
                </a:lnTo>
                <a:lnTo>
                  <a:pt x="1919304" y="484314"/>
                </a:lnTo>
                <a:lnTo>
                  <a:pt x="1919039" y="497002"/>
                </a:lnTo>
                <a:close/>
              </a:path>
              <a:path w="2985035" h="616686">
                <a:moveTo>
                  <a:pt x="1771774" y="486453"/>
                </a:moveTo>
                <a:lnTo>
                  <a:pt x="1772505" y="486435"/>
                </a:lnTo>
                <a:lnTo>
                  <a:pt x="1769832" y="474079"/>
                </a:lnTo>
                <a:lnTo>
                  <a:pt x="1764997" y="462221"/>
                </a:lnTo>
                <a:lnTo>
                  <a:pt x="1761111" y="450078"/>
                </a:lnTo>
                <a:lnTo>
                  <a:pt x="1759716" y="450430"/>
                </a:lnTo>
                <a:lnTo>
                  <a:pt x="1754850" y="462153"/>
                </a:lnTo>
                <a:lnTo>
                  <a:pt x="1750350" y="474048"/>
                </a:lnTo>
                <a:lnTo>
                  <a:pt x="1746449" y="486147"/>
                </a:lnTo>
                <a:lnTo>
                  <a:pt x="1746381" y="486384"/>
                </a:lnTo>
                <a:lnTo>
                  <a:pt x="1759064" y="486594"/>
                </a:lnTo>
                <a:lnTo>
                  <a:pt x="1771774" y="486453"/>
                </a:lnTo>
                <a:close/>
              </a:path>
              <a:path w="2985035" h="616686">
                <a:moveTo>
                  <a:pt x="1607740" y="486432"/>
                </a:moveTo>
                <a:lnTo>
                  <a:pt x="1605109" y="474230"/>
                </a:lnTo>
                <a:lnTo>
                  <a:pt x="1600668" y="462229"/>
                </a:lnTo>
                <a:lnTo>
                  <a:pt x="1595848" y="450478"/>
                </a:lnTo>
                <a:lnTo>
                  <a:pt x="1595581" y="449833"/>
                </a:lnTo>
                <a:lnTo>
                  <a:pt x="1590780" y="461610"/>
                </a:lnTo>
                <a:lnTo>
                  <a:pt x="1586215" y="473501"/>
                </a:lnTo>
                <a:lnTo>
                  <a:pt x="1582529" y="485635"/>
                </a:lnTo>
                <a:lnTo>
                  <a:pt x="1582348" y="486384"/>
                </a:lnTo>
                <a:lnTo>
                  <a:pt x="1595026" y="486591"/>
                </a:lnTo>
                <a:lnTo>
                  <a:pt x="1607740" y="486432"/>
                </a:lnTo>
                <a:close/>
              </a:path>
              <a:path w="2985035" h="616686">
                <a:moveTo>
                  <a:pt x="1312904" y="486384"/>
                </a:moveTo>
                <a:lnTo>
                  <a:pt x="1309040" y="473730"/>
                </a:lnTo>
                <a:lnTo>
                  <a:pt x="1305028" y="460948"/>
                </a:lnTo>
                <a:lnTo>
                  <a:pt x="1298865" y="450742"/>
                </a:lnTo>
                <a:lnTo>
                  <a:pt x="1298185" y="450088"/>
                </a:lnTo>
                <a:lnTo>
                  <a:pt x="1294666" y="462307"/>
                </a:lnTo>
                <a:lnTo>
                  <a:pt x="1290340" y="474278"/>
                </a:lnTo>
                <a:lnTo>
                  <a:pt x="1286704" y="486384"/>
                </a:lnTo>
                <a:lnTo>
                  <a:pt x="1299387" y="486584"/>
                </a:lnTo>
                <a:lnTo>
                  <a:pt x="1312098" y="486408"/>
                </a:lnTo>
                <a:lnTo>
                  <a:pt x="1312904" y="486384"/>
                </a:lnTo>
                <a:close/>
              </a:path>
              <a:path w="2985035" h="616686">
                <a:moveTo>
                  <a:pt x="1269156" y="538312"/>
                </a:moveTo>
                <a:lnTo>
                  <a:pt x="1268353" y="541159"/>
                </a:lnTo>
                <a:lnTo>
                  <a:pt x="1268936" y="552656"/>
                </a:lnTo>
                <a:lnTo>
                  <a:pt x="1277068" y="560853"/>
                </a:lnTo>
                <a:lnTo>
                  <a:pt x="1278627" y="561835"/>
                </a:lnTo>
                <a:lnTo>
                  <a:pt x="1265924" y="561995"/>
                </a:lnTo>
                <a:lnTo>
                  <a:pt x="1148541" y="561873"/>
                </a:lnTo>
                <a:lnTo>
                  <a:pt x="1155753" y="551658"/>
                </a:lnTo>
                <a:lnTo>
                  <a:pt x="1157860" y="539424"/>
                </a:lnTo>
                <a:lnTo>
                  <a:pt x="1157046" y="526589"/>
                </a:lnTo>
                <a:lnTo>
                  <a:pt x="1156504" y="522427"/>
                </a:lnTo>
                <a:lnTo>
                  <a:pt x="1154889" y="509836"/>
                </a:lnTo>
                <a:lnTo>
                  <a:pt x="1153808" y="497191"/>
                </a:lnTo>
                <a:lnTo>
                  <a:pt x="1152712" y="484555"/>
                </a:lnTo>
                <a:lnTo>
                  <a:pt x="1151049" y="471988"/>
                </a:lnTo>
                <a:lnTo>
                  <a:pt x="1150548" y="469214"/>
                </a:lnTo>
                <a:lnTo>
                  <a:pt x="1148960" y="469645"/>
                </a:lnTo>
                <a:lnTo>
                  <a:pt x="1145925" y="481996"/>
                </a:lnTo>
                <a:lnTo>
                  <a:pt x="1142399" y="494193"/>
                </a:lnTo>
                <a:lnTo>
                  <a:pt x="1138558" y="506293"/>
                </a:lnTo>
                <a:lnTo>
                  <a:pt x="1134580" y="518355"/>
                </a:lnTo>
                <a:lnTo>
                  <a:pt x="1130641" y="530435"/>
                </a:lnTo>
                <a:lnTo>
                  <a:pt x="1127523" y="540537"/>
                </a:lnTo>
                <a:lnTo>
                  <a:pt x="1124494" y="552928"/>
                </a:lnTo>
                <a:lnTo>
                  <a:pt x="1119441" y="564641"/>
                </a:lnTo>
                <a:lnTo>
                  <a:pt x="1106733" y="561024"/>
                </a:lnTo>
                <a:lnTo>
                  <a:pt x="1095622" y="554544"/>
                </a:lnTo>
                <a:lnTo>
                  <a:pt x="1086011" y="546104"/>
                </a:lnTo>
                <a:lnTo>
                  <a:pt x="1082704" y="541934"/>
                </a:lnTo>
                <a:lnTo>
                  <a:pt x="1078131" y="530071"/>
                </a:lnTo>
                <a:lnTo>
                  <a:pt x="1073676" y="518087"/>
                </a:lnTo>
                <a:lnTo>
                  <a:pt x="1069266" y="506066"/>
                </a:lnTo>
                <a:lnTo>
                  <a:pt x="1064826" y="494093"/>
                </a:lnTo>
                <a:lnTo>
                  <a:pt x="1060282" y="482253"/>
                </a:lnTo>
                <a:lnTo>
                  <a:pt x="1055559" y="470632"/>
                </a:lnTo>
                <a:lnTo>
                  <a:pt x="1053901" y="466750"/>
                </a:lnTo>
                <a:lnTo>
                  <a:pt x="1052692" y="479392"/>
                </a:lnTo>
                <a:lnTo>
                  <a:pt x="1051417" y="492027"/>
                </a:lnTo>
                <a:lnTo>
                  <a:pt x="1050067" y="504654"/>
                </a:lnTo>
                <a:lnTo>
                  <a:pt x="1048632" y="517272"/>
                </a:lnTo>
                <a:lnTo>
                  <a:pt x="1047101" y="529882"/>
                </a:lnTo>
                <a:lnTo>
                  <a:pt x="1045938" y="538937"/>
                </a:lnTo>
                <a:lnTo>
                  <a:pt x="1048808" y="551738"/>
                </a:lnTo>
                <a:lnTo>
                  <a:pt x="1057721" y="561171"/>
                </a:lnTo>
                <a:lnTo>
                  <a:pt x="1058625" y="561708"/>
                </a:lnTo>
                <a:lnTo>
                  <a:pt x="1045930" y="561841"/>
                </a:lnTo>
                <a:lnTo>
                  <a:pt x="1020536" y="562017"/>
                </a:lnTo>
                <a:lnTo>
                  <a:pt x="921821" y="561835"/>
                </a:lnTo>
                <a:lnTo>
                  <a:pt x="926202" y="558164"/>
                </a:lnTo>
                <a:lnTo>
                  <a:pt x="930761" y="554736"/>
                </a:lnTo>
                <a:lnTo>
                  <a:pt x="934902" y="550849"/>
                </a:lnTo>
                <a:lnTo>
                  <a:pt x="934611" y="538437"/>
                </a:lnTo>
                <a:lnTo>
                  <a:pt x="930903" y="526572"/>
                </a:lnTo>
                <a:lnTo>
                  <a:pt x="925957" y="515123"/>
                </a:lnTo>
                <a:lnTo>
                  <a:pt x="925859" y="514896"/>
                </a:lnTo>
                <a:lnTo>
                  <a:pt x="913174" y="514524"/>
                </a:lnTo>
                <a:lnTo>
                  <a:pt x="900476" y="514416"/>
                </a:lnTo>
                <a:lnTo>
                  <a:pt x="887775" y="514581"/>
                </a:lnTo>
                <a:lnTo>
                  <a:pt x="881447" y="514769"/>
                </a:lnTo>
                <a:lnTo>
                  <a:pt x="876852" y="525137"/>
                </a:lnTo>
                <a:lnTo>
                  <a:pt x="873234" y="536379"/>
                </a:lnTo>
                <a:lnTo>
                  <a:pt x="872486" y="547487"/>
                </a:lnTo>
                <a:lnTo>
                  <a:pt x="876500" y="557452"/>
                </a:lnTo>
                <a:lnTo>
                  <a:pt x="881257" y="561962"/>
                </a:lnTo>
                <a:lnTo>
                  <a:pt x="824869" y="561924"/>
                </a:lnTo>
                <a:lnTo>
                  <a:pt x="833100" y="551952"/>
                </a:lnTo>
                <a:lnTo>
                  <a:pt x="839601" y="541033"/>
                </a:lnTo>
                <a:lnTo>
                  <a:pt x="844809" y="529415"/>
                </a:lnTo>
                <a:lnTo>
                  <a:pt x="849163" y="517346"/>
                </a:lnTo>
                <a:lnTo>
                  <a:pt x="853099" y="505078"/>
                </a:lnTo>
                <a:lnTo>
                  <a:pt x="857056" y="492857"/>
                </a:lnTo>
                <a:lnTo>
                  <a:pt x="858752" y="488010"/>
                </a:lnTo>
                <a:lnTo>
                  <a:pt x="862990" y="476039"/>
                </a:lnTo>
                <a:lnTo>
                  <a:pt x="867224" y="464064"/>
                </a:lnTo>
                <a:lnTo>
                  <a:pt x="871413" y="452071"/>
                </a:lnTo>
                <a:lnTo>
                  <a:pt x="875516" y="440050"/>
                </a:lnTo>
                <a:lnTo>
                  <a:pt x="879489" y="427987"/>
                </a:lnTo>
                <a:lnTo>
                  <a:pt x="882374" y="418858"/>
                </a:lnTo>
                <a:lnTo>
                  <a:pt x="882409" y="408610"/>
                </a:lnTo>
                <a:lnTo>
                  <a:pt x="874301" y="401815"/>
                </a:lnTo>
                <a:lnTo>
                  <a:pt x="869928" y="398272"/>
                </a:lnTo>
                <a:lnTo>
                  <a:pt x="807364" y="398538"/>
                </a:lnTo>
                <a:lnTo>
                  <a:pt x="808370" y="411151"/>
                </a:lnTo>
                <a:lnTo>
                  <a:pt x="809739" y="423718"/>
                </a:lnTo>
                <a:lnTo>
                  <a:pt x="809953" y="436365"/>
                </a:lnTo>
                <a:lnTo>
                  <a:pt x="809908" y="436968"/>
                </a:lnTo>
                <a:lnTo>
                  <a:pt x="799005" y="430578"/>
                </a:lnTo>
                <a:lnTo>
                  <a:pt x="787290" y="425999"/>
                </a:lnTo>
                <a:lnTo>
                  <a:pt x="774956" y="423625"/>
                </a:lnTo>
                <a:lnTo>
                  <a:pt x="762414" y="423824"/>
                </a:lnTo>
                <a:lnTo>
                  <a:pt x="749002" y="427646"/>
                </a:lnTo>
                <a:lnTo>
                  <a:pt x="738595" y="436370"/>
                </a:lnTo>
                <a:lnTo>
                  <a:pt x="731541" y="448341"/>
                </a:lnTo>
                <a:lnTo>
                  <a:pt x="728184" y="461902"/>
                </a:lnTo>
                <a:lnTo>
                  <a:pt x="727950" y="467055"/>
                </a:lnTo>
                <a:lnTo>
                  <a:pt x="727597" y="480130"/>
                </a:lnTo>
                <a:lnTo>
                  <a:pt x="728838" y="493518"/>
                </a:lnTo>
                <a:lnTo>
                  <a:pt x="732097" y="506449"/>
                </a:lnTo>
                <a:lnTo>
                  <a:pt x="737799" y="518156"/>
                </a:lnTo>
                <a:lnTo>
                  <a:pt x="746367" y="527869"/>
                </a:lnTo>
                <a:lnTo>
                  <a:pt x="756048" y="533907"/>
                </a:lnTo>
                <a:lnTo>
                  <a:pt x="767873" y="537483"/>
                </a:lnTo>
                <a:lnTo>
                  <a:pt x="779638" y="538157"/>
                </a:lnTo>
                <a:lnTo>
                  <a:pt x="791305" y="536554"/>
                </a:lnTo>
                <a:lnTo>
                  <a:pt x="802840" y="533296"/>
                </a:lnTo>
                <a:lnTo>
                  <a:pt x="814206" y="529009"/>
                </a:lnTo>
                <a:lnTo>
                  <a:pt x="825368" y="524314"/>
                </a:lnTo>
                <a:lnTo>
                  <a:pt x="833645" y="520877"/>
                </a:lnTo>
                <a:lnTo>
                  <a:pt x="829351" y="532850"/>
                </a:lnTo>
                <a:lnTo>
                  <a:pt x="825241" y="544935"/>
                </a:lnTo>
                <a:lnTo>
                  <a:pt x="819954" y="556471"/>
                </a:lnTo>
                <a:lnTo>
                  <a:pt x="818214" y="559307"/>
                </a:lnTo>
                <a:lnTo>
                  <a:pt x="806011" y="562870"/>
                </a:lnTo>
                <a:lnTo>
                  <a:pt x="793568" y="565248"/>
                </a:lnTo>
                <a:lnTo>
                  <a:pt x="780952" y="566502"/>
                </a:lnTo>
                <a:lnTo>
                  <a:pt x="768231" y="566693"/>
                </a:lnTo>
                <a:lnTo>
                  <a:pt x="623520" y="616686"/>
                </a:lnTo>
                <a:lnTo>
                  <a:pt x="2985035" y="616686"/>
                </a:lnTo>
                <a:lnTo>
                  <a:pt x="2920458" y="396379"/>
                </a:lnTo>
                <a:lnTo>
                  <a:pt x="2920458" y="403517"/>
                </a:lnTo>
                <a:lnTo>
                  <a:pt x="2916557" y="415599"/>
                </a:lnTo>
                <a:lnTo>
                  <a:pt x="2913936" y="428054"/>
                </a:lnTo>
                <a:lnTo>
                  <a:pt x="2911524" y="440555"/>
                </a:lnTo>
                <a:lnTo>
                  <a:pt x="2911352" y="441350"/>
                </a:lnTo>
                <a:lnTo>
                  <a:pt x="2909091" y="437895"/>
                </a:lnTo>
                <a:lnTo>
                  <a:pt x="2907377" y="434098"/>
                </a:lnTo>
                <a:lnTo>
                  <a:pt x="2904799" y="430923"/>
                </a:lnTo>
                <a:lnTo>
                  <a:pt x="2892308" y="428499"/>
                </a:lnTo>
                <a:lnTo>
                  <a:pt x="2879585" y="428196"/>
                </a:lnTo>
                <a:lnTo>
                  <a:pt x="2877519" y="428193"/>
                </a:lnTo>
                <a:lnTo>
                  <a:pt x="2877315" y="440884"/>
                </a:lnTo>
                <a:lnTo>
                  <a:pt x="2877252" y="534035"/>
                </a:lnTo>
                <a:lnTo>
                  <a:pt x="2877999" y="545996"/>
                </a:lnTo>
                <a:lnTo>
                  <a:pt x="2884071" y="556387"/>
                </a:lnTo>
                <a:lnTo>
                  <a:pt x="2888047" y="561987"/>
                </a:lnTo>
                <a:lnTo>
                  <a:pt x="2818858" y="561987"/>
                </a:lnTo>
                <a:lnTo>
                  <a:pt x="2826364" y="551431"/>
                </a:lnTo>
                <a:lnTo>
                  <a:pt x="2829823" y="539043"/>
                </a:lnTo>
                <a:lnTo>
                  <a:pt x="2829678" y="428167"/>
                </a:lnTo>
                <a:lnTo>
                  <a:pt x="2816915" y="427653"/>
                </a:lnTo>
                <a:lnTo>
                  <a:pt x="2804928" y="430503"/>
                </a:lnTo>
                <a:lnTo>
                  <a:pt x="2793842" y="436043"/>
                </a:lnTo>
                <a:lnTo>
                  <a:pt x="2786689" y="441159"/>
                </a:lnTo>
                <a:lnTo>
                  <a:pt x="2778611" y="433286"/>
                </a:lnTo>
                <a:lnTo>
                  <a:pt x="2773885" y="445074"/>
                </a:lnTo>
                <a:lnTo>
                  <a:pt x="2769175" y="456868"/>
                </a:lnTo>
                <a:lnTo>
                  <a:pt x="2764468" y="468663"/>
                </a:lnTo>
                <a:lnTo>
                  <a:pt x="2759748" y="480453"/>
                </a:lnTo>
                <a:lnTo>
                  <a:pt x="2755003" y="492233"/>
                </a:lnTo>
                <a:lnTo>
                  <a:pt x="2750217" y="503997"/>
                </a:lnTo>
                <a:lnTo>
                  <a:pt x="2745376" y="515739"/>
                </a:lnTo>
                <a:lnTo>
                  <a:pt x="2743940" y="519188"/>
                </a:lnTo>
                <a:lnTo>
                  <a:pt x="2739156" y="530998"/>
                </a:lnTo>
                <a:lnTo>
                  <a:pt x="2733040" y="542133"/>
                </a:lnTo>
                <a:lnTo>
                  <a:pt x="2724525" y="552349"/>
                </a:lnTo>
                <a:lnTo>
                  <a:pt x="2714282" y="559614"/>
                </a:lnTo>
                <a:lnTo>
                  <a:pt x="2702589" y="564392"/>
                </a:lnTo>
                <a:lnTo>
                  <a:pt x="2690080" y="566698"/>
                </a:lnTo>
                <a:lnTo>
                  <a:pt x="2677386" y="566544"/>
                </a:lnTo>
                <a:lnTo>
                  <a:pt x="2669404" y="565150"/>
                </a:lnTo>
                <a:lnTo>
                  <a:pt x="2664108" y="563295"/>
                </a:lnTo>
                <a:lnTo>
                  <a:pt x="2656945" y="561416"/>
                </a:lnTo>
                <a:lnTo>
                  <a:pt x="2655091" y="555599"/>
                </a:lnTo>
                <a:lnTo>
                  <a:pt x="2661381" y="544548"/>
                </a:lnTo>
                <a:lnTo>
                  <a:pt x="2667120" y="533221"/>
                </a:lnTo>
                <a:lnTo>
                  <a:pt x="2668490" y="530047"/>
                </a:lnTo>
                <a:lnTo>
                  <a:pt x="2673354" y="532828"/>
                </a:lnTo>
                <a:lnTo>
                  <a:pt x="2677964" y="536041"/>
                </a:lnTo>
                <a:lnTo>
                  <a:pt x="2683234" y="538226"/>
                </a:lnTo>
                <a:lnTo>
                  <a:pt x="2696322" y="535997"/>
                </a:lnTo>
                <a:lnTo>
                  <a:pt x="2706403" y="527789"/>
                </a:lnTo>
                <a:lnTo>
                  <a:pt x="2707403" y="525881"/>
                </a:lnTo>
                <a:lnTo>
                  <a:pt x="2713232" y="520484"/>
                </a:lnTo>
                <a:lnTo>
                  <a:pt x="2699033" y="519861"/>
                </a:lnTo>
                <a:lnTo>
                  <a:pt x="2700329" y="514502"/>
                </a:lnTo>
                <a:lnTo>
                  <a:pt x="2693810" y="503591"/>
                </a:lnTo>
                <a:lnTo>
                  <a:pt x="2688070" y="492249"/>
                </a:lnTo>
                <a:lnTo>
                  <a:pt x="2682418" y="480863"/>
                </a:lnTo>
                <a:lnTo>
                  <a:pt x="2676999" y="471157"/>
                </a:lnTo>
                <a:lnTo>
                  <a:pt x="2670950" y="459956"/>
                </a:lnTo>
                <a:lnTo>
                  <a:pt x="2665269" y="448494"/>
                </a:lnTo>
                <a:lnTo>
                  <a:pt x="2659609" y="437008"/>
                </a:lnTo>
                <a:lnTo>
                  <a:pt x="2653623" y="425738"/>
                </a:lnTo>
                <a:lnTo>
                  <a:pt x="2646965" y="414921"/>
                </a:lnTo>
                <a:lnTo>
                  <a:pt x="2639289" y="404797"/>
                </a:lnTo>
                <a:lnTo>
                  <a:pt x="2633082" y="398208"/>
                </a:lnTo>
                <a:lnTo>
                  <a:pt x="2631266" y="396290"/>
                </a:lnTo>
                <a:lnTo>
                  <a:pt x="2631386" y="408951"/>
                </a:lnTo>
                <a:lnTo>
                  <a:pt x="2632381" y="421556"/>
                </a:lnTo>
                <a:lnTo>
                  <a:pt x="2633286" y="434163"/>
                </a:lnTo>
                <a:lnTo>
                  <a:pt x="2633323" y="443661"/>
                </a:lnTo>
                <a:lnTo>
                  <a:pt x="2628510" y="438378"/>
                </a:lnTo>
                <a:lnTo>
                  <a:pt x="2624776" y="431291"/>
                </a:lnTo>
                <a:lnTo>
                  <a:pt x="2617690" y="428878"/>
                </a:lnTo>
                <a:lnTo>
                  <a:pt x="2604995" y="428251"/>
                </a:lnTo>
                <a:lnTo>
                  <a:pt x="2592305" y="428063"/>
                </a:lnTo>
                <a:lnTo>
                  <a:pt x="2579619" y="428299"/>
                </a:lnTo>
                <a:lnTo>
                  <a:pt x="2577405" y="428383"/>
                </a:lnTo>
                <a:lnTo>
                  <a:pt x="2577291" y="525360"/>
                </a:lnTo>
                <a:lnTo>
                  <a:pt x="2577734" y="538747"/>
                </a:lnTo>
                <a:lnTo>
                  <a:pt x="2580899" y="551805"/>
                </a:lnTo>
                <a:lnTo>
                  <a:pt x="2589724" y="561347"/>
                </a:lnTo>
                <a:lnTo>
                  <a:pt x="2590702" y="561835"/>
                </a:lnTo>
                <a:lnTo>
                  <a:pt x="2578019" y="562086"/>
                </a:lnTo>
                <a:lnTo>
                  <a:pt x="2539966" y="561886"/>
                </a:lnTo>
                <a:lnTo>
                  <a:pt x="2527292" y="561980"/>
                </a:lnTo>
                <a:lnTo>
                  <a:pt x="2514631" y="562395"/>
                </a:lnTo>
                <a:lnTo>
                  <a:pt x="2504672" y="563041"/>
                </a:lnTo>
                <a:lnTo>
                  <a:pt x="2492224" y="563927"/>
                </a:lnTo>
                <a:lnTo>
                  <a:pt x="2479453" y="564106"/>
                </a:lnTo>
                <a:lnTo>
                  <a:pt x="2467105" y="562144"/>
                </a:lnTo>
                <a:lnTo>
                  <a:pt x="2456882" y="557301"/>
                </a:lnTo>
                <a:lnTo>
                  <a:pt x="2448720" y="547548"/>
                </a:lnTo>
                <a:lnTo>
                  <a:pt x="2441956" y="536815"/>
                </a:lnTo>
                <a:lnTo>
                  <a:pt x="2435914" y="525569"/>
                </a:lnTo>
                <a:lnTo>
                  <a:pt x="2429920" y="514276"/>
                </a:lnTo>
                <a:lnTo>
                  <a:pt x="2423300" y="503403"/>
                </a:lnTo>
                <a:lnTo>
                  <a:pt x="2420090" y="498970"/>
                </a:lnTo>
                <a:lnTo>
                  <a:pt x="2419849" y="511658"/>
                </a:lnTo>
                <a:lnTo>
                  <a:pt x="2419659" y="524359"/>
                </a:lnTo>
                <a:lnTo>
                  <a:pt x="2419683" y="537058"/>
                </a:lnTo>
                <a:lnTo>
                  <a:pt x="2419951" y="546811"/>
                </a:lnTo>
                <a:lnTo>
                  <a:pt x="2421703" y="552818"/>
                </a:lnTo>
                <a:lnTo>
                  <a:pt x="2427164" y="556933"/>
                </a:lnTo>
                <a:lnTo>
                  <a:pt x="2430682" y="561962"/>
                </a:lnTo>
                <a:lnTo>
                  <a:pt x="2361213" y="561848"/>
                </a:lnTo>
                <a:lnTo>
                  <a:pt x="2369088" y="553409"/>
                </a:lnTo>
                <a:lnTo>
                  <a:pt x="2372067" y="542829"/>
                </a:lnTo>
                <a:lnTo>
                  <a:pt x="2372393" y="531083"/>
                </a:lnTo>
                <a:lnTo>
                  <a:pt x="2372308" y="519146"/>
                </a:lnTo>
                <a:lnTo>
                  <a:pt x="2373596" y="509549"/>
                </a:lnTo>
                <a:lnTo>
                  <a:pt x="2375247" y="506069"/>
                </a:lnTo>
                <a:lnTo>
                  <a:pt x="2373037" y="502742"/>
                </a:lnTo>
                <a:lnTo>
                  <a:pt x="2372021" y="499490"/>
                </a:lnTo>
                <a:lnTo>
                  <a:pt x="2365230" y="510103"/>
                </a:lnTo>
                <a:lnTo>
                  <a:pt x="2359081" y="521286"/>
                </a:lnTo>
                <a:lnTo>
                  <a:pt x="2352995" y="532579"/>
                </a:lnTo>
                <a:lnTo>
                  <a:pt x="2346392" y="543522"/>
                </a:lnTo>
                <a:lnTo>
                  <a:pt x="2338691" y="553655"/>
                </a:lnTo>
                <a:lnTo>
                  <a:pt x="2332994" y="559435"/>
                </a:lnTo>
                <a:lnTo>
                  <a:pt x="2320997" y="563128"/>
                </a:lnTo>
                <a:lnTo>
                  <a:pt x="2308677" y="564385"/>
                </a:lnTo>
                <a:lnTo>
                  <a:pt x="2296187" y="564002"/>
                </a:lnTo>
                <a:lnTo>
                  <a:pt x="2237322" y="562117"/>
                </a:lnTo>
                <a:lnTo>
                  <a:pt x="2224600" y="565372"/>
                </a:lnTo>
                <a:lnTo>
                  <a:pt x="2211594" y="566798"/>
                </a:lnTo>
                <a:lnTo>
                  <a:pt x="2199682" y="566445"/>
                </a:lnTo>
                <a:lnTo>
                  <a:pt x="2186621" y="566166"/>
                </a:lnTo>
                <a:lnTo>
                  <a:pt x="2173828" y="563685"/>
                </a:lnTo>
                <a:lnTo>
                  <a:pt x="2161585" y="559177"/>
                </a:lnTo>
                <a:lnTo>
                  <a:pt x="2150178" y="552816"/>
                </a:lnTo>
                <a:lnTo>
                  <a:pt x="2139892" y="544778"/>
                </a:lnTo>
                <a:lnTo>
                  <a:pt x="2131009" y="535239"/>
                </a:lnTo>
                <a:lnTo>
                  <a:pt x="2124307" y="525259"/>
                </a:lnTo>
                <a:lnTo>
                  <a:pt x="2119250" y="513851"/>
                </a:lnTo>
                <a:lnTo>
                  <a:pt x="2115789" y="501860"/>
                </a:lnTo>
                <a:lnTo>
                  <a:pt x="2113946" y="489516"/>
                </a:lnTo>
                <a:lnTo>
                  <a:pt x="2103156" y="428847"/>
                </a:lnTo>
                <a:lnTo>
                  <a:pt x="2090482" y="428396"/>
                </a:lnTo>
                <a:lnTo>
                  <a:pt x="2083236" y="428193"/>
                </a:lnTo>
                <a:lnTo>
                  <a:pt x="2083096" y="525360"/>
                </a:lnTo>
                <a:lnTo>
                  <a:pt x="2083392" y="538790"/>
                </a:lnTo>
                <a:lnTo>
                  <a:pt x="2086675" y="551816"/>
                </a:lnTo>
                <a:lnTo>
                  <a:pt x="2095497" y="561319"/>
                </a:lnTo>
                <a:lnTo>
                  <a:pt x="2096520" y="561835"/>
                </a:lnTo>
                <a:lnTo>
                  <a:pt x="2071110" y="562040"/>
                </a:lnTo>
                <a:lnTo>
                  <a:pt x="2033018" y="561986"/>
                </a:lnTo>
                <a:lnTo>
                  <a:pt x="2024625" y="561848"/>
                </a:lnTo>
                <a:lnTo>
                  <a:pt x="2028473" y="556844"/>
                </a:lnTo>
                <a:lnTo>
                  <a:pt x="2034303" y="553072"/>
                </a:lnTo>
                <a:lnTo>
                  <a:pt x="2034798" y="546214"/>
                </a:lnTo>
                <a:lnTo>
                  <a:pt x="2035316" y="533535"/>
                </a:lnTo>
                <a:lnTo>
                  <a:pt x="2035635" y="520849"/>
                </a:lnTo>
                <a:lnTo>
                  <a:pt x="2035793" y="508158"/>
                </a:lnTo>
                <a:lnTo>
                  <a:pt x="2035607" y="457364"/>
                </a:lnTo>
                <a:lnTo>
                  <a:pt x="2035598" y="428193"/>
                </a:lnTo>
                <a:lnTo>
                  <a:pt x="2022768" y="427653"/>
                </a:lnTo>
                <a:lnTo>
                  <a:pt x="2010798" y="430505"/>
                </a:lnTo>
                <a:lnTo>
                  <a:pt x="1999823" y="436231"/>
                </a:lnTo>
                <a:lnTo>
                  <a:pt x="1992951" y="441540"/>
                </a:lnTo>
                <a:lnTo>
                  <a:pt x="1995928" y="429201"/>
                </a:lnTo>
                <a:lnTo>
                  <a:pt x="1998756" y="416820"/>
                </a:lnTo>
                <a:lnTo>
                  <a:pt x="2001596" y="404438"/>
                </a:lnTo>
                <a:lnTo>
                  <a:pt x="2003505" y="396481"/>
                </a:lnTo>
                <a:lnTo>
                  <a:pt x="1951384" y="398322"/>
                </a:lnTo>
                <a:lnTo>
                  <a:pt x="1963938" y="402718"/>
                </a:lnTo>
                <a:lnTo>
                  <a:pt x="1975170" y="409551"/>
                </a:lnTo>
                <a:lnTo>
                  <a:pt x="1981788" y="419557"/>
                </a:lnTo>
                <a:lnTo>
                  <a:pt x="1986034" y="430789"/>
                </a:lnTo>
                <a:lnTo>
                  <a:pt x="1985794" y="442409"/>
                </a:lnTo>
                <a:lnTo>
                  <a:pt x="1981753" y="453428"/>
                </a:lnTo>
                <a:lnTo>
                  <a:pt x="1974597" y="462859"/>
                </a:lnTo>
                <a:lnTo>
                  <a:pt x="1966993" y="468655"/>
                </a:lnTo>
                <a:lnTo>
                  <a:pt x="1978903" y="475012"/>
                </a:lnTo>
                <a:lnTo>
                  <a:pt x="1988074" y="484435"/>
                </a:lnTo>
                <a:lnTo>
                  <a:pt x="1993996" y="496267"/>
                </a:lnTo>
                <a:lnTo>
                  <a:pt x="1995885" y="505142"/>
                </a:lnTo>
                <a:lnTo>
                  <a:pt x="1996253" y="518316"/>
                </a:lnTo>
                <a:lnTo>
                  <a:pt x="1992793" y="530652"/>
                </a:lnTo>
                <a:lnTo>
                  <a:pt x="1986144" y="541632"/>
                </a:lnTo>
                <a:lnTo>
                  <a:pt x="1976944" y="550739"/>
                </a:lnTo>
                <a:lnTo>
                  <a:pt x="1965830" y="557456"/>
                </a:lnTo>
                <a:lnTo>
                  <a:pt x="1953440" y="561265"/>
                </a:lnTo>
                <a:lnTo>
                  <a:pt x="1945060" y="561936"/>
                </a:lnTo>
                <a:lnTo>
                  <a:pt x="1856165" y="562068"/>
                </a:lnTo>
                <a:lnTo>
                  <a:pt x="1792663" y="561922"/>
                </a:lnTo>
                <a:lnTo>
                  <a:pt x="1778550" y="561835"/>
                </a:lnTo>
                <a:lnTo>
                  <a:pt x="1782906" y="558164"/>
                </a:lnTo>
                <a:lnTo>
                  <a:pt x="1787465" y="554736"/>
                </a:lnTo>
                <a:lnTo>
                  <a:pt x="1791631" y="550849"/>
                </a:lnTo>
                <a:lnTo>
                  <a:pt x="1791265" y="538606"/>
                </a:lnTo>
                <a:lnTo>
                  <a:pt x="1787149" y="527016"/>
                </a:lnTo>
                <a:lnTo>
                  <a:pt x="1782764" y="515499"/>
                </a:lnTo>
                <a:lnTo>
                  <a:pt x="1782589" y="514870"/>
                </a:lnTo>
                <a:lnTo>
                  <a:pt x="1769887" y="514526"/>
                </a:lnTo>
                <a:lnTo>
                  <a:pt x="1757187" y="514422"/>
                </a:lnTo>
                <a:lnTo>
                  <a:pt x="1744494" y="514583"/>
                </a:lnTo>
                <a:lnTo>
                  <a:pt x="1738177" y="514769"/>
                </a:lnTo>
                <a:lnTo>
                  <a:pt x="1733323" y="526515"/>
                </a:lnTo>
                <a:lnTo>
                  <a:pt x="1729238" y="538585"/>
                </a:lnTo>
                <a:lnTo>
                  <a:pt x="1727102" y="546811"/>
                </a:lnTo>
                <a:lnTo>
                  <a:pt x="1729172" y="552729"/>
                </a:lnTo>
                <a:lnTo>
                  <a:pt x="1734341" y="556958"/>
                </a:lnTo>
                <a:lnTo>
                  <a:pt x="1737961" y="561962"/>
                </a:lnTo>
                <a:lnTo>
                  <a:pt x="1614593" y="561873"/>
                </a:lnTo>
                <a:lnTo>
                  <a:pt x="1623667" y="554209"/>
                </a:lnTo>
                <a:lnTo>
                  <a:pt x="1628173" y="543791"/>
                </a:lnTo>
                <a:lnTo>
                  <a:pt x="1627369" y="538606"/>
                </a:lnTo>
                <a:lnTo>
                  <a:pt x="1624194" y="530783"/>
                </a:lnTo>
                <a:lnTo>
                  <a:pt x="1621705" y="522706"/>
                </a:lnTo>
                <a:lnTo>
                  <a:pt x="1618581" y="514870"/>
                </a:lnTo>
                <a:lnTo>
                  <a:pt x="1605873" y="514520"/>
                </a:lnTo>
                <a:lnTo>
                  <a:pt x="1593170" y="514407"/>
                </a:lnTo>
                <a:lnTo>
                  <a:pt x="1580481" y="514559"/>
                </a:lnTo>
                <a:lnTo>
                  <a:pt x="1574194" y="514743"/>
                </a:lnTo>
                <a:lnTo>
                  <a:pt x="1568966" y="525331"/>
                </a:lnTo>
                <a:lnTo>
                  <a:pt x="1564602" y="536531"/>
                </a:lnTo>
                <a:lnTo>
                  <a:pt x="1563646" y="547960"/>
                </a:lnTo>
                <a:lnTo>
                  <a:pt x="1565863" y="554964"/>
                </a:lnTo>
                <a:lnTo>
                  <a:pt x="1568619" y="557301"/>
                </a:lnTo>
                <a:lnTo>
                  <a:pt x="1571921" y="558977"/>
                </a:lnTo>
                <a:lnTo>
                  <a:pt x="1574385" y="561708"/>
                </a:lnTo>
                <a:lnTo>
                  <a:pt x="1561689" y="561973"/>
                </a:lnTo>
                <a:lnTo>
                  <a:pt x="1517590" y="561924"/>
                </a:lnTo>
                <a:lnTo>
                  <a:pt x="1526006" y="552054"/>
                </a:lnTo>
                <a:lnTo>
                  <a:pt x="1524325" y="466983"/>
                </a:lnTo>
                <a:lnTo>
                  <a:pt x="1519889" y="473506"/>
                </a:lnTo>
                <a:lnTo>
                  <a:pt x="1510301" y="482454"/>
                </a:lnTo>
                <a:lnTo>
                  <a:pt x="1498902" y="488538"/>
                </a:lnTo>
                <a:lnTo>
                  <a:pt x="1486335" y="492339"/>
                </a:lnTo>
                <a:lnTo>
                  <a:pt x="1473240" y="494440"/>
                </a:lnTo>
                <a:lnTo>
                  <a:pt x="1460259" y="495421"/>
                </a:lnTo>
                <a:lnTo>
                  <a:pt x="1459602" y="495452"/>
                </a:lnTo>
                <a:lnTo>
                  <a:pt x="1459969" y="507094"/>
                </a:lnTo>
                <a:lnTo>
                  <a:pt x="1459234" y="519261"/>
                </a:lnTo>
                <a:lnTo>
                  <a:pt x="1458729" y="531454"/>
                </a:lnTo>
                <a:lnTo>
                  <a:pt x="1459781" y="543174"/>
                </a:lnTo>
                <a:lnTo>
                  <a:pt x="1463720" y="553925"/>
                </a:lnTo>
                <a:lnTo>
                  <a:pt x="1470372" y="561962"/>
                </a:lnTo>
                <a:lnTo>
                  <a:pt x="1318835" y="561835"/>
                </a:lnTo>
                <a:lnTo>
                  <a:pt x="1324385" y="558012"/>
                </a:lnTo>
                <a:lnTo>
                  <a:pt x="1330342" y="553694"/>
                </a:lnTo>
                <a:lnTo>
                  <a:pt x="1332145" y="546811"/>
                </a:lnTo>
                <a:lnTo>
                  <a:pt x="1329570" y="534398"/>
                </a:lnTo>
                <a:lnTo>
                  <a:pt x="1325118" y="522420"/>
                </a:lnTo>
                <a:lnTo>
                  <a:pt x="1322912" y="514807"/>
                </a:lnTo>
                <a:lnTo>
                  <a:pt x="1310207" y="514526"/>
                </a:lnTo>
                <a:lnTo>
                  <a:pt x="1278322" y="514616"/>
                </a:lnTo>
                <a:lnTo>
                  <a:pt x="1272884" y="526092"/>
                </a:lnTo>
                <a:lnTo>
                  <a:pt x="1269156" y="538312"/>
                </a:lnTo>
                <a:close/>
              </a:path>
              <a:path w="2985035" h="616686">
                <a:moveTo>
                  <a:pt x="915135" y="486428"/>
                </a:moveTo>
                <a:lnTo>
                  <a:pt x="915826" y="486410"/>
                </a:lnTo>
                <a:lnTo>
                  <a:pt x="912945" y="474060"/>
                </a:lnTo>
                <a:lnTo>
                  <a:pt x="908627" y="462060"/>
                </a:lnTo>
                <a:lnTo>
                  <a:pt x="904472" y="450214"/>
                </a:lnTo>
                <a:lnTo>
                  <a:pt x="903025" y="450176"/>
                </a:lnTo>
                <a:lnTo>
                  <a:pt x="898771" y="462138"/>
                </a:lnTo>
                <a:lnTo>
                  <a:pt x="894285" y="474018"/>
                </a:lnTo>
                <a:lnTo>
                  <a:pt x="889896" y="485943"/>
                </a:lnTo>
                <a:lnTo>
                  <a:pt x="889740" y="486384"/>
                </a:lnTo>
                <a:lnTo>
                  <a:pt x="902433" y="486577"/>
                </a:lnTo>
                <a:lnTo>
                  <a:pt x="915135" y="486428"/>
                </a:lnTo>
                <a:close/>
              </a:path>
              <a:path w="2985035" h="616686">
                <a:moveTo>
                  <a:pt x="303020" y="137422"/>
                </a:moveTo>
                <a:lnTo>
                  <a:pt x="297616" y="149619"/>
                </a:lnTo>
                <a:lnTo>
                  <a:pt x="293500" y="162295"/>
                </a:lnTo>
                <a:lnTo>
                  <a:pt x="290759" y="175344"/>
                </a:lnTo>
                <a:lnTo>
                  <a:pt x="289481" y="188659"/>
                </a:lnTo>
                <a:lnTo>
                  <a:pt x="289752" y="202133"/>
                </a:lnTo>
                <a:lnTo>
                  <a:pt x="291303" y="202402"/>
                </a:lnTo>
                <a:lnTo>
                  <a:pt x="303986" y="205094"/>
                </a:lnTo>
                <a:lnTo>
                  <a:pt x="316489" y="208673"/>
                </a:lnTo>
                <a:lnTo>
                  <a:pt x="328686" y="213175"/>
                </a:lnTo>
                <a:lnTo>
                  <a:pt x="340451" y="218637"/>
                </a:lnTo>
                <a:lnTo>
                  <a:pt x="351660" y="225095"/>
                </a:lnTo>
                <a:lnTo>
                  <a:pt x="362186" y="232585"/>
                </a:lnTo>
                <a:lnTo>
                  <a:pt x="371904" y="241146"/>
                </a:lnTo>
                <a:lnTo>
                  <a:pt x="380689" y="250812"/>
                </a:lnTo>
                <a:lnTo>
                  <a:pt x="385211" y="256254"/>
                </a:lnTo>
                <a:lnTo>
                  <a:pt x="392429" y="266836"/>
                </a:lnTo>
                <a:lnTo>
                  <a:pt x="398455" y="278086"/>
                </a:lnTo>
                <a:lnTo>
                  <a:pt x="403496" y="289850"/>
                </a:lnTo>
                <a:lnTo>
                  <a:pt x="407758" y="301968"/>
                </a:lnTo>
                <a:lnTo>
                  <a:pt x="411447" y="314285"/>
                </a:lnTo>
                <a:lnTo>
                  <a:pt x="414772" y="326643"/>
                </a:lnTo>
                <a:lnTo>
                  <a:pt x="417274" y="326706"/>
                </a:lnTo>
                <a:lnTo>
                  <a:pt x="430375" y="326217"/>
                </a:lnTo>
                <a:lnTo>
                  <a:pt x="443337" y="324391"/>
                </a:lnTo>
                <a:lnTo>
                  <a:pt x="456046" y="321283"/>
                </a:lnTo>
                <a:lnTo>
                  <a:pt x="468394" y="316950"/>
                </a:lnTo>
                <a:lnTo>
                  <a:pt x="480268" y="311447"/>
                </a:lnTo>
                <a:lnTo>
                  <a:pt x="491559" y="304829"/>
                </a:lnTo>
                <a:lnTo>
                  <a:pt x="502154" y="297152"/>
                </a:lnTo>
                <a:lnTo>
                  <a:pt x="511944" y="288472"/>
                </a:lnTo>
                <a:lnTo>
                  <a:pt x="520816" y="278845"/>
                </a:lnTo>
                <a:lnTo>
                  <a:pt x="528662" y="268325"/>
                </a:lnTo>
                <a:lnTo>
                  <a:pt x="534446" y="259125"/>
                </a:lnTo>
                <a:lnTo>
                  <a:pt x="540032" y="247987"/>
                </a:lnTo>
                <a:lnTo>
                  <a:pt x="544473" y="236361"/>
                </a:lnTo>
                <a:lnTo>
                  <a:pt x="547769" y="224359"/>
                </a:lnTo>
                <a:lnTo>
                  <a:pt x="549917" y="212092"/>
                </a:lnTo>
                <a:lnTo>
                  <a:pt x="550914" y="199673"/>
                </a:lnTo>
                <a:lnTo>
                  <a:pt x="550759" y="187214"/>
                </a:lnTo>
                <a:lnTo>
                  <a:pt x="549447" y="174828"/>
                </a:lnTo>
                <a:lnTo>
                  <a:pt x="546979" y="162625"/>
                </a:lnTo>
                <a:lnTo>
                  <a:pt x="543350" y="150719"/>
                </a:lnTo>
                <a:lnTo>
                  <a:pt x="538558" y="139221"/>
                </a:lnTo>
                <a:lnTo>
                  <a:pt x="532602" y="128244"/>
                </a:lnTo>
                <a:lnTo>
                  <a:pt x="521048" y="111833"/>
                </a:lnTo>
                <a:lnTo>
                  <a:pt x="512476" y="102537"/>
                </a:lnTo>
                <a:lnTo>
                  <a:pt x="503036" y="94123"/>
                </a:lnTo>
                <a:lnTo>
                  <a:pt x="492833" y="86645"/>
                </a:lnTo>
                <a:lnTo>
                  <a:pt x="481970" y="80154"/>
                </a:lnTo>
                <a:lnTo>
                  <a:pt x="470548" y="74703"/>
                </a:lnTo>
                <a:lnTo>
                  <a:pt x="458672" y="70343"/>
                </a:lnTo>
                <a:lnTo>
                  <a:pt x="446445" y="67128"/>
                </a:lnTo>
                <a:lnTo>
                  <a:pt x="433970" y="65109"/>
                </a:lnTo>
                <a:lnTo>
                  <a:pt x="421350" y="64338"/>
                </a:lnTo>
                <a:lnTo>
                  <a:pt x="408688" y="64868"/>
                </a:lnTo>
                <a:lnTo>
                  <a:pt x="396088" y="66751"/>
                </a:lnTo>
                <a:lnTo>
                  <a:pt x="382214" y="69951"/>
                </a:lnTo>
                <a:lnTo>
                  <a:pt x="369630" y="74461"/>
                </a:lnTo>
                <a:lnTo>
                  <a:pt x="357640" y="80305"/>
                </a:lnTo>
                <a:lnTo>
                  <a:pt x="346329" y="87378"/>
                </a:lnTo>
                <a:lnTo>
                  <a:pt x="335786" y="95572"/>
                </a:lnTo>
                <a:lnTo>
                  <a:pt x="326096" y="104780"/>
                </a:lnTo>
                <a:lnTo>
                  <a:pt x="317347" y="114896"/>
                </a:lnTo>
                <a:lnTo>
                  <a:pt x="309627" y="125812"/>
                </a:lnTo>
                <a:lnTo>
                  <a:pt x="303020" y="137422"/>
                </a:lnTo>
                <a:close/>
              </a:path>
              <a:path w="2985035" h="616686">
                <a:moveTo>
                  <a:pt x="109652" y="324646"/>
                </a:moveTo>
                <a:lnTo>
                  <a:pt x="122889" y="326098"/>
                </a:lnTo>
                <a:lnTo>
                  <a:pt x="136305" y="326059"/>
                </a:lnTo>
                <a:lnTo>
                  <a:pt x="137168" y="322311"/>
                </a:lnTo>
                <a:lnTo>
                  <a:pt x="140488" y="309795"/>
                </a:lnTo>
                <a:lnTo>
                  <a:pt x="144523" y="297441"/>
                </a:lnTo>
                <a:lnTo>
                  <a:pt x="149344" y="285381"/>
                </a:lnTo>
                <a:lnTo>
                  <a:pt x="155022" y="273745"/>
                </a:lnTo>
                <a:lnTo>
                  <a:pt x="161628" y="262664"/>
                </a:lnTo>
                <a:lnTo>
                  <a:pt x="169233" y="252269"/>
                </a:lnTo>
                <a:lnTo>
                  <a:pt x="177907" y="242691"/>
                </a:lnTo>
                <a:lnTo>
                  <a:pt x="187721" y="234061"/>
                </a:lnTo>
                <a:lnTo>
                  <a:pt x="191531" y="230914"/>
                </a:lnTo>
                <a:lnTo>
                  <a:pt x="202048" y="223588"/>
                </a:lnTo>
                <a:lnTo>
                  <a:pt x="213232" y="217438"/>
                </a:lnTo>
                <a:lnTo>
                  <a:pt x="224935" y="212281"/>
                </a:lnTo>
                <a:lnTo>
                  <a:pt x="237011" y="207932"/>
                </a:lnTo>
                <a:lnTo>
                  <a:pt x="249312" y="204208"/>
                </a:lnTo>
                <a:lnTo>
                  <a:pt x="261690" y="200926"/>
                </a:lnTo>
                <a:lnTo>
                  <a:pt x="261715" y="190175"/>
                </a:lnTo>
                <a:lnTo>
                  <a:pt x="260549" y="177264"/>
                </a:lnTo>
                <a:lnTo>
                  <a:pt x="258112" y="164554"/>
                </a:lnTo>
                <a:lnTo>
                  <a:pt x="254444" y="152155"/>
                </a:lnTo>
                <a:lnTo>
                  <a:pt x="249586" y="140178"/>
                </a:lnTo>
                <a:lnTo>
                  <a:pt x="243578" y="128735"/>
                </a:lnTo>
                <a:lnTo>
                  <a:pt x="236462" y="117936"/>
                </a:lnTo>
                <a:lnTo>
                  <a:pt x="228278" y="107893"/>
                </a:lnTo>
                <a:lnTo>
                  <a:pt x="219067" y="98717"/>
                </a:lnTo>
                <a:lnTo>
                  <a:pt x="204180" y="86585"/>
                </a:lnTo>
                <a:lnTo>
                  <a:pt x="193368" y="80019"/>
                </a:lnTo>
                <a:lnTo>
                  <a:pt x="181937" y="74616"/>
                </a:lnTo>
                <a:lnTo>
                  <a:pt x="170008" y="70375"/>
                </a:lnTo>
                <a:lnTo>
                  <a:pt x="157706" y="67293"/>
                </a:lnTo>
                <a:lnTo>
                  <a:pt x="145153" y="65370"/>
                </a:lnTo>
                <a:lnTo>
                  <a:pt x="132472" y="64603"/>
                </a:lnTo>
                <a:lnTo>
                  <a:pt x="119787" y="64992"/>
                </a:lnTo>
                <a:lnTo>
                  <a:pt x="107221" y="66535"/>
                </a:lnTo>
                <a:lnTo>
                  <a:pt x="93354" y="69837"/>
                </a:lnTo>
                <a:lnTo>
                  <a:pt x="81161" y="74187"/>
                </a:lnTo>
                <a:lnTo>
                  <a:pt x="69461" y="79739"/>
                </a:lnTo>
                <a:lnTo>
                  <a:pt x="58353" y="86413"/>
                </a:lnTo>
                <a:lnTo>
                  <a:pt x="47936" y="94130"/>
                </a:lnTo>
                <a:lnTo>
                  <a:pt x="38308" y="102808"/>
                </a:lnTo>
                <a:lnTo>
                  <a:pt x="29567" y="112369"/>
                </a:lnTo>
                <a:lnTo>
                  <a:pt x="19189" y="126998"/>
                </a:lnTo>
                <a:lnTo>
                  <a:pt x="13253" y="137947"/>
                </a:lnTo>
                <a:lnTo>
                  <a:pt x="8385" y="149417"/>
                </a:lnTo>
                <a:lnTo>
                  <a:pt x="4608" y="161296"/>
                </a:lnTo>
                <a:lnTo>
                  <a:pt x="1942" y="173478"/>
                </a:lnTo>
                <a:lnTo>
                  <a:pt x="409" y="185852"/>
                </a:lnTo>
                <a:lnTo>
                  <a:pt x="29" y="198309"/>
                </a:lnTo>
                <a:lnTo>
                  <a:pt x="826" y="210740"/>
                </a:lnTo>
                <a:lnTo>
                  <a:pt x="2819" y="223037"/>
                </a:lnTo>
                <a:lnTo>
                  <a:pt x="6030" y="235089"/>
                </a:lnTo>
                <a:lnTo>
                  <a:pt x="9832" y="245549"/>
                </a:lnTo>
                <a:lnTo>
                  <a:pt x="15603" y="257553"/>
                </a:lnTo>
                <a:lnTo>
                  <a:pt x="22584" y="268859"/>
                </a:lnTo>
                <a:lnTo>
                  <a:pt x="30673" y="279387"/>
                </a:lnTo>
                <a:lnTo>
                  <a:pt x="39768" y="289058"/>
                </a:lnTo>
                <a:lnTo>
                  <a:pt x="49763" y="297792"/>
                </a:lnTo>
                <a:lnTo>
                  <a:pt x="60557" y="305511"/>
                </a:lnTo>
                <a:lnTo>
                  <a:pt x="72046" y="312135"/>
                </a:lnTo>
                <a:lnTo>
                  <a:pt x="84127" y="317585"/>
                </a:lnTo>
                <a:lnTo>
                  <a:pt x="96697" y="321782"/>
                </a:lnTo>
                <a:lnTo>
                  <a:pt x="109652" y="324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0350" y="609523"/>
            <a:ext cx="2311552" cy="592137"/>
          </a:xfrm>
          <a:custGeom>
            <a:avLst/>
            <a:gdLst/>
            <a:ahLst/>
            <a:cxnLst/>
            <a:rect l="l" t="t" r="r" b="b"/>
            <a:pathLst>
              <a:path w="2311552" h="592137">
                <a:moveTo>
                  <a:pt x="1287284" y="582421"/>
                </a:moveTo>
                <a:lnTo>
                  <a:pt x="1287284" y="592137"/>
                </a:lnTo>
                <a:lnTo>
                  <a:pt x="1308023" y="592137"/>
                </a:lnTo>
                <a:lnTo>
                  <a:pt x="1308023" y="582421"/>
                </a:lnTo>
                <a:lnTo>
                  <a:pt x="1287284" y="582421"/>
                </a:lnTo>
                <a:close/>
              </a:path>
              <a:path w="2311552" h="592137">
                <a:moveTo>
                  <a:pt x="2207247" y="582421"/>
                </a:moveTo>
                <a:lnTo>
                  <a:pt x="2189734" y="582421"/>
                </a:lnTo>
                <a:lnTo>
                  <a:pt x="2189759" y="583069"/>
                </a:lnTo>
                <a:lnTo>
                  <a:pt x="2207247" y="583069"/>
                </a:lnTo>
                <a:lnTo>
                  <a:pt x="2207247" y="582421"/>
                </a:lnTo>
                <a:close/>
              </a:path>
              <a:path w="2311552" h="592137">
                <a:moveTo>
                  <a:pt x="1308023" y="573354"/>
                </a:moveTo>
                <a:lnTo>
                  <a:pt x="1308023" y="582421"/>
                </a:lnTo>
                <a:lnTo>
                  <a:pt x="2189734" y="582421"/>
                </a:lnTo>
                <a:lnTo>
                  <a:pt x="2189403" y="573354"/>
                </a:lnTo>
                <a:lnTo>
                  <a:pt x="1308023" y="573354"/>
                </a:lnTo>
                <a:close/>
              </a:path>
              <a:path w="2311552" h="592137">
                <a:moveTo>
                  <a:pt x="2278506" y="582421"/>
                </a:moveTo>
                <a:lnTo>
                  <a:pt x="2278506" y="583069"/>
                </a:lnTo>
                <a:lnTo>
                  <a:pt x="2295359" y="583069"/>
                </a:lnTo>
                <a:lnTo>
                  <a:pt x="2295385" y="582421"/>
                </a:lnTo>
                <a:lnTo>
                  <a:pt x="2278506" y="582421"/>
                </a:lnTo>
                <a:close/>
              </a:path>
              <a:path w="2311552" h="592137">
                <a:moveTo>
                  <a:pt x="2295880" y="573354"/>
                </a:moveTo>
                <a:lnTo>
                  <a:pt x="2295385" y="582421"/>
                </a:lnTo>
                <a:lnTo>
                  <a:pt x="2311552" y="582421"/>
                </a:lnTo>
                <a:lnTo>
                  <a:pt x="2311552" y="573354"/>
                </a:lnTo>
                <a:lnTo>
                  <a:pt x="2295880" y="573354"/>
                </a:lnTo>
                <a:close/>
              </a:path>
              <a:path w="2311552" h="592137">
                <a:moveTo>
                  <a:pt x="953643" y="573354"/>
                </a:moveTo>
                <a:lnTo>
                  <a:pt x="953643" y="582421"/>
                </a:lnTo>
                <a:lnTo>
                  <a:pt x="1287284" y="582421"/>
                </a:lnTo>
                <a:lnTo>
                  <a:pt x="1287284" y="573354"/>
                </a:lnTo>
                <a:lnTo>
                  <a:pt x="953643" y="573354"/>
                </a:lnTo>
                <a:close/>
              </a:path>
              <a:path w="2311552" h="592137">
                <a:moveTo>
                  <a:pt x="1006901" y="483983"/>
                </a:moveTo>
                <a:lnTo>
                  <a:pt x="1016178" y="486493"/>
                </a:lnTo>
                <a:lnTo>
                  <a:pt x="1024923" y="496051"/>
                </a:lnTo>
                <a:lnTo>
                  <a:pt x="1028801" y="516991"/>
                </a:lnTo>
                <a:lnTo>
                  <a:pt x="1028648" y="521922"/>
                </a:lnTo>
                <a:lnTo>
                  <a:pt x="1023542" y="540424"/>
                </a:lnTo>
                <a:lnTo>
                  <a:pt x="1014372" y="548354"/>
                </a:lnTo>
                <a:lnTo>
                  <a:pt x="1005471" y="550036"/>
                </a:lnTo>
                <a:lnTo>
                  <a:pt x="1004360" y="550010"/>
                </a:lnTo>
                <a:lnTo>
                  <a:pt x="995434" y="547585"/>
                </a:lnTo>
                <a:lnTo>
                  <a:pt x="1005471" y="564286"/>
                </a:lnTo>
                <a:lnTo>
                  <a:pt x="1008871" y="564200"/>
                </a:lnTo>
                <a:lnTo>
                  <a:pt x="1026541" y="560172"/>
                </a:lnTo>
                <a:lnTo>
                  <a:pt x="1038608" y="551512"/>
                </a:lnTo>
                <a:lnTo>
                  <a:pt x="1046036" y="540145"/>
                </a:lnTo>
                <a:lnTo>
                  <a:pt x="1049787" y="527996"/>
                </a:lnTo>
                <a:lnTo>
                  <a:pt x="1050823" y="516991"/>
                </a:lnTo>
                <a:lnTo>
                  <a:pt x="1050809" y="515758"/>
                </a:lnTo>
                <a:lnTo>
                  <a:pt x="1049471" y="504500"/>
                </a:lnTo>
                <a:lnTo>
                  <a:pt x="1045251" y="492420"/>
                </a:lnTo>
                <a:lnTo>
                  <a:pt x="1037167" y="481428"/>
                </a:lnTo>
                <a:lnTo>
                  <a:pt x="1024235" y="473433"/>
                </a:lnTo>
                <a:lnTo>
                  <a:pt x="1005471" y="470344"/>
                </a:lnTo>
                <a:lnTo>
                  <a:pt x="1003594" y="470370"/>
                </a:lnTo>
                <a:lnTo>
                  <a:pt x="987878" y="493789"/>
                </a:lnTo>
                <a:lnTo>
                  <a:pt x="996923" y="485664"/>
                </a:lnTo>
                <a:lnTo>
                  <a:pt x="1005471" y="483946"/>
                </a:lnTo>
                <a:lnTo>
                  <a:pt x="1006901" y="483983"/>
                </a:lnTo>
                <a:close/>
              </a:path>
              <a:path w="2311552" h="592137">
                <a:moveTo>
                  <a:pt x="995434" y="547585"/>
                </a:moveTo>
                <a:lnTo>
                  <a:pt x="986723" y="538062"/>
                </a:lnTo>
                <a:lnTo>
                  <a:pt x="982802" y="516991"/>
                </a:lnTo>
                <a:lnTo>
                  <a:pt x="982912" y="512777"/>
                </a:lnTo>
                <a:lnTo>
                  <a:pt x="987878" y="493789"/>
                </a:lnTo>
                <a:lnTo>
                  <a:pt x="1003594" y="470370"/>
                </a:lnTo>
                <a:lnTo>
                  <a:pt x="985578" y="474011"/>
                </a:lnTo>
                <a:lnTo>
                  <a:pt x="973261" y="482443"/>
                </a:lnTo>
                <a:lnTo>
                  <a:pt x="965670" y="493717"/>
                </a:lnTo>
                <a:lnTo>
                  <a:pt x="961831" y="505882"/>
                </a:lnTo>
                <a:lnTo>
                  <a:pt x="960767" y="516991"/>
                </a:lnTo>
                <a:lnTo>
                  <a:pt x="960781" y="518240"/>
                </a:lnTo>
                <a:lnTo>
                  <a:pt x="962116" y="529576"/>
                </a:lnTo>
                <a:lnTo>
                  <a:pt x="966298" y="541814"/>
                </a:lnTo>
                <a:lnTo>
                  <a:pt x="974282" y="552988"/>
                </a:lnTo>
                <a:lnTo>
                  <a:pt x="987022" y="561134"/>
                </a:lnTo>
                <a:lnTo>
                  <a:pt x="1005471" y="564286"/>
                </a:lnTo>
                <a:lnTo>
                  <a:pt x="995434" y="547585"/>
                </a:lnTo>
                <a:close/>
              </a:path>
              <a:path w="2311552" h="592137">
                <a:moveTo>
                  <a:pt x="2123156" y="483983"/>
                </a:moveTo>
                <a:lnTo>
                  <a:pt x="2132437" y="486493"/>
                </a:lnTo>
                <a:lnTo>
                  <a:pt x="2141179" y="496051"/>
                </a:lnTo>
                <a:lnTo>
                  <a:pt x="2145055" y="516991"/>
                </a:lnTo>
                <a:lnTo>
                  <a:pt x="2144902" y="521922"/>
                </a:lnTo>
                <a:lnTo>
                  <a:pt x="2139799" y="540424"/>
                </a:lnTo>
                <a:lnTo>
                  <a:pt x="2130631" y="548354"/>
                </a:lnTo>
                <a:lnTo>
                  <a:pt x="2121725" y="550036"/>
                </a:lnTo>
                <a:lnTo>
                  <a:pt x="2120614" y="550010"/>
                </a:lnTo>
                <a:lnTo>
                  <a:pt x="2111688" y="547585"/>
                </a:lnTo>
                <a:lnTo>
                  <a:pt x="2121725" y="564286"/>
                </a:lnTo>
                <a:lnTo>
                  <a:pt x="2125125" y="564200"/>
                </a:lnTo>
                <a:lnTo>
                  <a:pt x="2142794" y="560172"/>
                </a:lnTo>
                <a:lnTo>
                  <a:pt x="2154862" y="551512"/>
                </a:lnTo>
                <a:lnTo>
                  <a:pt x="2162290" y="540145"/>
                </a:lnTo>
                <a:lnTo>
                  <a:pt x="2166040" y="527996"/>
                </a:lnTo>
                <a:lnTo>
                  <a:pt x="2167077" y="516991"/>
                </a:lnTo>
                <a:lnTo>
                  <a:pt x="2167063" y="515758"/>
                </a:lnTo>
                <a:lnTo>
                  <a:pt x="2165725" y="504500"/>
                </a:lnTo>
                <a:lnTo>
                  <a:pt x="2161505" y="492420"/>
                </a:lnTo>
                <a:lnTo>
                  <a:pt x="2153421" y="481428"/>
                </a:lnTo>
                <a:lnTo>
                  <a:pt x="2140489" y="473433"/>
                </a:lnTo>
                <a:lnTo>
                  <a:pt x="2121725" y="470344"/>
                </a:lnTo>
                <a:lnTo>
                  <a:pt x="2119863" y="470370"/>
                </a:lnTo>
                <a:lnTo>
                  <a:pt x="2104132" y="493789"/>
                </a:lnTo>
                <a:lnTo>
                  <a:pt x="2113177" y="485664"/>
                </a:lnTo>
                <a:lnTo>
                  <a:pt x="2121725" y="483946"/>
                </a:lnTo>
                <a:lnTo>
                  <a:pt x="2123156" y="483983"/>
                </a:lnTo>
                <a:close/>
              </a:path>
              <a:path w="2311552" h="592137">
                <a:moveTo>
                  <a:pt x="2111688" y="547585"/>
                </a:moveTo>
                <a:lnTo>
                  <a:pt x="2102976" y="538062"/>
                </a:lnTo>
                <a:lnTo>
                  <a:pt x="2099055" y="516991"/>
                </a:lnTo>
                <a:lnTo>
                  <a:pt x="2099166" y="512777"/>
                </a:lnTo>
                <a:lnTo>
                  <a:pt x="2104132" y="493789"/>
                </a:lnTo>
                <a:lnTo>
                  <a:pt x="2119863" y="470370"/>
                </a:lnTo>
                <a:lnTo>
                  <a:pt x="2101846" y="474008"/>
                </a:lnTo>
                <a:lnTo>
                  <a:pt x="2089529" y="482439"/>
                </a:lnTo>
                <a:lnTo>
                  <a:pt x="2081938" y="493713"/>
                </a:lnTo>
                <a:lnTo>
                  <a:pt x="2078097" y="505881"/>
                </a:lnTo>
                <a:lnTo>
                  <a:pt x="2077034" y="516991"/>
                </a:lnTo>
                <a:lnTo>
                  <a:pt x="2077048" y="518233"/>
                </a:lnTo>
                <a:lnTo>
                  <a:pt x="2078381" y="529570"/>
                </a:lnTo>
                <a:lnTo>
                  <a:pt x="2082561" y="541809"/>
                </a:lnTo>
                <a:lnTo>
                  <a:pt x="2090543" y="552986"/>
                </a:lnTo>
                <a:lnTo>
                  <a:pt x="2103280" y="561133"/>
                </a:lnTo>
                <a:lnTo>
                  <a:pt x="2121725" y="564286"/>
                </a:lnTo>
                <a:lnTo>
                  <a:pt x="2111688" y="547585"/>
                </a:lnTo>
                <a:close/>
              </a:path>
              <a:path w="2311552" h="592137">
                <a:moveTo>
                  <a:pt x="1576235" y="560400"/>
                </a:moveTo>
                <a:lnTo>
                  <a:pt x="1596961" y="560400"/>
                </a:lnTo>
                <a:lnTo>
                  <a:pt x="1596961" y="487832"/>
                </a:lnTo>
                <a:lnTo>
                  <a:pt x="1626768" y="487832"/>
                </a:lnTo>
                <a:lnTo>
                  <a:pt x="1626768" y="473582"/>
                </a:lnTo>
                <a:lnTo>
                  <a:pt x="1546428" y="473582"/>
                </a:lnTo>
                <a:lnTo>
                  <a:pt x="1546428" y="487832"/>
                </a:lnTo>
                <a:lnTo>
                  <a:pt x="1576235" y="487832"/>
                </a:lnTo>
                <a:lnTo>
                  <a:pt x="1576235" y="560400"/>
                </a:lnTo>
                <a:close/>
              </a:path>
              <a:path w="2311552" h="592137">
                <a:moveTo>
                  <a:pt x="1262024" y="560400"/>
                </a:moveTo>
                <a:lnTo>
                  <a:pt x="1221206" y="514400"/>
                </a:lnTo>
                <a:lnTo>
                  <a:pt x="1260081" y="473582"/>
                </a:lnTo>
                <a:lnTo>
                  <a:pt x="1236103" y="473582"/>
                </a:lnTo>
                <a:lnTo>
                  <a:pt x="1203071" y="509866"/>
                </a:lnTo>
                <a:lnTo>
                  <a:pt x="1203071" y="473582"/>
                </a:lnTo>
                <a:lnTo>
                  <a:pt x="1182979" y="473582"/>
                </a:lnTo>
                <a:lnTo>
                  <a:pt x="1182979" y="560400"/>
                </a:lnTo>
                <a:lnTo>
                  <a:pt x="1203071" y="560400"/>
                </a:lnTo>
                <a:lnTo>
                  <a:pt x="1203071" y="518286"/>
                </a:lnTo>
                <a:lnTo>
                  <a:pt x="1238059" y="560400"/>
                </a:lnTo>
                <a:lnTo>
                  <a:pt x="1262024" y="560400"/>
                </a:lnTo>
                <a:close/>
              </a:path>
              <a:path w="2311552" h="592137">
                <a:moveTo>
                  <a:pt x="1103947" y="560400"/>
                </a:moveTo>
                <a:lnTo>
                  <a:pt x="1124673" y="560400"/>
                </a:lnTo>
                <a:lnTo>
                  <a:pt x="1124673" y="487832"/>
                </a:lnTo>
                <a:lnTo>
                  <a:pt x="1154480" y="487832"/>
                </a:lnTo>
                <a:lnTo>
                  <a:pt x="1154480" y="473582"/>
                </a:lnTo>
                <a:lnTo>
                  <a:pt x="1074140" y="473582"/>
                </a:lnTo>
                <a:lnTo>
                  <a:pt x="1074140" y="487832"/>
                </a:lnTo>
                <a:lnTo>
                  <a:pt x="1103947" y="487832"/>
                </a:lnTo>
                <a:lnTo>
                  <a:pt x="1103947" y="560400"/>
                </a:lnTo>
                <a:close/>
              </a:path>
              <a:path w="2311552" h="592137">
                <a:moveTo>
                  <a:pt x="1497190" y="473582"/>
                </a:moveTo>
                <a:lnTo>
                  <a:pt x="1497190" y="560400"/>
                </a:lnTo>
                <a:lnTo>
                  <a:pt x="1517929" y="560400"/>
                </a:lnTo>
                <a:lnTo>
                  <a:pt x="1517929" y="473582"/>
                </a:lnTo>
                <a:lnTo>
                  <a:pt x="1497190" y="473582"/>
                </a:lnTo>
                <a:close/>
              </a:path>
              <a:path w="2311552" h="592137">
                <a:moveTo>
                  <a:pt x="1742084" y="473582"/>
                </a:moveTo>
                <a:lnTo>
                  <a:pt x="1742084" y="560400"/>
                </a:lnTo>
                <a:lnTo>
                  <a:pt x="1762823" y="560400"/>
                </a:lnTo>
                <a:lnTo>
                  <a:pt x="1762823" y="473582"/>
                </a:lnTo>
                <a:lnTo>
                  <a:pt x="1742084" y="473582"/>
                </a:lnTo>
                <a:close/>
              </a:path>
              <a:path w="2311552" h="592137">
                <a:moveTo>
                  <a:pt x="1821776" y="473582"/>
                </a:moveTo>
                <a:lnTo>
                  <a:pt x="1801037" y="473582"/>
                </a:lnTo>
                <a:lnTo>
                  <a:pt x="1801037" y="560400"/>
                </a:lnTo>
                <a:lnTo>
                  <a:pt x="1823720" y="560400"/>
                </a:lnTo>
                <a:lnTo>
                  <a:pt x="1864537" y="498208"/>
                </a:lnTo>
                <a:lnTo>
                  <a:pt x="1864537" y="560400"/>
                </a:lnTo>
                <a:lnTo>
                  <a:pt x="1885264" y="560400"/>
                </a:lnTo>
                <a:lnTo>
                  <a:pt x="1885264" y="473582"/>
                </a:lnTo>
                <a:lnTo>
                  <a:pt x="1862581" y="473582"/>
                </a:lnTo>
                <a:lnTo>
                  <a:pt x="1821776" y="536422"/>
                </a:lnTo>
                <a:lnTo>
                  <a:pt x="1821776" y="473582"/>
                </a:lnTo>
                <a:close/>
              </a:path>
              <a:path w="2311552" h="592137">
                <a:moveTo>
                  <a:pt x="1330693" y="483946"/>
                </a:moveTo>
                <a:lnTo>
                  <a:pt x="1333583" y="484117"/>
                </a:lnTo>
                <a:lnTo>
                  <a:pt x="1344024" y="488367"/>
                </a:lnTo>
                <a:lnTo>
                  <a:pt x="1351690" y="499165"/>
                </a:lnTo>
                <a:lnTo>
                  <a:pt x="1354670" y="517639"/>
                </a:lnTo>
                <a:lnTo>
                  <a:pt x="1354432" y="523355"/>
                </a:lnTo>
                <a:lnTo>
                  <a:pt x="1349057" y="540393"/>
                </a:lnTo>
                <a:lnTo>
                  <a:pt x="1339448" y="548180"/>
                </a:lnTo>
                <a:lnTo>
                  <a:pt x="1329397" y="550036"/>
                </a:lnTo>
                <a:lnTo>
                  <a:pt x="1327248" y="549943"/>
                </a:lnTo>
                <a:lnTo>
                  <a:pt x="1325850" y="563339"/>
                </a:lnTo>
                <a:lnTo>
                  <a:pt x="1335227" y="564286"/>
                </a:lnTo>
                <a:lnTo>
                  <a:pt x="1352622" y="561146"/>
                </a:lnTo>
                <a:lnTo>
                  <a:pt x="1364607" y="552874"/>
                </a:lnTo>
                <a:lnTo>
                  <a:pt x="1371967" y="541378"/>
                </a:lnTo>
                <a:lnTo>
                  <a:pt x="1375673" y="528565"/>
                </a:lnTo>
                <a:lnTo>
                  <a:pt x="1376692" y="516343"/>
                </a:lnTo>
                <a:lnTo>
                  <a:pt x="1374573" y="499747"/>
                </a:lnTo>
                <a:lnTo>
                  <a:pt x="1368102" y="486193"/>
                </a:lnTo>
                <a:lnTo>
                  <a:pt x="1358470" y="477081"/>
                </a:lnTo>
                <a:lnTo>
                  <a:pt x="1346891" y="471952"/>
                </a:lnTo>
                <a:lnTo>
                  <a:pt x="1334579" y="470344"/>
                </a:lnTo>
                <a:lnTo>
                  <a:pt x="1330693" y="483946"/>
                </a:lnTo>
                <a:close/>
              </a:path>
              <a:path w="2311552" h="592137">
                <a:moveTo>
                  <a:pt x="2207247" y="573354"/>
                </a:moveTo>
                <a:lnTo>
                  <a:pt x="2207247" y="582421"/>
                </a:lnTo>
                <a:lnTo>
                  <a:pt x="2278506" y="582421"/>
                </a:lnTo>
                <a:lnTo>
                  <a:pt x="2278506" y="573354"/>
                </a:lnTo>
                <a:lnTo>
                  <a:pt x="2207247" y="573354"/>
                </a:lnTo>
                <a:close/>
              </a:path>
              <a:path w="2311552" h="592137">
                <a:moveTo>
                  <a:pt x="2233168" y="487832"/>
                </a:moveTo>
                <a:lnTo>
                  <a:pt x="2261666" y="487832"/>
                </a:lnTo>
                <a:lnTo>
                  <a:pt x="2281758" y="473582"/>
                </a:lnTo>
                <a:lnTo>
                  <a:pt x="2213724" y="473582"/>
                </a:lnTo>
                <a:lnTo>
                  <a:pt x="2222144" y="546785"/>
                </a:lnTo>
                <a:lnTo>
                  <a:pt x="2226898" y="535404"/>
                </a:lnTo>
                <a:lnTo>
                  <a:pt x="2230468" y="524149"/>
                </a:lnTo>
                <a:lnTo>
                  <a:pt x="2232514" y="512330"/>
                </a:lnTo>
                <a:lnTo>
                  <a:pt x="2233168" y="498208"/>
                </a:lnTo>
                <a:lnTo>
                  <a:pt x="2233168" y="487832"/>
                </a:lnTo>
                <a:close/>
              </a:path>
              <a:path w="2311552" h="592137">
                <a:moveTo>
                  <a:pt x="2188464" y="546785"/>
                </a:moveTo>
                <a:lnTo>
                  <a:pt x="2189403" y="573354"/>
                </a:lnTo>
                <a:lnTo>
                  <a:pt x="2207247" y="573354"/>
                </a:lnTo>
                <a:lnTo>
                  <a:pt x="2207247" y="560400"/>
                </a:lnTo>
                <a:lnTo>
                  <a:pt x="2278506" y="560400"/>
                </a:lnTo>
                <a:lnTo>
                  <a:pt x="2278506" y="573354"/>
                </a:lnTo>
                <a:lnTo>
                  <a:pt x="2295880" y="573354"/>
                </a:lnTo>
                <a:lnTo>
                  <a:pt x="2297303" y="546785"/>
                </a:lnTo>
                <a:lnTo>
                  <a:pt x="2281758" y="546785"/>
                </a:lnTo>
                <a:lnTo>
                  <a:pt x="2281758" y="473582"/>
                </a:lnTo>
                <a:lnTo>
                  <a:pt x="2261666" y="487832"/>
                </a:lnTo>
                <a:lnTo>
                  <a:pt x="2261666" y="546785"/>
                </a:lnTo>
                <a:lnTo>
                  <a:pt x="2222144" y="546785"/>
                </a:lnTo>
                <a:lnTo>
                  <a:pt x="2213724" y="473582"/>
                </a:lnTo>
                <a:lnTo>
                  <a:pt x="2213676" y="494872"/>
                </a:lnTo>
                <a:lnTo>
                  <a:pt x="2213070" y="506048"/>
                </a:lnTo>
                <a:lnTo>
                  <a:pt x="2211128" y="519019"/>
                </a:lnTo>
                <a:lnTo>
                  <a:pt x="2207072" y="532895"/>
                </a:lnTo>
                <a:lnTo>
                  <a:pt x="2200122" y="546785"/>
                </a:lnTo>
                <a:lnTo>
                  <a:pt x="2188464" y="546785"/>
                </a:lnTo>
                <a:close/>
              </a:path>
              <a:path w="2311552" h="592137">
                <a:moveTo>
                  <a:pt x="1410385" y="473582"/>
                </a:moveTo>
                <a:lnTo>
                  <a:pt x="1410385" y="560400"/>
                </a:lnTo>
                <a:lnTo>
                  <a:pt x="1431112" y="546785"/>
                </a:lnTo>
                <a:lnTo>
                  <a:pt x="1431112" y="521525"/>
                </a:lnTo>
                <a:lnTo>
                  <a:pt x="1453794" y="521525"/>
                </a:lnTo>
                <a:lnTo>
                  <a:pt x="1466100" y="520877"/>
                </a:lnTo>
                <a:lnTo>
                  <a:pt x="1466100" y="542899"/>
                </a:lnTo>
                <a:lnTo>
                  <a:pt x="1458328" y="546785"/>
                </a:lnTo>
                <a:lnTo>
                  <a:pt x="1458228" y="560357"/>
                </a:lnTo>
                <a:lnTo>
                  <a:pt x="1470857" y="558261"/>
                </a:lnTo>
                <a:lnTo>
                  <a:pt x="1482020" y="550545"/>
                </a:lnTo>
                <a:lnTo>
                  <a:pt x="1486827" y="533831"/>
                </a:lnTo>
                <a:lnTo>
                  <a:pt x="1485573" y="524222"/>
                </a:lnTo>
                <a:lnTo>
                  <a:pt x="1477097" y="512508"/>
                </a:lnTo>
                <a:lnTo>
                  <a:pt x="1464219" y="508009"/>
                </a:lnTo>
                <a:lnTo>
                  <a:pt x="1451203" y="507276"/>
                </a:lnTo>
                <a:lnTo>
                  <a:pt x="1431112" y="507276"/>
                </a:lnTo>
                <a:lnTo>
                  <a:pt x="1431112" y="473582"/>
                </a:lnTo>
                <a:lnTo>
                  <a:pt x="1410385" y="473582"/>
                </a:lnTo>
                <a:close/>
              </a:path>
              <a:path w="2311552" h="592137">
                <a:moveTo>
                  <a:pt x="1455737" y="560400"/>
                </a:moveTo>
                <a:lnTo>
                  <a:pt x="1458228" y="560357"/>
                </a:lnTo>
                <a:lnTo>
                  <a:pt x="1458328" y="546785"/>
                </a:lnTo>
                <a:lnTo>
                  <a:pt x="1431112" y="546785"/>
                </a:lnTo>
                <a:lnTo>
                  <a:pt x="1410385" y="560400"/>
                </a:lnTo>
                <a:lnTo>
                  <a:pt x="1455737" y="560400"/>
                </a:lnTo>
                <a:close/>
              </a:path>
              <a:path w="2311552" h="592137">
                <a:moveTo>
                  <a:pt x="1655279" y="473582"/>
                </a:moveTo>
                <a:lnTo>
                  <a:pt x="1655279" y="560400"/>
                </a:lnTo>
                <a:lnTo>
                  <a:pt x="1675358" y="546785"/>
                </a:lnTo>
                <a:lnTo>
                  <a:pt x="1675358" y="521525"/>
                </a:lnTo>
                <a:lnTo>
                  <a:pt x="1698675" y="521525"/>
                </a:lnTo>
                <a:lnTo>
                  <a:pt x="1710347" y="520877"/>
                </a:lnTo>
                <a:lnTo>
                  <a:pt x="1710347" y="542899"/>
                </a:lnTo>
                <a:lnTo>
                  <a:pt x="1703209" y="546785"/>
                </a:lnTo>
                <a:lnTo>
                  <a:pt x="1703120" y="560357"/>
                </a:lnTo>
                <a:lnTo>
                  <a:pt x="1715754" y="558259"/>
                </a:lnTo>
                <a:lnTo>
                  <a:pt x="1726915" y="550542"/>
                </a:lnTo>
                <a:lnTo>
                  <a:pt x="1731721" y="533831"/>
                </a:lnTo>
                <a:lnTo>
                  <a:pt x="1730287" y="523645"/>
                </a:lnTo>
                <a:lnTo>
                  <a:pt x="1721667" y="512333"/>
                </a:lnTo>
                <a:lnTo>
                  <a:pt x="1708708" y="507985"/>
                </a:lnTo>
                <a:lnTo>
                  <a:pt x="1695437" y="507276"/>
                </a:lnTo>
                <a:lnTo>
                  <a:pt x="1675358" y="507276"/>
                </a:lnTo>
                <a:lnTo>
                  <a:pt x="1675358" y="473582"/>
                </a:lnTo>
                <a:lnTo>
                  <a:pt x="1655279" y="473582"/>
                </a:lnTo>
                <a:close/>
              </a:path>
              <a:path w="2311552" h="592137">
                <a:moveTo>
                  <a:pt x="1700618" y="560400"/>
                </a:moveTo>
                <a:lnTo>
                  <a:pt x="1703120" y="560357"/>
                </a:lnTo>
                <a:lnTo>
                  <a:pt x="1703209" y="546785"/>
                </a:lnTo>
                <a:lnTo>
                  <a:pt x="1675358" y="546785"/>
                </a:lnTo>
                <a:lnTo>
                  <a:pt x="1655279" y="560400"/>
                </a:lnTo>
                <a:lnTo>
                  <a:pt x="1700618" y="560400"/>
                </a:lnTo>
                <a:close/>
              </a:path>
              <a:path w="2311552" h="592137">
                <a:moveTo>
                  <a:pt x="2056295" y="560400"/>
                </a:moveTo>
                <a:lnTo>
                  <a:pt x="2016125" y="514400"/>
                </a:lnTo>
                <a:lnTo>
                  <a:pt x="2054999" y="473582"/>
                </a:lnTo>
                <a:lnTo>
                  <a:pt x="2031034" y="473582"/>
                </a:lnTo>
                <a:lnTo>
                  <a:pt x="1997989" y="509866"/>
                </a:lnTo>
                <a:lnTo>
                  <a:pt x="1997989" y="473582"/>
                </a:lnTo>
                <a:lnTo>
                  <a:pt x="1977263" y="473582"/>
                </a:lnTo>
                <a:lnTo>
                  <a:pt x="1977263" y="560400"/>
                </a:lnTo>
                <a:lnTo>
                  <a:pt x="1997989" y="560400"/>
                </a:lnTo>
                <a:lnTo>
                  <a:pt x="1997989" y="518286"/>
                </a:lnTo>
                <a:lnTo>
                  <a:pt x="2032977" y="560400"/>
                </a:lnTo>
                <a:lnTo>
                  <a:pt x="2056295" y="560400"/>
                </a:lnTo>
                <a:close/>
              </a:path>
              <a:path w="2311552" h="592137">
                <a:moveTo>
                  <a:pt x="1864760" y="459520"/>
                </a:moveTo>
                <a:lnTo>
                  <a:pt x="1873283" y="450289"/>
                </a:lnTo>
                <a:lnTo>
                  <a:pt x="1876844" y="440537"/>
                </a:lnTo>
                <a:lnTo>
                  <a:pt x="1859343" y="440537"/>
                </a:lnTo>
                <a:lnTo>
                  <a:pt x="1859343" y="448970"/>
                </a:lnTo>
                <a:lnTo>
                  <a:pt x="1851571" y="452856"/>
                </a:lnTo>
                <a:lnTo>
                  <a:pt x="1834730" y="452856"/>
                </a:lnTo>
                <a:lnTo>
                  <a:pt x="1826958" y="448970"/>
                </a:lnTo>
                <a:lnTo>
                  <a:pt x="1826958" y="440537"/>
                </a:lnTo>
                <a:lnTo>
                  <a:pt x="1809457" y="440537"/>
                </a:lnTo>
                <a:lnTo>
                  <a:pt x="1810094" y="443182"/>
                </a:lnTo>
                <a:lnTo>
                  <a:pt x="1814867" y="453131"/>
                </a:lnTo>
                <a:lnTo>
                  <a:pt x="1825192" y="461589"/>
                </a:lnTo>
                <a:lnTo>
                  <a:pt x="1843151" y="465162"/>
                </a:lnTo>
                <a:lnTo>
                  <a:pt x="1849192" y="464837"/>
                </a:lnTo>
                <a:lnTo>
                  <a:pt x="1864760" y="459520"/>
                </a:lnTo>
                <a:close/>
              </a:path>
              <a:path w="2311552" h="592137">
                <a:moveTo>
                  <a:pt x="178155" y="103657"/>
                </a:moveTo>
                <a:lnTo>
                  <a:pt x="178155" y="346608"/>
                </a:lnTo>
                <a:lnTo>
                  <a:pt x="179450" y="350494"/>
                </a:lnTo>
                <a:lnTo>
                  <a:pt x="182689" y="353733"/>
                </a:lnTo>
                <a:lnTo>
                  <a:pt x="185927" y="356971"/>
                </a:lnTo>
                <a:lnTo>
                  <a:pt x="190461" y="358914"/>
                </a:lnTo>
                <a:lnTo>
                  <a:pt x="199542" y="358914"/>
                </a:lnTo>
                <a:lnTo>
                  <a:pt x="203428" y="356971"/>
                </a:lnTo>
                <a:lnTo>
                  <a:pt x="206019" y="353733"/>
                </a:lnTo>
                <a:lnTo>
                  <a:pt x="209905" y="350494"/>
                </a:lnTo>
                <a:lnTo>
                  <a:pt x="211200" y="346608"/>
                </a:lnTo>
                <a:lnTo>
                  <a:pt x="211200" y="269506"/>
                </a:lnTo>
                <a:lnTo>
                  <a:pt x="223507" y="282460"/>
                </a:lnTo>
                <a:lnTo>
                  <a:pt x="241642" y="253314"/>
                </a:lnTo>
                <a:lnTo>
                  <a:pt x="218325" y="229984"/>
                </a:lnTo>
                <a:lnTo>
                  <a:pt x="213791" y="224802"/>
                </a:lnTo>
                <a:lnTo>
                  <a:pt x="211200" y="220268"/>
                </a:lnTo>
                <a:lnTo>
                  <a:pt x="211200" y="167792"/>
                </a:lnTo>
                <a:lnTo>
                  <a:pt x="213144" y="162610"/>
                </a:lnTo>
                <a:lnTo>
                  <a:pt x="211200" y="118554"/>
                </a:lnTo>
                <a:lnTo>
                  <a:pt x="211200" y="103657"/>
                </a:lnTo>
                <a:lnTo>
                  <a:pt x="209257" y="99771"/>
                </a:lnTo>
                <a:lnTo>
                  <a:pt x="206019" y="96532"/>
                </a:lnTo>
                <a:lnTo>
                  <a:pt x="202780" y="93294"/>
                </a:lnTo>
                <a:lnTo>
                  <a:pt x="198894" y="91998"/>
                </a:lnTo>
                <a:lnTo>
                  <a:pt x="189814" y="91998"/>
                </a:lnTo>
                <a:lnTo>
                  <a:pt x="185927" y="93294"/>
                </a:lnTo>
                <a:lnTo>
                  <a:pt x="182689" y="96532"/>
                </a:lnTo>
                <a:lnTo>
                  <a:pt x="179450" y="99771"/>
                </a:lnTo>
                <a:lnTo>
                  <a:pt x="178155" y="103657"/>
                </a:lnTo>
                <a:close/>
              </a:path>
              <a:path w="2311552" h="592137">
                <a:moveTo>
                  <a:pt x="223507" y="282460"/>
                </a:moveTo>
                <a:lnTo>
                  <a:pt x="231720" y="288696"/>
                </a:lnTo>
                <a:lnTo>
                  <a:pt x="243391" y="293715"/>
                </a:lnTo>
                <a:lnTo>
                  <a:pt x="256552" y="295427"/>
                </a:lnTo>
                <a:lnTo>
                  <a:pt x="263677" y="295427"/>
                </a:lnTo>
                <a:lnTo>
                  <a:pt x="274485" y="294500"/>
                </a:lnTo>
                <a:lnTo>
                  <a:pt x="286608" y="290480"/>
                </a:lnTo>
                <a:lnTo>
                  <a:pt x="296722" y="283108"/>
                </a:lnTo>
                <a:lnTo>
                  <a:pt x="323926" y="260438"/>
                </a:lnTo>
                <a:lnTo>
                  <a:pt x="329555" y="255053"/>
                </a:lnTo>
                <a:lnTo>
                  <a:pt x="337223" y="244468"/>
                </a:lnTo>
                <a:lnTo>
                  <a:pt x="341823" y="232657"/>
                </a:lnTo>
                <a:lnTo>
                  <a:pt x="343357" y="219621"/>
                </a:lnTo>
                <a:lnTo>
                  <a:pt x="343357" y="168440"/>
                </a:lnTo>
                <a:lnTo>
                  <a:pt x="340089" y="149870"/>
                </a:lnTo>
                <a:lnTo>
                  <a:pt x="334078" y="138684"/>
                </a:lnTo>
                <a:lnTo>
                  <a:pt x="325221" y="128917"/>
                </a:lnTo>
                <a:lnTo>
                  <a:pt x="298018" y="104952"/>
                </a:lnTo>
                <a:lnTo>
                  <a:pt x="289807" y="98957"/>
                </a:lnTo>
                <a:lnTo>
                  <a:pt x="278063" y="93769"/>
                </a:lnTo>
                <a:lnTo>
                  <a:pt x="265620" y="91998"/>
                </a:lnTo>
                <a:lnTo>
                  <a:pt x="255535" y="92108"/>
                </a:lnTo>
                <a:lnTo>
                  <a:pt x="244593" y="94390"/>
                </a:lnTo>
                <a:lnTo>
                  <a:pt x="233590" y="99592"/>
                </a:lnTo>
                <a:lnTo>
                  <a:pt x="222477" y="107663"/>
                </a:lnTo>
                <a:lnTo>
                  <a:pt x="211200" y="118554"/>
                </a:lnTo>
                <a:lnTo>
                  <a:pt x="213144" y="162610"/>
                </a:lnTo>
                <a:lnTo>
                  <a:pt x="217677" y="158724"/>
                </a:lnTo>
                <a:lnTo>
                  <a:pt x="241642" y="134111"/>
                </a:lnTo>
                <a:lnTo>
                  <a:pt x="248132" y="128269"/>
                </a:lnTo>
                <a:lnTo>
                  <a:pt x="252666" y="125679"/>
                </a:lnTo>
                <a:lnTo>
                  <a:pt x="269506" y="125679"/>
                </a:lnTo>
                <a:lnTo>
                  <a:pt x="275983" y="129565"/>
                </a:lnTo>
                <a:lnTo>
                  <a:pt x="303199" y="152895"/>
                </a:lnTo>
                <a:lnTo>
                  <a:pt x="308381" y="157429"/>
                </a:lnTo>
                <a:lnTo>
                  <a:pt x="310972" y="161963"/>
                </a:lnTo>
                <a:lnTo>
                  <a:pt x="310972" y="225450"/>
                </a:lnTo>
                <a:lnTo>
                  <a:pt x="308381" y="230631"/>
                </a:lnTo>
                <a:lnTo>
                  <a:pt x="304495" y="233870"/>
                </a:lnTo>
                <a:lnTo>
                  <a:pt x="278574" y="255904"/>
                </a:lnTo>
                <a:lnTo>
                  <a:pt x="274040" y="260438"/>
                </a:lnTo>
                <a:lnTo>
                  <a:pt x="270154" y="262381"/>
                </a:lnTo>
                <a:lnTo>
                  <a:pt x="252666" y="262381"/>
                </a:lnTo>
                <a:lnTo>
                  <a:pt x="248132" y="259143"/>
                </a:lnTo>
                <a:lnTo>
                  <a:pt x="241642" y="253314"/>
                </a:lnTo>
                <a:lnTo>
                  <a:pt x="223507" y="282460"/>
                </a:lnTo>
                <a:close/>
              </a:path>
              <a:path w="2311552" h="592137">
                <a:moveTo>
                  <a:pt x="1817890" y="191769"/>
                </a:moveTo>
                <a:lnTo>
                  <a:pt x="1817243" y="267563"/>
                </a:lnTo>
                <a:lnTo>
                  <a:pt x="1818538" y="263677"/>
                </a:lnTo>
                <a:lnTo>
                  <a:pt x="1821776" y="260438"/>
                </a:lnTo>
                <a:lnTo>
                  <a:pt x="1825015" y="257200"/>
                </a:lnTo>
                <a:lnTo>
                  <a:pt x="1828901" y="255904"/>
                </a:lnTo>
                <a:lnTo>
                  <a:pt x="1833435" y="255904"/>
                </a:lnTo>
                <a:lnTo>
                  <a:pt x="1834083" y="204076"/>
                </a:lnTo>
                <a:lnTo>
                  <a:pt x="1829549" y="204076"/>
                </a:lnTo>
                <a:lnTo>
                  <a:pt x="1825663" y="202133"/>
                </a:lnTo>
                <a:lnTo>
                  <a:pt x="1822424" y="198894"/>
                </a:lnTo>
                <a:lnTo>
                  <a:pt x="1819186" y="195656"/>
                </a:lnTo>
                <a:lnTo>
                  <a:pt x="1817890" y="191769"/>
                </a:lnTo>
                <a:close/>
              </a:path>
              <a:path w="2311552" h="592137">
                <a:moveTo>
                  <a:pt x="1518383" y="275512"/>
                </a:moveTo>
                <a:lnTo>
                  <a:pt x="1506948" y="283016"/>
                </a:lnTo>
                <a:lnTo>
                  <a:pt x="1495998" y="287476"/>
                </a:lnTo>
                <a:lnTo>
                  <a:pt x="1485531" y="288950"/>
                </a:lnTo>
                <a:lnTo>
                  <a:pt x="1457680" y="288950"/>
                </a:lnTo>
                <a:lnTo>
                  <a:pt x="1447146" y="287657"/>
                </a:lnTo>
                <a:lnTo>
                  <a:pt x="1341252" y="275948"/>
                </a:lnTo>
                <a:lnTo>
                  <a:pt x="1329813" y="282909"/>
                </a:lnTo>
                <a:lnTo>
                  <a:pt x="1318089" y="286970"/>
                </a:lnTo>
                <a:lnTo>
                  <a:pt x="1306080" y="288289"/>
                </a:lnTo>
                <a:lnTo>
                  <a:pt x="1267853" y="288289"/>
                </a:lnTo>
                <a:lnTo>
                  <a:pt x="1259685" y="287688"/>
                </a:lnTo>
                <a:lnTo>
                  <a:pt x="1247870" y="284528"/>
                </a:lnTo>
                <a:lnTo>
                  <a:pt x="1236340" y="278519"/>
                </a:lnTo>
                <a:lnTo>
                  <a:pt x="1225092" y="269506"/>
                </a:lnTo>
                <a:lnTo>
                  <a:pt x="1219163" y="263395"/>
                </a:lnTo>
                <a:lnTo>
                  <a:pt x="1211000" y="252372"/>
                </a:lnTo>
                <a:lnTo>
                  <a:pt x="1206039" y="241077"/>
                </a:lnTo>
                <a:lnTo>
                  <a:pt x="1204366" y="229336"/>
                </a:lnTo>
                <a:lnTo>
                  <a:pt x="1204366" y="159372"/>
                </a:lnTo>
                <a:lnTo>
                  <a:pt x="1204815" y="152975"/>
                </a:lnTo>
                <a:lnTo>
                  <a:pt x="1208086" y="141428"/>
                </a:lnTo>
                <a:lnTo>
                  <a:pt x="1214600" y="130229"/>
                </a:lnTo>
                <a:lnTo>
                  <a:pt x="1224445" y="119202"/>
                </a:lnTo>
                <a:lnTo>
                  <a:pt x="1232464" y="112443"/>
                </a:lnTo>
                <a:lnTo>
                  <a:pt x="1243828" y="105662"/>
                </a:lnTo>
                <a:lnTo>
                  <a:pt x="1255599" y="101704"/>
                </a:lnTo>
                <a:lnTo>
                  <a:pt x="1177150" y="112725"/>
                </a:lnTo>
                <a:lnTo>
                  <a:pt x="1177150" y="121792"/>
                </a:lnTo>
                <a:lnTo>
                  <a:pt x="1175854" y="125679"/>
                </a:lnTo>
                <a:lnTo>
                  <a:pt x="1172616" y="128917"/>
                </a:lnTo>
                <a:lnTo>
                  <a:pt x="1169377" y="131508"/>
                </a:lnTo>
                <a:lnTo>
                  <a:pt x="1165491" y="133464"/>
                </a:lnTo>
                <a:lnTo>
                  <a:pt x="1085811" y="133464"/>
                </a:lnTo>
                <a:lnTo>
                  <a:pt x="1081277" y="134759"/>
                </a:lnTo>
                <a:lnTo>
                  <a:pt x="1077379" y="138645"/>
                </a:lnTo>
                <a:lnTo>
                  <a:pt x="1051471" y="161315"/>
                </a:lnTo>
                <a:lnTo>
                  <a:pt x="1046937" y="164553"/>
                </a:lnTo>
                <a:lnTo>
                  <a:pt x="1044994" y="169735"/>
                </a:lnTo>
                <a:lnTo>
                  <a:pt x="1044994" y="220268"/>
                </a:lnTo>
                <a:lnTo>
                  <a:pt x="1046289" y="223507"/>
                </a:lnTo>
                <a:lnTo>
                  <a:pt x="1050175" y="226745"/>
                </a:lnTo>
                <a:lnTo>
                  <a:pt x="1078674" y="251371"/>
                </a:lnTo>
                <a:lnTo>
                  <a:pt x="1082573" y="254609"/>
                </a:lnTo>
                <a:lnTo>
                  <a:pt x="1087107" y="255904"/>
                </a:lnTo>
                <a:lnTo>
                  <a:pt x="1164844" y="255904"/>
                </a:lnTo>
                <a:lnTo>
                  <a:pt x="1168730" y="257848"/>
                </a:lnTo>
                <a:lnTo>
                  <a:pt x="1171968" y="261086"/>
                </a:lnTo>
                <a:lnTo>
                  <a:pt x="1175207" y="264325"/>
                </a:lnTo>
                <a:lnTo>
                  <a:pt x="1177150" y="268211"/>
                </a:lnTo>
                <a:lnTo>
                  <a:pt x="1177150" y="277279"/>
                </a:lnTo>
                <a:lnTo>
                  <a:pt x="1175207" y="281165"/>
                </a:lnTo>
                <a:lnTo>
                  <a:pt x="1171968" y="284403"/>
                </a:lnTo>
                <a:lnTo>
                  <a:pt x="1168730" y="286994"/>
                </a:lnTo>
                <a:lnTo>
                  <a:pt x="1164844" y="288950"/>
                </a:lnTo>
                <a:lnTo>
                  <a:pt x="1090345" y="288950"/>
                </a:lnTo>
                <a:lnTo>
                  <a:pt x="1081659" y="288262"/>
                </a:lnTo>
                <a:lnTo>
                  <a:pt x="948461" y="357619"/>
                </a:lnTo>
                <a:lnTo>
                  <a:pt x="1883321" y="357619"/>
                </a:lnTo>
                <a:lnTo>
                  <a:pt x="1883321" y="288950"/>
                </a:lnTo>
                <a:lnTo>
                  <a:pt x="1828253" y="288950"/>
                </a:lnTo>
                <a:lnTo>
                  <a:pt x="1825015" y="286994"/>
                </a:lnTo>
                <a:lnTo>
                  <a:pt x="1821776" y="283756"/>
                </a:lnTo>
                <a:lnTo>
                  <a:pt x="1818538" y="280517"/>
                </a:lnTo>
                <a:lnTo>
                  <a:pt x="1817243" y="276631"/>
                </a:lnTo>
                <a:lnTo>
                  <a:pt x="1817243" y="267563"/>
                </a:lnTo>
                <a:lnTo>
                  <a:pt x="1756981" y="161963"/>
                </a:lnTo>
                <a:lnTo>
                  <a:pt x="1756981" y="206019"/>
                </a:lnTo>
                <a:lnTo>
                  <a:pt x="1755686" y="209905"/>
                </a:lnTo>
                <a:lnTo>
                  <a:pt x="1752447" y="213144"/>
                </a:lnTo>
                <a:lnTo>
                  <a:pt x="1748561" y="216382"/>
                </a:lnTo>
                <a:lnTo>
                  <a:pt x="1745322" y="218325"/>
                </a:lnTo>
                <a:lnTo>
                  <a:pt x="1624825" y="218325"/>
                </a:lnTo>
                <a:lnTo>
                  <a:pt x="1624825" y="233222"/>
                </a:lnTo>
                <a:lnTo>
                  <a:pt x="1626768" y="238417"/>
                </a:lnTo>
                <a:lnTo>
                  <a:pt x="1631950" y="242303"/>
                </a:lnTo>
                <a:lnTo>
                  <a:pt x="1641665" y="250075"/>
                </a:lnTo>
                <a:lnTo>
                  <a:pt x="1646847" y="253961"/>
                </a:lnTo>
                <a:lnTo>
                  <a:pt x="1651380" y="255904"/>
                </a:lnTo>
                <a:lnTo>
                  <a:pt x="1745322" y="255904"/>
                </a:lnTo>
                <a:lnTo>
                  <a:pt x="1748561" y="257848"/>
                </a:lnTo>
                <a:lnTo>
                  <a:pt x="1752447" y="261086"/>
                </a:lnTo>
                <a:lnTo>
                  <a:pt x="1755686" y="264325"/>
                </a:lnTo>
                <a:lnTo>
                  <a:pt x="1756981" y="268211"/>
                </a:lnTo>
                <a:lnTo>
                  <a:pt x="1756981" y="277279"/>
                </a:lnTo>
                <a:lnTo>
                  <a:pt x="1755038" y="280517"/>
                </a:lnTo>
                <a:lnTo>
                  <a:pt x="1751799" y="283756"/>
                </a:lnTo>
                <a:lnTo>
                  <a:pt x="1748561" y="286994"/>
                </a:lnTo>
                <a:lnTo>
                  <a:pt x="1744675" y="288950"/>
                </a:lnTo>
                <a:lnTo>
                  <a:pt x="1648142" y="288950"/>
                </a:lnTo>
                <a:lnTo>
                  <a:pt x="1642313" y="287642"/>
                </a:lnTo>
                <a:lnTo>
                  <a:pt x="1635836" y="285051"/>
                </a:lnTo>
                <a:lnTo>
                  <a:pt x="1630006" y="283108"/>
                </a:lnTo>
                <a:lnTo>
                  <a:pt x="1624825" y="280517"/>
                </a:lnTo>
                <a:lnTo>
                  <a:pt x="1622234" y="277926"/>
                </a:lnTo>
                <a:lnTo>
                  <a:pt x="1607337" y="264972"/>
                </a:lnTo>
                <a:lnTo>
                  <a:pt x="1602803" y="261086"/>
                </a:lnTo>
                <a:lnTo>
                  <a:pt x="1598904" y="255904"/>
                </a:lnTo>
                <a:lnTo>
                  <a:pt x="1563281" y="272745"/>
                </a:lnTo>
                <a:lnTo>
                  <a:pt x="1563281" y="277279"/>
                </a:lnTo>
                <a:lnTo>
                  <a:pt x="1561338" y="281165"/>
                </a:lnTo>
                <a:lnTo>
                  <a:pt x="1558099" y="284403"/>
                </a:lnTo>
                <a:lnTo>
                  <a:pt x="1554861" y="286994"/>
                </a:lnTo>
                <a:lnTo>
                  <a:pt x="1550974" y="288950"/>
                </a:lnTo>
                <a:lnTo>
                  <a:pt x="1541894" y="288950"/>
                </a:lnTo>
                <a:lnTo>
                  <a:pt x="1538008" y="286994"/>
                </a:lnTo>
                <a:lnTo>
                  <a:pt x="1534769" y="284403"/>
                </a:lnTo>
                <a:lnTo>
                  <a:pt x="1531531" y="281165"/>
                </a:lnTo>
                <a:lnTo>
                  <a:pt x="1530235" y="277279"/>
                </a:lnTo>
                <a:lnTo>
                  <a:pt x="1530235" y="264972"/>
                </a:lnTo>
                <a:lnTo>
                  <a:pt x="1518383" y="275512"/>
                </a:lnTo>
                <a:close/>
              </a:path>
              <a:path w="2311552" h="592137">
                <a:moveTo>
                  <a:pt x="1435484" y="282963"/>
                </a:moveTo>
                <a:lnTo>
                  <a:pt x="1423987" y="274688"/>
                </a:lnTo>
                <a:lnTo>
                  <a:pt x="1410385" y="263029"/>
                </a:lnTo>
                <a:lnTo>
                  <a:pt x="1403908" y="254609"/>
                </a:lnTo>
                <a:lnTo>
                  <a:pt x="1401318" y="248132"/>
                </a:lnTo>
                <a:lnTo>
                  <a:pt x="1398727" y="241007"/>
                </a:lnTo>
                <a:lnTo>
                  <a:pt x="1397431" y="234518"/>
                </a:lnTo>
                <a:lnTo>
                  <a:pt x="1397431" y="154190"/>
                </a:lnTo>
                <a:lnTo>
                  <a:pt x="1398727" y="147065"/>
                </a:lnTo>
                <a:lnTo>
                  <a:pt x="1401965" y="139941"/>
                </a:lnTo>
                <a:lnTo>
                  <a:pt x="1405204" y="132816"/>
                </a:lnTo>
                <a:lnTo>
                  <a:pt x="1408442" y="127622"/>
                </a:lnTo>
                <a:lnTo>
                  <a:pt x="1412976" y="124383"/>
                </a:lnTo>
                <a:lnTo>
                  <a:pt x="1425930" y="112725"/>
                </a:lnTo>
                <a:lnTo>
                  <a:pt x="1435305" y="106289"/>
                </a:lnTo>
                <a:lnTo>
                  <a:pt x="1447236" y="101859"/>
                </a:lnTo>
                <a:lnTo>
                  <a:pt x="1460271" y="100418"/>
                </a:lnTo>
                <a:lnTo>
                  <a:pt x="1483588" y="100418"/>
                </a:lnTo>
                <a:lnTo>
                  <a:pt x="1496165" y="101937"/>
                </a:lnTo>
                <a:lnTo>
                  <a:pt x="1507983" y="106471"/>
                </a:lnTo>
                <a:lnTo>
                  <a:pt x="1519224" y="114020"/>
                </a:lnTo>
                <a:lnTo>
                  <a:pt x="1530235" y="123088"/>
                </a:lnTo>
                <a:lnTo>
                  <a:pt x="1530235" y="41465"/>
                </a:lnTo>
                <a:lnTo>
                  <a:pt x="1531531" y="37579"/>
                </a:lnTo>
                <a:lnTo>
                  <a:pt x="1534769" y="34340"/>
                </a:lnTo>
                <a:lnTo>
                  <a:pt x="1538008" y="31102"/>
                </a:lnTo>
                <a:lnTo>
                  <a:pt x="1541894" y="29159"/>
                </a:lnTo>
                <a:lnTo>
                  <a:pt x="1550974" y="29159"/>
                </a:lnTo>
                <a:lnTo>
                  <a:pt x="1554861" y="31102"/>
                </a:lnTo>
                <a:lnTo>
                  <a:pt x="1558099" y="34340"/>
                </a:lnTo>
                <a:lnTo>
                  <a:pt x="1561338" y="37579"/>
                </a:lnTo>
                <a:lnTo>
                  <a:pt x="1563281" y="41465"/>
                </a:lnTo>
                <a:lnTo>
                  <a:pt x="1563281" y="272745"/>
                </a:lnTo>
                <a:lnTo>
                  <a:pt x="1598904" y="255904"/>
                </a:lnTo>
                <a:lnTo>
                  <a:pt x="1596313" y="249427"/>
                </a:lnTo>
                <a:lnTo>
                  <a:pt x="1593075" y="242950"/>
                </a:lnTo>
                <a:lnTo>
                  <a:pt x="1591779" y="237121"/>
                </a:lnTo>
                <a:lnTo>
                  <a:pt x="1591779" y="152247"/>
                </a:lnTo>
                <a:lnTo>
                  <a:pt x="1593075" y="146418"/>
                </a:lnTo>
                <a:lnTo>
                  <a:pt x="1596313" y="139293"/>
                </a:lnTo>
                <a:lnTo>
                  <a:pt x="1599552" y="132168"/>
                </a:lnTo>
                <a:lnTo>
                  <a:pt x="1604098" y="126326"/>
                </a:lnTo>
                <a:lnTo>
                  <a:pt x="1609280" y="122440"/>
                </a:lnTo>
                <a:lnTo>
                  <a:pt x="1622882" y="111429"/>
                </a:lnTo>
                <a:lnTo>
                  <a:pt x="1628166" y="107542"/>
                </a:lnTo>
                <a:lnTo>
                  <a:pt x="1639862" y="102241"/>
                </a:lnTo>
                <a:lnTo>
                  <a:pt x="1652676" y="100418"/>
                </a:lnTo>
                <a:lnTo>
                  <a:pt x="1698675" y="100418"/>
                </a:lnTo>
                <a:lnTo>
                  <a:pt x="1708805" y="101731"/>
                </a:lnTo>
                <a:lnTo>
                  <a:pt x="1720506" y="106576"/>
                </a:lnTo>
                <a:lnTo>
                  <a:pt x="1731721" y="114668"/>
                </a:lnTo>
                <a:lnTo>
                  <a:pt x="1744027" y="126974"/>
                </a:lnTo>
                <a:lnTo>
                  <a:pt x="1750881" y="135614"/>
                </a:lnTo>
                <a:lnTo>
                  <a:pt x="1755431" y="147439"/>
                </a:lnTo>
                <a:lnTo>
                  <a:pt x="1756981" y="161963"/>
                </a:lnTo>
                <a:lnTo>
                  <a:pt x="1817243" y="267563"/>
                </a:lnTo>
                <a:lnTo>
                  <a:pt x="1817890" y="191769"/>
                </a:lnTo>
                <a:lnTo>
                  <a:pt x="1817890" y="154838"/>
                </a:lnTo>
                <a:lnTo>
                  <a:pt x="1819186" y="150952"/>
                </a:lnTo>
                <a:lnTo>
                  <a:pt x="1822424" y="147713"/>
                </a:lnTo>
                <a:lnTo>
                  <a:pt x="1825663" y="144475"/>
                </a:lnTo>
                <a:lnTo>
                  <a:pt x="1829549" y="143179"/>
                </a:lnTo>
                <a:lnTo>
                  <a:pt x="1871662" y="143179"/>
                </a:lnTo>
                <a:lnTo>
                  <a:pt x="1875548" y="144475"/>
                </a:lnTo>
                <a:lnTo>
                  <a:pt x="1878787" y="147713"/>
                </a:lnTo>
                <a:lnTo>
                  <a:pt x="1882025" y="150952"/>
                </a:lnTo>
                <a:lnTo>
                  <a:pt x="1883968" y="154838"/>
                </a:lnTo>
                <a:lnTo>
                  <a:pt x="1883968" y="191769"/>
                </a:lnTo>
                <a:lnTo>
                  <a:pt x="1882025" y="195656"/>
                </a:lnTo>
                <a:lnTo>
                  <a:pt x="1878787" y="198894"/>
                </a:lnTo>
                <a:lnTo>
                  <a:pt x="1875548" y="202133"/>
                </a:lnTo>
                <a:lnTo>
                  <a:pt x="1871662" y="204076"/>
                </a:lnTo>
                <a:lnTo>
                  <a:pt x="1834083" y="204076"/>
                </a:lnTo>
                <a:lnTo>
                  <a:pt x="1833435" y="255904"/>
                </a:lnTo>
                <a:lnTo>
                  <a:pt x="1904047" y="255904"/>
                </a:lnTo>
                <a:lnTo>
                  <a:pt x="1907933" y="257200"/>
                </a:lnTo>
                <a:lnTo>
                  <a:pt x="1911172" y="260438"/>
                </a:lnTo>
                <a:lnTo>
                  <a:pt x="1912848" y="262102"/>
                </a:lnTo>
                <a:lnTo>
                  <a:pt x="1915058" y="266306"/>
                </a:lnTo>
                <a:lnTo>
                  <a:pt x="1915058" y="0"/>
                </a:lnTo>
                <a:lnTo>
                  <a:pt x="948461" y="0"/>
                </a:lnTo>
                <a:lnTo>
                  <a:pt x="948461" y="357619"/>
                </a:lnTo>
                <a:lnTo>
                  <a:pt x="1081659" y="288262"/>
                </a:lnTo>
                <a:lnTo>
                  <a:pt x="1069465" y="284585"/>
                </a:lnTo>
                <a:lnTo>
                  <a:pt x="1058595" y="277926"/>
                </a:lnTo>
                <a:lnTo>
                  <a:pt x="1026845" y="250075"/>
                </a:lnTo>
                <a:lnTo>
                  <a:pt x="1018616" y="240970"/>
                </a:lnTo>
                <a:lnTo>
                  <a:pt x="1013564" y="229321"/>
                </a:lnTo>
                <a:lnTo>
                  <a:pt x="1011948" y="215734"/>
                </a:lnTo>
                <a:lnTo>
                  <a:pt x="1011902" y="170411"/>
                </a:lnTo>
                <a:lnTo>
                  <a:pt x="1013903" y="158015"/>
                </a:lnTo>
                <a:lnTo>
                  <a:pt x="1019575" y="146858"/>
                </a:lnTo>
                <a:lnTo>
                  <a:pt x="1028801" y="136702"/>
                </a:lnTo>
                <a:lnTo>
                  <a:pt x="1057300" y="112077"/>
                </a:lnTo>
                <a:lnTo>
                  <a:pt x="1063321" y="107761"/>
                </a:lnTo>
                <a:lnTo>
                  <a:pt x="1075026" y="102254"/>
                </a:lnTo>
                <a:lnTo>
                  <a:pt x="1087107" y="100418"/>
                </a:lnTo>
                <a:lnTo>
                  <a:pt x="1165491" y="100418"/>
                </a:lnTo>
                <a:lnTo>
                  <a:pt x="1169377" y="102361"/>
                </a:lnTo>
                <a:lnTo>
                  <a:pt x="1172616" y="105600"/>
                </a:lnTo>
                <a:lnTo>
                  <a:pt x="1175854" y="108191"/>
                </a:lnTo>
                <a:lnTo>
                  <a:pt x="1177150" y="112725"/>
                </a:lnTo>
                <a:lnTo>
                  <a:pt x="1255599" y="101704"/>
                </a:lnTo>
                <a:lnTo>
                  <a:pt x="1267853" y="100418"/>
                </a:lnTo>
                <a:lnTo>
                  <a:pt x="1306080" y="100418"/>
                </a:lnTo>
                <a:lnTo>
                  <a:pt x="1314450" y="100805"/>
                </a:lnTo>
                <a:lnTo>
                  <a:pt x="1326195" y="103908"/>
                </a:lnTo>
                <a:lnTo>
                  <a:pt x="1337658" y="109876"/>
                </a:lnTo>
                <a:lnTo>
                  <a:pt x="1348841" y="118554"/>
                </a:lnTo>
                <a:lnTo>
                  <a:pt x="1355600" y="125062"/>
                </a:lnTo>
                <a:lnTo>
                  <a:pt x="1363720" y="135909"/>
                </a:lnTo>
                <a:lnTo>
                  <a:pt x="1368591" y="147346"/>
                </a:lnTo>
                <a:lnTo>
                  <a:pt x="1370215" y="159372"/>
                </a:lnTo>
                <a:lnTo>
                  <a:pt x="1370215" y="229336"/>
                </a:lnTo>
                <a:lnTo>
                  <a:pt x="1369649" y="236242"/>
                </a:lnTo>
                <a:lnTo>
                  <a:pt x="1366043" y="247797"/>
                </a:lnTo>
                <a:lnTo>
                  <a:pt x="1359107" y="258913"/>
                </a:lnTo>
                <a:lnTo>
                  <a:pt x="1348841" y="269506"/>
                </a:lnTo>
                <a:lnTo>
                  <a:pt x="1341252" y="275948"/>
                </a:lnTo>
                <a:lnTo>
                  <a:pt x="1447146" y="287657"/>
                </a:lnTo>
                <a:lnTo>
                  <a:pt x="1435484" y="282963"/>
                </a:lnTo>
                <a:close/>
              </a:path>
              <a:path w="2311552" h="592137">
                <a:moveTo>
                  <a:pt x="619370" y="100431"/>
                </a:moveTo>
                <a:lnTo>
                  <a:pt x="606963" y="103322"/>
                </a:lnTo>
                <a:lnTo>
                  <a:pt x="595376" y="108838"/>
                </a:lnTo>
                <a:lnTo>
                  <a:pt x="565581" y="126974"/>
                </a:lnTo>
                <a:lnTo>
                  <a:pt x="565581" y="111429"/>
                </a:lnTo>
                <a:lnTo>
                  <a:pt x="564286" y="107543"/>
                </a:lnTo>
                <a:lnTo>
                  <a:pt x="561047" y="104305"/>
                </a:lnTo>
                <a:lnTo>
                  <a:pt x="557809" y="101066"/>
                </a:lnTo>
                <a:lnTo>
                  <a:pt x="553910" y="99771"/>
                </a:lnTo>
                <a:lnTo>
                  <a:pt x="544842" y="99771"/>
                </a:lnTo>
                <a:lnTo>
                  <a:pt x="540956" y="101066"/>
                </a:lnTo>
                <a:lnTo>
                  <a:pt x="537718" y="104305"/>
                </a:lnTo>
                <a:lnTo>
                  <a:pt x="534479" y="107543"/>
                </a:lnTo>
                <a:lnTo>
                  <a:pt x="533184" y="111429"/>
                </a:lnTo>
                <a:lnTo>
                  <a:pt x="533184" y="276631"/>
                </a:lnTo>
                <a:lnTo>
                  <a:pt x="534479" y="279869"/>
                </a:lnTo>
                <a:lnTo>
                  <a:pt x="537718" y="283108"/>
                </a:lnTo>
                <a:lnTo>
                  <a:pt x="540956" y="286346"/>
                </a:lnTo>
                <a:lnTo>
                  <a:pt x="544842" y="288289"/>
                </a:lnTo>
                <a:lnTo>
                  <a:pt x="553910" y="288289"/>
                </a:lnTo>
                <a:lnTo>
                  <a:pt x="557809" y="286346"/>
                </a:lnTo>
                <a:lnTo>
                  <a:pt x="561047" y="283108"/>
                </a:lnTo>
                <a:lnTo>
                  <a:pt x="564286" y="279869"/>
                </a:lnTo>
                <a:lnTo>
                  <a:pt x="565581" y="276631"/>
                </a:lnTo>
                <a:lnTo>
                  <a:pt x="565581" y="167144"/>
                </a:lnTo>
                <a:lnTo>
                  <a:pt x="610285" y="137998"/>
                </a:lnTo>
                <a:lnTo>
                  <a:pt x="616115" y="134111"/>
                </a:lnTo>
                <a:lnTo>
                  <a:pt x="621944" y="132168"/>
                </a:lnTo>
                <a:lnTo>
                  <a:pt x="654329" y="132168"/>
                </a:lnTo>
                <a:lnTo>
                  <a:pt x="660158" y="137998"/>
                </a:lnTo>
                <a:lnTo>
                  <a:pt x="660806" y="149656"/>
                </a:lnTo>
                <a:lnTo>
                  <a:pt x="665352" y="272097"/>
                </a:lnTo>
                <a:lnTo>
                  <a:pt x="666000" y="276631"/>
                </a:lnTo>
                <a:lnTo>
                  <a:pt x="667296" y="281165"/>
                </a:lnTo>
                <a:lnTo>
                  <a:pt x="670534" y="283756"/>
                </a:lnTo>
                <a:lnTo>
                  <a:pt x="673773" y="286994"/>
                </a:lnTo>
                <a:lnTo>
                  <a:pt x="677659" y="288289"/>
                </a:lnTo>
                <a:lnTo>
                  <a:pt x="686727" y="288289"/>
                </a:lnTo>
                <a:lnTo>
                  <a:pt x="690613" y="286346"/>
                </a:lnTo>
                <a:lnTo>
                  <a:pt x="693851" y="283108"/>
                </a:lnTo>
                <a:lnTo>
                  <a:pt x="697090" y="279869"/>
                </a:lnTo>
                <a:lnTo>
                  <a:pt x="698385" y="276631"/>
                </a:lnTo>
                <a:lnTo>
                  <a:pt x="698385" y="272097"/>
                </a:lnTo>
                <a:lnTo>
                  <a:pt x="693851" y="147713"/>
                </a:lnTo>
                <a:lnTo>
                  <a:pt x="691843" y="135217"/>
                </a:lnTo>
                <a:lnTo>
                  <a:pt x="686816" y="123475"/>
                </a:lnTo>
                <a:lnTo>
                  <a:pt x="678954" y="113372"/>
                </a:lnTo>
                <a:lnTo>
                  <a:pt x="669810" y="106417"/>
                </a:lnTo>
                <a:lnTo>
                  <a:pt x="658163" y="101432"/>
                </a:lnTo>
                <a:lnTo>
                  <a:pt x="645261" y="99771"/>
                </a:lnTo>
                <a:lnTo>
                  <a:pt x="629716" y="99771"/>
                </a:lnTo>
                <a:lnTo>
                  <a:pt x="619370" y="100431"/>
                </a:lnTo>
                <a:close/>
              </a:path>
              <a:path w="2311552" h="592137">
                <a:moveTo>
                  <a:pt x="467753" y="134759"/>
                </a:moveTo>
                <a:lnTo>
                  <a:pt x="472935" y="139293"/>
                </a:lnTo>
                <a:lnTo>
                  <a:pt x="482650" y="147713"/>
                </a:lnTo>
                <a:lnTo>
                  <a:pt x="486537" y="150952"/>
                </a:lnTo>
                <a:lnTo>
                  <a:pt x="488480" y="155486"/>
                </a:lnTo>
                <a:lnTo>
                  <a:pt x="488480" y="184645"/>
                </a:lnTo>
                <a:lnTo>
                  <a:pt x="388708" y="184645"/>
                </a:lnTo>
                <a:lnTo>
                  <a:pt x="388708" y="153542"/>
                </a:lnTo>
                <a:lnTo>
                  <a:pt x="390651" y="149656"/>
                </a:lnTo>
                <a:lnTo>
                  <a:pt x="395185" y="146418"/>
                </a:lnTo>
                <a:lnTo>
                  <a:pt x="404914" y="137998"/>
                </a:lnTo>
                <a:lnTo>
                  <a:pt x="409696" y="100235"/>
                </a:lnTo>
                <a:lnTo>
                  <a:pt x="397533" y="103832"/>
                </a:lnTo>
                <a:lnTo>
                  <a:pt x="386118" y="110782"/>
                </a:lnTo>
                <a:lnTo>
                  <a:pt x="372516" y="121792"/>
                </a:lnTo>
                <a:lnTo>
                  <a:pt x="367334" y="125679"/>
                </a:lnTo>
                <a:lnTo>
                  <a:pt x="363448" y="130860"/>
                </a:lnTo>
                <a:lnTo>
                  <a:pt x="360210" y="138645"/>
                </a:lnTo>
                <a:lnTo>
                  <a:pt x="356971" y="145770"/>
                </a:lnTo>
                <a:lnTo>
                  <a:pt x="355028" y="151599"/>
                </a:lnTo>
                <a:lnTo>
                  <a:pt x="355028" y="236473"/>
                </a:lnTo>
                <a:lnTo>
                  <a:pt x="356323" y="242303"/>
                </a:lnTo>
                <a:lnTo>
                  <a:pt x="359562" y="248780"/>
                </a:lnTo>
                <a:lnTo>
                  <a:pt x="362800" y="255257"/>
                </a:lnTo>
                <a:lnTo>
                  <a:pt x="366687" y="260438"/>
                </a:lnTo>
                <a:lnTo>
                  <a:pt x="371221" y="264325"/>
                </a:lnTo>
                <a:lnTo>
                  <a:pt x="385470" y="277279"/>
                </a:lnTo>
                <a:lnTo>
                  <a:pt x="388708" y="279869"/>
                </a:lnTo>
                <a:lnTo>
                  <a:pt x="393242" y="282460"/>
                </a:lnTo>
                <a:lnTo>
                  <a:pt x="399719" y="284403"/>
                </a:lnTo>
                <a:lnTo>
                  <a:pt x="406209" y="286994"/>
                </a:lnTo>
                <a:lnTo>
                  <a:pt x="412038" y="288289"/>
                </a:lnTo>
                <a:lnTo>
                  <a:pt x="508571" y="288289"/>
                </a:lnTo>
                <a:lnTo>
                  <a:pt x="512457" y="286346"/>
                </a:lnTo>
                <a:lnTo>
                  <a:pt x="515696" y="283108"/>
                </a:lnTo>
                <a:lnTo>
                  <a:pt x="518934" y="279869"/>
                </a:lnTo>
                <a:lnTo>
                  <a:pt x="520877" y="276631"/>
                </a:lnTo>
                <a:lnTo>
                  <a:pt x="520877" y="267563"/>
                </a:lnTo>
                <a:lnTo>
                  <a:pt x="518934" y="263677"/>
                </a:lnTo>
                <a:lnTo>
                  <a:pt x="515696" y="260438"/>
                </a:lnTo>
                <a:lnTo>
                  <a:pt x="512457" y="257200"/>
                </a:lnTo>
                <a:lnTo>
                  <a:pt x="508571" y="255257"/>
                </a:lnTo>
                <a:lnTo>
                  <a:pt x="415277" y="255257"/>
                </a:lnTo>
                <a:lnTo>
                  <a:pt x="410095" y="253314"/>
                </a:lnTo>
                <a:lnTo>
                  <a:pt x="404914" y="249427"/>
                </a:lnTo>
                <a:lnTo>
                  <a:pt x="395185" y="241007"/>
                </a:lnTo>
                <a:lnTo>
                  <a:pt x="390651" y="237121"/>
                </a:lnTo>
                <a:lnTo>
                  <a:pt x="388061" y="232575"/>
                </a:lnTo>
                <a:lnTo>
                  <a:pt x="388061" y="217677"/>
                </a:lnTo>
                <a:lnTo>
                  <a:pt x="508571" y="217677"/>
                </a:lnTo>
                <a:lnTo>
                  <a:pt x="512457" y="215734"/>
                </a:lnTo>
                <a:lnTo>
                  <a:pt x="515696" y="212496"/>
                </a:lnTo>
                <a:lnTo>
                  <a:pt x="518934" y="209257"/>
                </a:lnTo>
                <a:lnTo>
                  <a:pt x="520877" y="205371"/>
                </a:lnTo>
                <a:lnTo>
                  <a:pt x="520877" y="161315"/>
                </a:lnTo>
                <a:lnTo>
                  <a:pt x="519359" y="147011"/>
                </a:lnTo>
                <a:lnTo>
                  <a:pt x="514825" y="135199"/>
                </a:lnTo>
                <a:lnTo>
                  <a:pt x="507276" y="125679"/>
                </a:lnTo>
                <a:lnTo>
                  <a:pt x="494957" y="114020"/>
                </a:lnTo>
                <a:lnTo>
                  <a:pt x="486046" y="107020"/>
                </a:lnTo>
                <a:lnTo>
                  <a:pt x="474399" y="101553"/>
                </a:lnTo>
                <a:lnTo>
                  <a:pt x="462572" y="99771"/>
                </a:lnTo>
                <a:lnTo>
                  <a:pt x="418515" y="132816"/>
                </a:lnTo>
                <a:lnTo>
                  <a:pt x="463867" y="132816"/>
                </a:lnTo>
                <a:lnTo>
                  <a:pt x="467753" y="134759"/>
                </a:lnTo>
                <a:close/>
              </a:path>
              <a:path w="2311552" h="592137">
                <a:moveTo>
                  <a:pt x="404914" y="137998"/>
                </a:moveTo>
                <a:lnTo>
                  <a:pt x="408800" y="134759"/>
                </a:lnTo>
                <a:lnTo>
                  <a:pt x="413334" y="132816"/>
                </a:lnTo>
                <a:lnTo>
                  <a:pt x="418515" y="132816"/>
                </a:lnTo>
                <a:lnTo>
                  <a:pt x="462572" y="99771"/>
                </a:lnTo>
                <a:lnTo>
                  <a:pt x="415925" y="99771"/>
                </a:lnTo>
                <a:lnTo>
                  <a:pt x="409696" y="100235"/>
                </a:lnTo>
                <a:lnTo>
                  <a:pt x="404914" y="137998"/>
                </a:lnTo>
                <a:close/>
              </a:path>
              <a:path w="2311552" h="592137">
                <a:moveTo>
                  <a:pt x="796213" y="53124"/>
                </a:moveTo>
                <a:lnTo>
                  <a:pt x="796213" y="129565"/>
                </a:lnTo>
                <a:lnTo>
                  <a:pt x="794270" y="133464"/>
                </a:lnTo>
                <a:lnTo>
                  <a:pt x="791032" y="137350"/>
                </a:lnTo>
                <a:lnTo>
                  <a:pt x="787793" y="140588"/>
                </a:lnTo>
                <a:lnTo>
                  <a:pt x="783907" y="142532"/>
                </a:lnTo>
                <a:lnTo>
                  <a:pt x="741794" y="142532"/>
                </a:lnTo>
                <a:lnTo>
                  <a:pt x="737908" y="143827"/>
                </a:lnTo>
                <a:lnTo>
                  <a:pt x="735317" y="147065"/>
                </a:lnTo>
                <a:lnTo>
                  <a:pt x="732078" y="150304"/>
                </a:lnTo>
                <a:lnTo>
                  <a:pt x="730135" y="154190"/>
                </a:lnTo>
                <a:lnTo>
                  <a:pt x="730135" y="163258"/>
                </a:lnTo>
                <a:lnTo>
                  <a:pt x="732078" y="167144"/>
                </a:lnTo>
                <a:lnTo>
                  <a:pt x="735317" y="170383"/>
                </a:lnTo>
                <a:lnTo>
                  <a:pt x="737908" y="173621"/>
                </a:lnTo>
                <a:lnTo>
                  <a:pt x="741794" y="175564"/>
                </a:lnTo>
                <a:lnTo>
                  <a:pt x="783907" y="175564"/>
                </a:lnTo>
                <a:lnTo>
                  <a:pt x="787793" y="176860"/>
                </a:lnTo>
                <a:lnTo>
                  <a:pt x="791032" y="180746"/>
                </a:lnTo>
                <a:lnTo>
                  <a:pt x="794270" y="183984"/>
                </a:lnTo>
                <a:lnTo>
                  <a:pt x="796213" y="188531"/>
                </a:lnTo>
                <a:lnTo>
                  <a:pt x="796213" y="264325"/>
                </a:lnTo>
                <a:lnTo>
                  <a:pt x="799452" y="272097"/>
                </a:lnTo>
                <a:lnTo>
                  <a:pt x="805929" y="278574"/>
                </a:lnTo>
                <a:lnTo>
                  <a:pt x="812406" y="285051"/>
                </a:lnTo>
                <a:lnTo>
                  <a:pt x="820191" y="288289"/>
                </a:lnTo>
                <a:lnTo>
                  <a:pt x="883678" y="288289"/>
                </a:lnTo>
                <a:lnTo>
                  <a:pt x="886917" y="286994"/>
                </a:lnTo>
                <a:lnTo>
                  <a:pt x="890155" y="283756"/>
                </a:lnTo>
                <a:lnTo>
                  <a:pt x="893394" y="280517"/>
                </a:lnTo>
                <a:lnTo>
                  <a:pt x="895337" y="276631"/>
                </a:lnTo>
                <a:lnTo>
                  <a:pt x="895337" y="267563"/>
                </a:lnTo>
                <a:lnTo>
                  <a:pt x="893394" y="263677"/>
                </a:lnTo>
                <a:lnTo>
                  <a:pt x="890155" y="260438"/>
                </a:lnTo>
                <a:lnTo>
                  <a:pt x="887564" y="257200"/>
                </a:lnTo>
                <a:lnTo>
                  <a:pt x="883678" y="255904"/>
                </a:lnTo>
                <a:lnTo>
                  <a:pt x="829259" y="255904"/>
                </a:lnTo>
                <a:lnTo>
                  <a:pt x="829259" y="191769"/>
                </a:lnTo>
                <a:lnTo>
                  <a:pt x="828120" y="180606"/>
                </a:lnTo>
                <a:lnTo>
                  <a:pt x="823603" y="168682"/>
                </a:lnTo>
                <a:lnTo>
                  <a:pt x="815644" y="158724"/>
                </a:lnTo>
                <a:lnTo>
                  <a:pt x="822148" y="151246"/>
                </a:lnTo>
                <a:lnTo>
                  <a:pt x="827482" y="139875"/>
                </a:lnTo>
                <a:lnTo>
                  <a:pt x="829259" y="126326"/>
                </a:lnTo>
                <a:lnTo>
                  <a:pt x="829259" y="62191"/>
                </a:lnTo>
                <a:lnTo>
                  <a:pt x="883678" y="62191"/>
                </a:lnTo>
                <a:lnTo>
                  <a:pt x="887564" y="60896"/>
                </a:lnTo>
                <a:lnTo>
                  <a:pt x="890155" y="57657"/>
                </a:lnTo>
                <a:lnTo>
                  <a:pt x="893394" y="54419"/>
                </a:lnTo>
                <a:lnTo>
                  <a:pt x="895337" y="50533"/>
                </a:lnTo>
                <a:lnTo>
                  <a:pt x="895337" y="41465"/>
                </a:lnTo>
                <a:lnTo>
                  <a:pt x="893394" y="37579"/>
                </a:lnTo>
                <a:lnTo>
                  <a:pt x="890155" y="34340"/>
                </a:lnTo>
                <a:lnTo>
                  <a:pt x="887564" y="31102"/>
                </a:lnTo>
                <a:lnTo>
                  <a:pt x="883678" y="29159"/>
                </a:lnTo>
                <a:lnTo>
                  <a:pt x="829122" y="29159"/>
                </a:lnTo>
                <a:lnTo>
                  <a:pt x="816564" y="31694"/>
                </a:lnTo>
                <a:lnTo>
                  <a:pt x="805929" y="39522"/>
                </a:lnTo>
                <a:lnTo>
                  <a:pt x="799452" y="45999"/>
                </a:lnTo>
                <a:lnTo>
                  <a:pt x="796213" y="53124"/>
                </a:lnTo>
                <a:close/>
              </a:path>
              <a:path w="2311552" h="592137">
                <a:moveTo>
                  <a:pt x="1979206" y="41465"/>
                </a:moveTo>
                <a:lnTo>
                  <a:pt x="1979206" y="50533"/>
                </a:lnTo>
                <a:lnTo>
                  <a:pt x="1981149" y="54419"/>
                </a:lnTo>
                <a:lnTo>
                  <a:pt x="1984387" y="57657"/>
                </a:lnTo>
                <a:lnTo>
                  <a:pt x="1986978" y="60896"/>
                </a:lnTo>
                <a:lnTo>
                  <a:pt x="1990864" y="62191"/>
                </a:lnTo>
                <a:lnTo>
                  <a:pt x="2045931" y="62191"/>
                </a:lnTo>
                <a:lnTo>
                  <a:pt x="2045931" y="126974"/>
                </a:lnTo>
                <a:lnTo>
                  <a:pt x="2046738" y="136643"/>
                </a:lnTo>
                <a:lnTo>
                  <a:pt x="2050877" y="148821"/>
                </a:lnTo>
                <a:lnTo>
                  <a:pt x="2058885" y="158724"/>
                </a:lnTo>
                <a:lnTo>
                  <a:pt x="2052377" y="166537"/>
                </a:lnTo>
                <a:lnTo>
                  <a:pt x="2047483" y="178155"/>
                </a:lnTo>
                <a:lnTo>
                  <a:pt x="2045931" y="191769"/>
                </a:lnTo>
                <a:lnTo>
                  <a:pt x="2045931" y="255904"/>
                </a:lnTo>
                <a:lnTo>
                  <a:pt x="1990864" y="255904"/>
                </a:lnTo>
                <a:lnTo>
                  <a:pt x="1986978" y="257200"/>
                </a:lnTo>
                <a:lnTo>
                  <a:pt x="1984387" y="260438"/>
                </a:lnTo>
                <a:lnTo>
                  <a:pt x="1981149" y="263677"/>
                </a:lnTo>
                <a:lnTo>
                  <a:pt x="1979206" y="267563"/>
                </a:lnTo>
                <a:lnTo>
                  <a:pt x="1979206" y="276631"/>
                </a:lnTo>
                <a:lnTo>
                  <a:pt x="1981149" y="280517"/>
                </a:lnTo>
                <a:lnTo>
                  <a:pt x="1984387" y="283756"/>
                </a:lnTo>
                <a:lnTo>
                  <a:pt x="1986978" y="286994"/>
                </a:lnTo>
                <a:lnTo>
                  <a:pt x="1990864" y="288289"/>
                </a:lnTo>
                <a:lnTo>
                  <a:pt x="2054352" y="288289"/>
                </a:lnTo>
                <a:lnTo>
                  <a:pt x="2062124" y="285051"/>
                </a:lnTo>
                <a:lnTo>
                  <a:pt x="2068601" y="278574"/>
                </a:lnTo>
                <a:lnTo>
                  <a:pt x="2075091" y="272097"/>
                </a:lnTo>
                <a:lnTo>
                  <a:pt x="2078329" y="264325"/>
                </a:lnTo>
                <a:lnTo>
                  <a:pt x="2078329" y="188531"/>
                </a:lnTo>
                <a:lnTo>
                  <a:pt x="2080272" y="183984"/>
                </a:lnTo>
                <a:lnTo>
                  <a:pt x="2083511" y="180746"/>
                </a:lnTo>
                <a:lnTo>
                  <a:pt x="2086749" y="177507"/>
                </a:lnTo>
                <a:lnTo>
                  <a:pt x="2090635" y="175564"/>
                </a:lnTo>
                <a:lnTo>
                  <a:pt x="2132749" y="175564"/>
                </a:lnTo>
                <a:lnTo>
                  <a:pt x="2136635" y="174269"/>
                </a:lnTo>
                <a:lnTo>
                  <a:pt x="2139226" y="171030"/>
                </a:lnTo>
                <a:lnTo>
                  <a:pt x="2143112" y="167792"/>
                </a:lnTo>
                <a:lnTo>
                  <a:pt x="2144407" y="163258"/>
                </a:lnTo>
                <a:lnTo>
                  <a:pt x="2144407" y="154190"/>
                </a:lnTo>
                <a:lnTo>
                  <a:pt x="2143112" y="150304"/>
                </a:lnTo>
                <a:lnTo>
                  <a:pt x="2139226" y="147065"/>
                </a:lnTo>
                <a:lnTo>
                  <a:pt x="2136635" y="143827"/>
                </a:lnTo>
                <a:lnTo>
                  <a:pt x="2132749" y="142532"/>
                </a:lnTo>
                <a:lnTo>
                  <a:pt x="2090635" y="142532"/>
                </a:lnTo>
                <a:lnTo>
                  <a:pt x="2086749" y="140588"/>
                </a:lnTo>
                <a:lnTo>
                  <a:pt x="2083511" y="137350"/>
                </a:lnTo>
                <a:lnTo>
                  <a:pt x="2080272" y="134111"/>
                </a:lnTo>
                <a:lnTo>
                  <a:pt x="2078329" y="129565"/>
                </a:lnTo>
                <a:lnTo>
                  <a:pt x="2078329" y="53771"/>
                </a:lnTo>
                <a:lnTo>
                  <a:pt x="2075091" y="45999"/>
                </a:lnTo>
                <a:lnTo>
                  <a:pt x="2068601" y="39522"/>
                </a:lnTo>
                <a:lnTo>
                  <a:pt x="2062124" y="33045"/>
                </a:lnTo>
                <a:lnTo>
                  <a:pt x="2054352" y="29159"/>
                </a:lnTo>
                <a:lnTo>
                  <a:pt x="1990864" y="29159"/>
                </a:lnTo>
                <a:lnTo>
                  <a:pt x="1986978" y="31102"/>
                </a:lnTo>
                <a:lnTo>
                  <a:pt x="1984387" y="34340"/>
                </a:lnTo>
                <a:lnTo>
                  <a:pt x="1981149" y="37579"/>
                </a:lnTo>
                <a:lnTo>
                  <a:pt x="1979206" y="41465"/>
                </a:lnTo>
                <a:close/>
              </a:path>
              <a:path w="2311552" h="592137">
                <a:moveTo>
                  <a:pt x="1243888" y="147713"/>
                </a:moveTo>
                <a:lnTo>
                  <a:pt x="1239354" y="150952"/>
                </a:lnTo>
                <a:lnTo>
                  <a:pt x="1237411" y="155486"/>
                </a:lnTo>
                <a:lnTo>
                  <a:pt x="1237411" y="233222"/>
                </a:lnTo>
                <a:lnTo>
                  <a:pt x="1240002" y="238417"/>
                </a:lnTo>
                <a:lnTo>
                  <a:pt x="1243888" y="241655"/>
                </a:lnTo>
                <a:lnTo>
                  <a:pt x="1256195" y="252018"/>
                </a:lnTo>
                <a:lnTo>
                  <a:pt x="1259433" y="254609"/>
                </a:lnTo>
                <a:lnTo>
                  <a:pt x="1262672" y="255904"/>
                </a:lnTo>
                <a:lnTo>
                  <a:pt x="1311262" y="255904"/>
                </a:lnTo>
                <a:lnTo>
                  <a:pt x="1316443" y="253961"/>
                </a:lnTo>
                <a:lnTo>
                  <a:pt x="1320977" y="249427"/>
                </a:lnTo>
                <a:lnTo>
                  <a:pt x="1331341" y="241007"/>
                </a:lnTo>
                <a:lnTo>
                  <a:pt x="1335227" y="237769"/>
                </a:lnTo>
                <a:lnTo>
                  <a:pt x="1337170" y="233222"/>
                </a:lnTo>
                <a:lnTo>
                  <a:pt x="1337170" y="154838"/>
                </a:lnTo>
                <a:lnTo>
                  <a:pt x="1335227" y="150304"/>
                </a:lnTo>
                <a:lnTo>
                  <a:pt x="1331341" y="147065"/>
                </a:lnTo>
                <a:lnTo>
                  <a:pt x="1319682" y="137998"/>
                </a:lnTo>
                <a:lnTo>
                  <a:pt x="1315796" y="134759"/>
                </a:lnTo>
                <a:lnTo>
                  <a:pt x="1311262" y="132816"/>
                </a:lnTo>
                <a:lnTo>
                  <a:pt x="1264615" y="132816"/>
                </a:lnTo>
                <a:lnTo>
                  <a:pt x="1258785" y="134759"/>
                </a:lnTo>
                <a:lnTo>
                  <a:pt x="1254899" y="137998"/>
                </a:lnTo>
                <a:lnTo>
                  <a:pt x="1243888" y="147713"/>
                </a:lnTo>
                <a:close/>
              </a:path>
              <a:path w="2311552" h="592137">
                <a:moveTo>
                  <a:pt x="1432407" y="150952"/>
                </a:moveTo>
                <a:lnTo>
                  <a:pt x="1430464" y="155486"/>
                </a:lnTo>
                <a:lnTo>
                  <a:pt x="1430464" y="234518"/>
                </a:lnTo>
                <a:lnTo>
                  <a:pt x="1433055" y="238417"/>
                </a:lnTo>
                <a:lnTo>
                  <a:pt x="1436941" y="242303"/>
                </a:lnTo>
                <a:lnTo>
                  <a:pt x="1447965" y="251371"/>
                </a:lnTo>
                <a:lnTo>
                  <a:pt x="1451203" y="253961"/>
                </a:lnTo>
                <a:lnTo>
                  <a:pt x="1455089" y="255904"/>
                </a:lnTo>
                <a:lnTo>
                  <a:pt x="1488770" y="255904"/>
                </a:lnTo>
                <a:lnTo>
                  <a:pt x="1493304" y="253961"/>
                </a:lnTo>
                <a:lnTo>
                  <a:pt x="1497850" y="249427"/>
                </a:lnTo>
                <a:lnTo>
                  <a:pt x="1523758" y="228041"/>
                </a:lnTo>
                <a:lnTo>
                  <a:pt x="1528292" y="224154"/>
                </a:lnTo>
                <a:lnTo>
                  <a:pt x="1530235" y="219621"/>
                </a:lnTo>
                <a:lnTo>
                  <a:pt x="1530235" y="170383"/>
                </a:lnTo>
                <a:lnTo>
                  <a:pt x="1528292" y="164553"/>
                </a:lnTo>
                <a:lnTo>
                  <a:pt x="1523111" y="161315"/>
                </a:lnTo>
                <a:lnTo>
                  <a:pt x="1496542" y="137998"/>
                </a:lnTo>
                <a:lnTo>
                  <a:pt x="1493304" y="134759"/>
                </a:lnTo>
                <a:lnTo>
                  <a:pt x="1488770" y="133464"/>
                </a:lnTo>
                <a:lnTo>
                  <a:pt x="1455089" y="133464"/>
                </a:lnTo>
                <a:lnTo>
                  <a:pt x="1450555" y="134759"/>
                </a:lnTo>
                <a:lnTo>
                  <a:pt x="1446669" y="138645"/>
                </a:lnTo>
                <a:lnTo>
                  <a:pt x="1436293" y="147713"/>
                </a:lnTo>
                <a:lnTo>
                  <a:pt x="1432407" y="150952"/>
                </a:lnTo>
                <a:close/>
              </a:path>
              <a:path w="2311552" h="592137">
                <a:moveTo>
                  <a:pt x="51828" y="251371"/>
                </a:moveTo>
                <a:lnTo>
                  <a:pt x="39522" y="241007"/>
                </a:lnTo>
                <a:lnTo>
                  <a:pt x="35636" y="237121"/>
                </a:lnTo>
                <a:lnTo>
                  <a:pt x="33032" y="232575"/>
                </a:lnTo>
                <a:lnTo>
                  <a:pt x="28311" y="275063"/>
                </a:lnTo>
                <a:lnTo>
                  <a:pt x="39749" y="281999"/>
                </a:lnTo>
                <a:lnTo>
                  <a:pt x="51476" y="286218"/>
                </a:lnTo>
                <a:lnTo>
                  <a:pt x="63487" y="287642"/>
                </a:lnTo>
                <a:lnTo>
                  <a:pt x="54419" y="253961"/>
                </a:lnTo>
                <a:lnTo>
                  <a:pt x="51828" y="251371"/>
                </a:lnTo>
                <a:close/>
              </a:path>
              <a:path w="2311552" h="592137">
                <a:moveTo>
                  <a:pt x="31190" y="109635"/>
                </a:moveTo>
                <a:lnTo>
                  <a:pt x="20078" y="118554"/>
                </a:lnTo>
                <a:lnTo>
                  <a:pt x="14381" y="124239"/>
                </a:lnTo>
                <a:lnTo>
                  <a:pt x="6333" y="135277"/>
                </a:lnTo>
                <a:lnTo>
                  <a:pt x="1568" y="146803"/>
                </a:lnTo>
                <a:lnTo>
                  <a:pt x="0" y="158724"/>
                </a:lnTo>
                <a:lnTo>
                  <a:pt x="0" y="228041"/>
                </a:lnTo>
                <a:lnTo>
                  <a:pt x="598" y="235162"/>
                </a:lnTo>
                <a:lnTo>
                  <a:pt x="4178" y="246696"/>
                </a:lnTo>
                <a:lnTo>
                  <a:pt x="10915" y="257927"/>
                </a:lnTo>
                <a:lnTo>
                  <a:pt x="20726" y="268858"/>
                </a:lnTo>
                <a:lnTo>
                  <a:pt x="28311" y="275063"/>
                </a:lnTo>
                <a:lnTo>
                  <a:pt x="33032" y="232575"/>
                </a:lnTo>
                <a:lnTo>
                  <a:pt x="33032" y="154838"/>
                </a:lnTo>
                <a:lnTo>
                  <a:pt x="34988" y="150304"/>
                </a:lnTo>
                <a:lnTo>
                  <a:pt x="39522" y="147065"/>
                </a:lnTo>
                <a:lnTo>
                  <a:pt x="50533" y="137350"/>
                </a:lnTo>
                <a:lnTo>
                  <a:pt x="54419" y="134111"/>
                </a:lnTo>
                <a:lnTo>
                  <a:pt x="60248" y="132168"/>
                </a:lnTo>
                <a:lnTo>
                  <a:pt x="106895" y="132168"/>
                </a:lnTo>
                <a:lnTo>
                  <a:pt x="111429" y="134111"/>
                </a:lnTo>
                <a:lnTo>
                  <a:pt x="115316" y="137350"/>
                </a:lnTo>
                <a:lnTo>
                  <a:pt x="126974" y="146418"/>
                </a:lnTo>
                <a:lnTo>
                  <a:pt x="130860" y="149656"/>
                </a:lnTo>
                <a:lnTo>
                  <a:pt x="132803" y="154190"/>
                </a:lnTo>
                <a:lnTo>
                  <a:pt x="132803" y="232575"/>
                </a:lnTo>
                <a:lnTo>
                  <a:pt x="130860" y="237121"/>
                </a:lnTo>
                <a:lnTo>
                  <a:pt x="126974" y="240360"/>
                </a:lnTo>
                <a:lnTo>
                  <a:pt x="116611" y="248780"/>
                </a:lnTo>
                <a:lnTo>
                  <a:pt x="112077" y="253314"/>
                </a:lnTo>
                <a:lnTo>
                  <a:pt x="106895" y="255257"/>
                </a:lnTo>
                <a:lnTo>
                  <a:pt x="58305" y="255257"/>
                </a:lnTo>
                <a:lnTo>
                  <a:pt x="54419" y="253961"/>
                </a:lnTo>
                <a:lnTo>
                  <a:pt x="63487" y="287642"/>
                </a:lnTo>
                <a:lnTo>
                  <a:pt x="101714" y="287642"/>
                </a:lnTo>
                <a:lnTo>
                  <a:pt x="110336" y="286971"/>
                </a:lnTo>
                <a:lnTo>
                  <a:pt x="122054" y="283765"/>
                </a:lnTo>
                <a:lnTo>
                  <a:pt x="133624" y="277777"/>
                </a:lnTo>
                <a:lnTo>
                  <a:pt x="145122" y="268858"/>
                </a:lnTo>
                <a:lnTo>
                  <a:pt x="151417" y="262557"/>
                </a:lnTo>
                <a:lnTo>
                  <a:pt x="159379" y="251653"/>
                </a:lnTo>
                <a:lnTo>
                  <a:pt x="164218" y="240148"/>
                </a:lnTo>
                <a:lnTo>
                  <a:pt x="165849" y="228041"/>
                </a:lnTo>
                <a:lnTo>
                  <a:pt x="165849" y="158724"/>
                </a:lnTo>
                <a:lnTo>
                  <a:pt x="165251" y="151336"/>
                </a:lnTo>
                <a:lnTo>
                  <a:pt x="161670" y="139594"/>
                </a:lnTo>
                <a:lnTo>
                  <a:pt x="154933" y="128450"/>
                </a:lnTo>
                <a:lnTo>
                  <a:pt x="145122" y="117906"/>
                </a:lnTo>
                <a:lnTo>
                  <a:pt x="136609" y="111265"/>
                </a:lnTo>
                <a:lnTo>
                  <a:pt x="125129" y="104632"/>
                </a:lnTo>
                <a:lnTo>
                  <a:pt x="113522" y="100751"/>
                </a:lnTo>
                <a:lnTo>
                  <a:pt x="101714" y="99771"/>
                </a:lnTo>
                <a:lnTo>
                  <a:pt x="63487" y="99771"/>
                </a:lnTo>
                <a:lnTo>
                  <a:pt x="54559" y="100442"/>
                </a:lnTo>
                <a:lnTo>
                  <a:pt x="42659" y="103648"/>
                </a:lnTo>
                <a:lnTo>
                  <a:pt x="31190" y="109635"/>
                </a:lnTo>
                <a:close/>
              </a:path>
              <a:path w="2311552" h="592137">
                <a:moveTo>
                  <a:pt x="1724596" y="185292"/>
                </a:moveTo>
                <a:lnTo>
                  <a:pt x="1724596" y="156133"/>
                </a:lnTo>
                <a:lnTo>
                  <a:pt x="1722653" y="151599"/>
                </a:lnTo>
                <a:lnTo>
                  <a:pt x="1718767" y="148361"/>
                </a:lnTo>
                <a:lnTo>
                  <a:pt x="1709051" y="139941"/>
                </a:lnTo>
                <a:lnTo>
                  <a:pt x="1704505" y="135407"/>
                </a:lnTo>
                <a:lnTo>
                  <a:pt x="1699971" y="133464"/>
                </a:lnTo>
                <a:lnTo>
                  <a:pt x="1650085" y="133464"/>
                </a:lnTo>
                <a:lnTo>
                  <a:pt x="1644903" y="135407"/>
                </a:lnTo>
                <a:lnTo>
                  <a:pt x="1641017" y="138645"/>
                </a:lnTo>
                <a:lnTo>
                  <a:pt x="1631302" y="147065"/>
                </a:lnTo>
                <a:lnTo>
                  <a:pt x="1627416" y="150304"/>
                </a:lnTo>
                <a:lnTo>
                  <a:pt x="1624825" y="154190"/>
                </a:lnTo>
                <a:lnTo>
                  <a:pt x="1624825" y="185292"/>
                </a:lnTo>
                <a:lnTo>
                  <a:pt x="1724596" y="185292"/>
                </a:lnTo>
                <a:close/>
              </a:path>
              <a:path w="2311552" h="592137">
                <a:moveTo>
                  <a:pt x="1308023" y="573354"/>
                </a:moveTo>
                <a:lnTo>
                  <a:pt x="1308023" y="551980"/>
                </a:lnTo>
                <a:lnTo>
                  <a:pt x="1311650" y="556709"/>
                </a:lnTo>
                <a:lnTo>
                  <a:pt x="1325850" y="563339"/>
                </a:lnTo>
                <a:lnTo>
                  <a:pt x="1327248" y="549943"/>
                </a:lnTo>
                <a:lnTo>
                  <a:pt x="1315930" y="545108"/>
                </a:lnTo>
                <a:lnTo>
                  <a:pt x="1309049" y="533752"/>
                </a:lnTo>
                <a:lnTo>
                  <a:pt x="1306728" y="516991"/>
                </a:lnTo>
                <a:lnTo>
                  <a:pt x="1306920" y="511717"/>
                </a:lnTo>
                <a:lnTo>
                  <a:pt x="1311988" y="494180"/>
                </a:lnTo>
                <a:lnTo>
                  <a:pt x="1321161" y="485977"/>
                </a:lnTo>
                <a:lnTo>
                  <a:pt x="1330693" y="483946"/>
                </a:lnTo>
                <a:lnTo>
                  <a:pt x="1334579" y="470344"/>
                </a:lnTo>
                <a:lnTo>
                  <a:pt x="1330135" y="470555"/>
                </a:lnTo>
                <a:lnTo>
                  <a:pt x="1317869" y="473709"/>
                </a:lnTo>
                <a:lnTo>
                  <a:pt x="1306728" y="482003"/>
                </a:lnTo>
                <a:lnTo>
                  <a:pt x="1306080" y="482003"/>
                </a:lnTo>
                <a:lnTo>
                  <a:pt x="1306080" y="473582"/>
                </a:lnTo>
                <a:lnTo>
                  <a:pt x="1287284" y="473582"/>
                </a:lnTo>
                <a:lnTo>
                  <a:pt x="1287284" y="573354"/>
                </a:lnTo>
                <a:lnTo>
                  <a:pt x="1308023" y="573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7910" y="1083106"/>
            <a:ext cx="0" cy="86817"/>
          </a:xfrm>
          <a:custGeom>
            <a:avLst/>
            <a:gdLst/>
            <a:ahLst/>
            <a:cxnLst/>
            <a:rect l="l" t="t" r="r" b="b"/>
            <a:pathLst>
              <a:path h="86817">
                <a:moveTo>
                  <a:pt x="0" y="0"/>
                </a:moveTo>
                <a:lnTo>
                  <a:pt x="0" y="86817"/>
                </a:lnTo>
              </a:path>
            </a:pathLst>
          </a:custGeom>
          <a:ln w="220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2804" y="1083106"/>
            <a:ext cx="0" cy="86817"/>
          </a:xfrm>
          <a:custGeom>
            <a:avLst/>
            <a:gdLst/>
            <a:ahLst/>
            <a:cxnLst/>
            <a:rect l="l" t="t" r="r" b="b"/>
            <a:pathLst>
              <a:path h="86817">
                <a:moveTo>
                  <a:pt x="0" y="0"/>
                </a:moveTo>
                <a:lnTo>
                  <a:pt x="0" y="86817"/>
                </a:lnTo>
              </a:path>
            </a:pathLst>
          </a:custGeom>
          <a:ln w="220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228" y="5844284"/>
            <a:ext cx="952" cy="160"/>
          </a:xfrm>
          <a:custGeom>
            <a:avLst/>
            <a:gdLst/>
            <a:ahLst/>
            <a:cxnLst/>
            <a:rect l="l" t="t" r="r" b="b"/>
            <a:pathLst>
              <a:path w="952" h="160">
                <a:moveTo>
                  <a:pt x="952" y="0"/>
                </a:moveTo>
                <a:lnTo>
                  <a:pt x="634" y="160"/>
                </a:lnTo>
                <a:lnTo>
                  <a:pt x="0" y="160"/>
                </a:lnTo>
                <a:lnTo>
                  <a:pt x="634" y="160"/>
                </a:lnTo>
                <a:lnTo>
                  <a:pt x="952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3098" y="5843965"/>
            <a:ext cx="634" cy="160"/>
          </a:xfrm>
          <a:custGeom>
            <a:avLst/>
            <a:gdLst/>
            <a:ahLst/>
            <a:cxnLst/>
            <a:rect l="l" t="t" r="r" b="b"/>
            <a:pathLst>
              <a:path w="634" h="160">
                <a:moveTo>
                  <a:pt x="634" y="0"/>
                </a:moveTo>
                <a:lnTo>
                  <a:pt x="152" y="0"/>
                </a:lnTo>
                <a:lnTo>
                  <a:pt x="0" y="160"/>
                </a:lnTo>
                <a:lnTo>
                  <a:pt x="152" y="0"/>
                </a:lnTo>
                <a:lnTo>
                  <a:pt x="634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3898" y="5843807"/>
            <a:ext cx="317" cy="158"/>
          </a:xfrm>
          <a:custGeom>
            <a:avLst/>
            <a:gdLst/>
            <a:ahLst/>
            <a:cxnLst/>
            <a:rect l="l" t="t" r="r" b="b"/>
            <a:pathLst>
              <a:path w="317" h="158">
                <a:moveTo>
                  <a:pt x="317" y="0"/>
                </a:moveTo>
                <a:lnTo>
                  <a:pt x="152" y="158"/>
                </a:lnTo>
                <a:lnTo>
                  <a:pt x="0" y="158"/>
                </a:lnTo>
                <a:lnTo>
                  <a:pt x="152" y="158"/>
                </a:lnTo>
                <a:lnTo>
                  <a:pt x="317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03" y="58437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28">
            <a:solidFill>
              <a:srgbClr val="74C4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5650" y="5843488"/>
            <a:ext cx="469" cy="160"/>
          </a:xfrm>
          <a:custGeom>
            <a:avLst/>
            <a:gdLst/>
            <a:ahLst/>
            <a:cxnLst/>
            <a:rect l="l" t="t" r="r" b="b"/>
            <a:pathLst>
              <a:path w="469" h="160">
                <a:moveTo>
                  <a:pt x="469" y="0"/>
                </a:moveTo>
                <a:lnTo>
                  <a:pt x="152" y="0"/>
                </a:lnTo>
                <a:lnTo>
                  <a:pt x="0" y="160"/>
                </a:lnTo>
                <a:lnTo>
                  <a:pt x="152" y="0"/>
                </a:lnTo>
                <a:lnTo>
                  <a:pt x="469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6438" y="5843329"/>
            <a:ext cx="165" cy="158"/>
          </a:xfrm>
          <a:custGeom>
            <a:avLst/>
            <a:gdLst/>
            <a:ahLst/>
            <a:cxnLst/>
            <a:rect l="l" t="t" r="r" b="b"/>
            <a:pathLst>
              <a:path w="165" h="158">
                <a:moveTo>
                  <a:pt x="165" y="0"/>
                </a:moveTo>
                <a:lnTo>
                  <a:pt x="0" y="0"/>
                </a:lnTo>
                <a:lnTo>
                  <a:pt x="0" y="158"/>
                </a:lnTo>
                <a:lnTo>
                  <a:pt x="0" y="0"/>
                </a:lnTo>
                <a:lnTo>
                  <a:pt x="16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2926" y="5663135"/>
            <a:ext cx="314225" cy="193893"/>
          </a:xfrm>
          <a:custGeom>
            <a:avLst/>
            <a:gdLst/>
            <a:ahLst/>
            <a:cxnLst/>
            <a:rect l="l" t="t" r="r" b="b"/>
            <a:pathLst>
              <a:path w="314225" h="193893">
                <a:moveTo>
                  <a:pt x="604" y="83293"/>
                </a:moveTo>
                <a:lnTo>
                  <a:pt x="1183" y="85088"/>
                </a:lnTo>
                <a:lnTo>
                  <a:pt x="6123" y="100381"/>
                </a:lnTo>
                <a:lnTo>
                  <a:pt x="11381" y="107231"/>
                </a:lnTo>
                <a:lnTo>
                  <a:pt x="7241" y="107869"/>
                </a:lnTo>
                <a:lnTo>
                  <a:pt x="5806" y="109939"/>
                </a:lnTo>
                <a:lnTo>
                  <a:pt x="11063" y="117268"/>
                </a:lnTo>
                <a:lnTo>
                  <a:pt x="16956" y="119338"/>
                </a:lnTo>
                <a:lnTo>
                  <a:pt x="21096" y="130650"/>
                </a:lnTo>
                <a:lnTo>
                  <a:pt x="28107" y="132401"/>
                </a:lnTo>
                <a:lnTo>
                  <a:pt x="33212" y="145146"/>
                </a:lnTo>
                <a:lnTo>
                  <a:pt x="47703" y="146898"/>
                </a:lnTo>
                <a:lnTo>
                  <a:pt x="47703" y="153430"/>
                </a:lnTo>
                <a:lnTo>
                  <a:pt x="51373" y="156456"/>
                </a:lnTo>
                <a:lnTo>
                  <a:pt x="52961" y="169997"/>
                </a:lnTo>
                <a:lnTo>
                  <a:pt x="55831" y="176051"/>
                </a:lnTo>
                <a:lnTo>
                  <a:pt x="61406" y="184017"/>
                </a:lnTo>
                <a:lnTo>
                  <a:pt x="60771" y="188158"/>
                </a:lnTo>
                <a:lnTo>
                  <a:pt x="65229" y="193733"/>
                </a:lnTo>
                <a:lnTo>
                  <a:pt x="65229" y="191345"/>
                </a:lnTo>
                <a:lnTo>
                  <a:pt x="89644" y="185378"/>
                </a:lnTo>
                <a:lnTo>
                  <a:pt x="109718" y="181229"/>
                </a:lnTo>
                <a:lnTo>
                  <a:pt x="125776" y="178585"/>
                </a:lnTo>
                <a:lnTo>
                  <a:pt x="138145" y="177131"/>
                </a:lnTo>
                <a:lnTo>
                  <a:pt x="147151" y="176552"/>
                </a:lnTo>
                <a:lnTo>
                  <a:pt x="153120" y="176533"/>
                </a:lnTo>
                <a:lnTo>
                  <a:pt x="156377" y="176761"/>
                </a:lnTo>
                <a:lnTo>
                  <a:pt x="156986" y="177006"/>
                </a:lnTo>
                <a:lnTo>
                  <a:pt x="163362" y="175891"/>
                </a:lnTo>
                <a:lnTo>
                  <a:pt x="180405" y="177804"/>
                </a:lnTo>
                <a:lnTo>
                  <a:pt x="188953" y="178885"/>
                </a:lnTo>
                <a:lnTo>
                  <a:pt x="199118" y="180468"/>
                </a:lnTo>
                <a:lnTo>
                  <a:pt x="210991" y="182648"/>
                </a:lnTo>
                <a:lnTo>
                  <a:pt x="224660" y="185520"/>
                </a:lnTo>
                <a:lnTo>
                  <a:pt x="240215" y="189180"/>
                </a:lnTo>
                <a:lnTo>
                  <a:pt x="249379" y="191505"/>
                </a:lnTo>
                <a:lnTo>
                  <a:pt x="249379" y="193893"/>
                </a:lnTo>
                <a:lnTo>
                  <a:pt x="253849" y="188318"/>
                </a:lnTo>
                <a:lnTo>
                  <a:pt x="253049" y="184177"/>
                </a:lnTo>
                <a:lnTo>
                  <a:pt x="258624" y="176370"/>
                </a:lnTo>
                <a:lnTo>
                  <a:pt x="261647" y="170157"/>
                </a:lnTo>
                <a:lnTo>
                  <a:pt x="263082" y="156616"/>
                </a:lnTo>
                <a:lnTo>
                  <a:pt x="266752" y="153589"/>
                </a:lnTo>
                <a:lnTo>
                  <a:pt x="266752" y="147058"/>
                </a:lnTo>
                <a:lnTo>
                  <a:pt x="281243" y="145306"/>
                </a:lnTo>
                <a:lnTo>
                  <a:pt x="286501" y="132560"/>
                </a:lnTo>
                <a:lnTo>
                  <a:pt x="293511" y="130808"/>
                </a:lnTo>
                <a:lnTo>
                  <a:pt x="297499" y="119498"/>
                </a:lnTo>
                <a:lnTo>
                  <a:pt x="303544" y="117427"/>
                </a:lnTo>
                <a:lnTo>
                  <a:pt x="308650" y="110099"/>
                </a:lnTo>
                <a:lnTo>
                  <a:pt x="307215" y="108028"/>
                </a:lnTo>
                <a:lnTo>
                  <a:pt x="303074" y="107390"/>
                </a:lnTo>
                <a:lnTo>
                  <a:pt x="306897" y="105957"/>
                </a:lnTo>
                <a:lnTo>
                  <a:pt x="311837" y="90663"/>
                </a:lnTo>
                <a:lnTo>
                  <a:pt x="313742" y="87636"/>
                </a:lnTo>
                <a:lnTo>
                  <a:pt x="314225" y="82220"/>
                </a:lnTo>
                <a:lnTo>
                  <a:pt x="314225" y="77601"/>
                </a:lnTo>
                <a:lnTo>
                  <a:pt x="312264" y="68930"/>
                </a:lnTo>
                <a:lnTo>
                  <a:pt x="306956" y="58570"/>
                </a:lnTo>
                <a:lnTo>
                  <a:pt x="297115" y="46762"/>
                </a:lnTo>
                <a:lnTo>
                  <a:pt x="289854" y="40164"/>
                </a:lnTo>
                <a:lnTo>
                  <a:pt x="289054" y="36340"/>
                </a:lnTo>
                <a:lnTo>
                  <a:pt x="279338" y="33312"/>
                </a:lnTo>
                <a:lnTo>
                  <a:pt x="274233" y="26782"/>
                </a:lnTo>
                <a:lnTo>
                  <a:pt x="255602" y="19134"/>
                </a:lnTo>
                <a:lnTo>
                  <a:pt x="252732" y="14356"/>
                </a:lnTo>
                <a:lnTo>
                  <a:pt x="239346" y="9895"/>
                </a:lnTo>
                <a:lnTo>
                  <a:pt x="226831" y="7831"/>
                </a:lnTo>
                <a:lnTo>
                  <a:pt x="215466" y="5197"/>
                </a:lnTo>
                <a:lnTo>
                  <a:pt x="211952" y="4319"/>
                </a:lnTo>
                <a:lnTo>
                  <a:pt x="201184" y="0"/>
                </a:lnTo>
                <a:lnTo>
                  <a:pt x="193195" y="2690"/>
                </a:lnTo>
                <a:lnTo>
                  <a:pt x="182640" y="12444"/>
                </a:lnTo>
                <a:lnTo>
                  <a:pt x="183428" y="14196"/>
                </a:lnTo>
                <a:lnTo>
                  <a:pt x="183745" y="17064"/>
                </a:lnTo>
                <a:lnTo>
                  <a:pt x="180240" y="17064"/>
                </a:lnTo>
                <a:lnTo>
                  <a:pt x="175465" y="23914"/>
                </a:lnTo>
                <a:lnTo>
                  <a:pt x="167337" y="28533"/>
                </a:lnTo>
                <a:lnTo>
                  <a:pt x="158104" y="28533"/>
                </a:lnTo>
                <a:lnTo>
                  <a:pt x="145095" y="25218"/>
                </a:lnTo>
                <a:lnTo>
                  <a:pt x="135620" y="16461"/>
                </a:lnTo>
                <a:lnTo>
                  <a:pt x="134685" y="15470"/>
                </a:lnTo>
                <a:lnTo>
                  <a:pt x="120581" y="4488"/>
                </a:lnTo>
                <a:lnTo>
                  <a:pt x="109175" y="2600"/>
                </a:lnTo>
                <a:lnTo>
                  <a:pt x="103075" y="3980"/>
                </a:lnTo>
                <a:lnTo>
                  <a:pt x="102668" y="4161"/>
                </a:lnTo>
                <a:lnTo>
                  <a:pt x="85101" y="7973"/>
                </a:lnTo>
                <a:lnTo>
                  <a:pt x="75473" y="9678"/>
                </a:lnTo>
                <a:lnTo>
                  <a:pt x="75109" y="9736"/>
                </a:lnTo>
                <a:lnTo>
                  <a:pt x="61876" y="14196"/>
                </a:lnTo>
                <a:lnTo>
                  <a:pt x="58853" y="18975"/>
                </a:lnTo>
                <a:lnTo>
                  <a:pt x="40375" y="26623"/>
                </a:lnTo>
                <a:lnTo>
                  <a:pt x="35117" y="33155"/>
                </a:lnTo>
                <a:lnTo>
                  <a:pt x="25567" y="36180"/>
                </a:lnTo>
                <a:lnTo>
                  <a:pt x="24767" y="40004"/>
                </a:lnTo>
                <a:lnTo>
                  <a:pt x="9391" y="54638"/>
                </a:lnTo>
                <a:lnTo>
                  <a:pt x="2032" y="67276"/>
                </a:lnTo>
                <a:lnTo>
                  <a:pt x="0" y="77101"/>
                </a:lnTo>
                <a:lnTo>
                  <a:pt x="604" y="8329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0073" y="5729903"/>
            <a:ext cx="27393" cy="36003"/>
          </a:xfrm>
          <a:custGeom>
            <a:avLst/>
            <a:gdLst/>
            <a:ahLst/>
            <a:cxnLst/>
            <a:rect l="l" t="t" r="r" b="b"/>
            <a:pathLst>
              <a:path w="27393" h="36003">
                <a:moveTo>
                  <a:pt x="14808" y="36003"/>
                </a:moveTo>
                <a:lnTo>
                  <a:pt x="16725" y="35684"/>
                </a:lnTo>
                <a:lnTo>
                  <a:pt x="22301" y="30427"/>
                </a:lnTo>
                <a:lnTo>
                  <a:pt x="26441" y="21506"/>
                </a:lnTo>
                <a:lnTo>
                  <a:pt x="23888" y="19594"/>
                </a:lnTo>
                <a:lnTo>
                  <a:pt x="20866" y="18161"/>
                </a:lnTo>
                <a:lnTo>
                  <a:pt x="17678" y="17204"/>
                </a:lnTo>
                <a:lnTo>
                  <a:pt x="22136" y="17523"/>
                </a:lnTo>
                <a:lnTo>
                  <a:pt x="25488" y="17683"/>
                </a:lnTo>
                <a:lnTo>
                  <a:pt x="27393" y="17683"/>
                </a:lnTo>
                <a:lnTo>
                  <a:pt x="24688" y="13221"/>
                </a:lnTo>
                <a:lnTo>
                  <a:pt x="22301" y="8442"/>
                </a:lnTo>
                <a:lnTo>
                  <a:pt x="20065" y="3186"/>
                </a:lnTo>
                <a:lnTo>
                  <a:pt x="17360" y="3026"/>
                </a:lnTo>
                <a:lnTo>
                  <a:pt x="10032" y="2230"/>
                </a:lnTo>
                <a:lnTo>
                  <a:pt x="0" y="0"/>
                </a:lnTo>
                <a:lnTo>
                  <a:pt x="2222" y="7009"/>
                </a:lnTo>
                <a:lnTo>
                  <a:pt x="4457" y="12426"/>
                </a:lnTo>
                <a:lnTo>
                  <a:pt x="5892" y="15612"/>
                </a:lnTo>
                <a:lnTo>
                  <a:pt x="8445" y="16089"/>
                </a:lnTo>
                <a:lnTo>
                  <a:pt x="11785" y="16567"/>
                </a:lnTo>
                <a:lnTo>
                  <a:pt x="10667" y="21027"/>
                </a:lnTo>
                <a:lnTo>
                  <a:pt x="8445" y="27400"/>
                </a:lnTo>
                <a:lnTo>
                  <a:pt x="4775" y="31541"/>
                </a:lnTo>
                <a:lnTo>
                  <a:pt x="7797" y="31860"/>
                </a:lnTo>
                <a:lnTo>
                  <a:pt x="9080" y="32339"/>
                </a:lnTo>
                <a:lnTo>
                  <a:pt x="14173" y="27400"/>
                </a:lnTo>
                <a:lnTo>
                  <a:pt x="15443" y="22461"/>
                </a:lnTo>
                <a:lnTo>
                  <a:pt x="19913" y="23417"/>
                </a:lnTo>
                <a:lnTo>
                  <a:pt x="19265" y="24851"/>
                </a:lnTo>
                <a:lnTo>
                  <a:pt x="18478" y="27719"/>
                </a:lnTo>
                <a:lnTo>
                  <a:pt x="14655" y="32816"/>
                </a:lnTo>
                <a:lnTo>
                  <a:pt x="14808" y="360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4650" y="5675420"/>
            <a:ext cx="21348" cy="16727"/>
          </a:xfrm>
          <a:custGeom>
            <a:avLst/>
            <a:gdLst/>
            <a:ahLst/>
            <a:cxnLst/>
            <a:rect l="l" t="t" r="r" b="b"/>
            <a:pathLst>
              <a:path w="21348" h="16727">
                <a:moveTo>
                  <a:pt x="0" y="10355"/>
                </a:moveTo>
                <a:lnTo>
                  <a:pt x="7645" y="13859"/>
                </a:lnTo>
                <a:lnTo>
                  <a:pt x="14655" y="15930"/>
                </a:lnTo>
                <a:lnTo>
                  <a:pt x="18478" y="16727"/>
                </a:lnTo>
                <a:lnTo>
                  <a:pt x="18796" y="11310"/>
                </a:lnTo>
                <a:lnTo>
                  <a:pt x="19761" y="5734"/>
                </a:lnTo>
                <a:lnTo>
                  <a:pt x="21348" y="0"/>
                </a:lnTo>
                <a:lnTo>
                  <a:pt x="8762" y="3982"/>
                </a:lnTo>
                <a:lnTo>
                  <a:pt x="2387" y="8284"/>
                </a:lnTo>
                <a:lnTo>
                  <a:pt x="0" y="10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180" y="5689439"/>
            <a:ext cx="20231" cy="23895"/>
          </a:xfrm>
          <a:custGeom>
            <a:avLst/>
            <a:gdLst/>
            <a:ahLst/>
            <a:cxnLst/>
            <a:rect l="l" t="t" r="r" b="b"/>
            <a:pathLst>
              <a:path w="20231" h="23895">
                <a:moveTo>
                  <a:pt x="469" y="12903"/>
                </a:moveTo>
                <a:lnTo>
                  <a:pt x="1270" y="18797"/>
                </a:lnTo>
                <a:lnTo>
                  <a:pt x="9067" y="21346"/>
                </a:lnTo>
                <a:lnTo>
                  <a:pt x="16408" y="23098"/>
                </a:lnTo>
                <a:lnTo>
                  <a:pt x="20231" y="23895"/>
                </a:lnTo>
                <a:lnTo>
                  <a:pt x="19113" y="18161"/>
                </a:lnTo>
                <a:lnTo>
                  <a:pt x="18630" y="12265"/>
                </a:lnTo>
                <a:lnTo>
                  <a:pt x="18796" y="6212"/>
                </a:lnTo>
                <a:lnTo>
                  <a:pt x="12255" y="4460"/>
                </a:lnTo>
                <a:lnTo>
                  <a:pt x="6680" y="3026"/>
                </a:lnTo>
                <a:lnTo>
                  <a:pt x="0" y="0"/>
                </a:lnTo>
                <a:lnTo>
                  <a:pt x="0" y="6690"/>
                </a:lnTo>
                <a:lnTo>
                  <a:pt x="469" y="129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2984" y="5721141"/>
            <a:ext cx="28511" cy="23257"/>
          </a:xfrm>
          <a:custGeom>
            <a:avLst/>
            <a:gdLst/>
            <a:ahLst/>
            <a:cxnLst/>
            <a:rect l="l" t="t" r="r" b="b"/>
            <a:pathLst>
              <a:path w="28511" h="23257">
                <a:moveTo>
                  <a:pt x="6210" y="17204"/>
                </a:moveTo>
                <a:lnTo>
                  <a:pt x="10680" y="19114"/>
                </a:lnTo>
                <a:lnTo>
                  <a:pt x="16090" y="20867"/>
                </a:lnTo>
                <a:lnTo>
                  <a:pt x="21196" y="22142"/>
                </a:lnTo>
                <a:lnTo>
                  <a:pt x="25971" y="23257"/>
                </a:lnTo>
                <a:lnTo>
                  <a:pt x="28511" y="23098"/>
                </a:lnTo>
                <a:lnTo>
                  <a:pt x="26924" y="19436"/>
                </a:lnTo>
                <a:lnTo>
                  <a:pt x="24853" y="14177"/>
                </a:lnTo>
                <a:lnTo>
                  <a:pt x="22948" y="7646"/>
                </a:lnTo>
                <a:lnTo>
                  <a:pt x="16256" y="5894"/>
                </a:lnTo>
                <a:lnTo>
                  <a:pt x="8293" y="3503"/>
                </a:lnTo>
                <a:lnTo>
                  <a:pt x="0" y="0"/>
                </a:lnTo>
                <a:lnTo>
                  <a:pt x="1752" y="6052"/>
                </a:lnTo>
                <a:lnTo>
                  <a:pt x="3987" y="11948"/>
                </a:lnTo>
                <a:lnTo>
                  <a:pt x="6210" y="172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6543" y="5711264"/>
            <a:ext cx="28041" cy="25806"/>
          </a:xfrm>
          <a:custGeom>
            <a:avLst/>
            <a:gdLst/>
            <a:ahLst/>
            <a:cxnLst/>
            <a:rect l="l" t="t" r="r" b="b"/>
            <a:pathLst>
              <a:path w="28041" h="25806">
                <a:moveTo>
                  <a:pt x="3505" y="2230"/>
                </a:moveTo>
                <a:lnTo>
                  <a:pt x="0" y="6690"/>
                </a:lnTo>
                <a:lnTo>
                  <a:pt x="317" y="8282"/>
                </a:lnTo>
                <a:lnTo>
                  <a:pt x="2235" y="11151"/>
                </a:lnTo>
                <a:lnTo>
                  <a:pt x="2705" y="12584"/>
                </a:lnTo>
                <a:lnTo>
                  <a:pt x="13946" y="19343"/>
                </a:lnTo>
                <a:lnTo>
                  <a:pt x="25258" y="24696"/>
                </a:lnTo>
                <a:lnTo>
                  <a:pt x="28041" y="25806"/>
                </a:lnTo>
                <a:lnTo>
                  <a:pt x="25806" y="20389"/>
                </a:lnTo>
                <a:lnTo>
                  <a:pt x="23736" y="14177"/>
                </a:lnTo>
                <a:lnTo>
                  <a:pt x="21983" y="7964"/>
                </a:lnTo>
                <a:lnTo>
                  <a:pt x="17525" y="5892"/>
                </a:lnTo>
                <a:lnTo>
                  <a:pt x="10668" y="2548"/>
                </a:lnTo>
                <a:lnTo>
                  <a:pt x="6210" y="0"/>
                </a:lnTo>
                <a:lnTo>
                  <a:pt x="3505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7409" y="5763676"/>
            <a:ext cx="6857" cy="7167"/>
          </a:xfrm>
          <a:custGeom>
            <a:avLst/>
            <a:gdLst/>
            <a:ahLst/>
            <a:cxnLst/>
            <a:rect l="l" t="t" r="r" b="b"/>
            <a:pathLst>
              <a:path w="6857" h="7167">
                <a:moveTo>
                  <a:pt x="0" y="0"/>
                </a:moveTo>
                <a:lnTo>
                  <a:pt x="1752" y="2867"/>
                </a:lnTo>
                <a:lnTo>
                  <a:pt x="4622" y="7167"/>
                </a:lnTo>
                <a:lnTo>
                  <a:pt x="6857" y="3822"/>
                </a:lnTo>
                <a:lnTo>
                  <a:pt x="2387" y="955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5933" y="5712061"/>
            <a:ext cx="22936" cy="17364"/>
          </a:xfrm>
          <a:custGeom>
            <a:avLst/>
            <a:gdLst/>
            <a:ahLst/>
            <a:cxnLst/>
            <a:rect l="l" t="t" r="r" b="b"/>
            <a:pathLst>
              <a:path w="22936" h="17364">
                <a:moveTo>
                  <a:pt x="19265" y="17045"/>
                </a:moveTo>
                <a:lnTo>
                  <a:pt x="22936" y="17364"/>
                </a:lnTo>
                <a:lnTo>
                  <a:pt x="21336" y="13380"/>
                </a:lnTo>
                <a:lnTo>
                  <a:pt x="20231" y="9239"/>
                </a:lnTo>
                <a:lnTo>
                  <a:pt x="19113" y="4937"/>
                </a:lnTo>
                <a:lnTo>
                  <a:pt x="16408" y="4300"/>
                </a:lnTo>
                <a:lnTo>
                  <a:pt x="8750" y="2707"/>
                </a:lnTo>
                <a:lnTo>
                  <a:pt x="0" y="0"/>
                </a:lnTo>
                <a:lnTo>
                  <a:pt x="952" y="5096"/>
                </a:lnTo>
                <a:lnTo>
                  <a:pt x="1905" y="9718"/>
                </a:lnTo>
                <a:lnTo>
                  <a:pt x="3022" y="13859"/>
                </a:lnTo>
                <a:lnTo>
                  <a:pt x="12255" y="16089"/>
                </a:lnTo>
                <a:lnTo>
                  <a:pt x="19265" y="170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6893" y="5701546"/>
            <a:ext cx="10515" cy="13221"/>
          </a:xfrm>
          <a:custGeom>
            <a:avLst/>
            <a:gdLst/>
            <a:ahLst/>
            <a:cxnLst/>
            <a:rect l="l" t="t" r="r" b="b"/>
            <a:pathLst>
              <a:path w="10515" h="13221">
                <a:moveTo>
                  <a:pt x="7010" y="11629"/>
                </a:moveTo>
                <a:lnTo>
                  <a:pt x="10515" y="13221"/>
                </a:lnTo>
                <a:lnTo>
                  <a:pt x="9397" y="8761"/>
                </a:lnTo>
                <a:lnTo>
                  <a:pt x="8762" y="4141"/>
                </a:lnTo>
                <a:lnTo>
                  <a:pt x="8610" y="0"/>
                </a:lnTo>
                <a:lnTo>
                  <a:pt x="3352" y="3823"/>
                </a:lnTo>
                <a:lnTo>
                  <a:pt x="965" y="6372"/>
                </a:lnTo>
                <a:lnTo>
                  <a:pt x="0" y="7965"/>
                </a:lnTo>
                <a:lnTo>
                  <a:pt x="3505" y="9876"/>
                </a:lnTo>
                <a:lnTo>
                  <a:pt x="7010" y="11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86027" y="5723213"/>
            <a:ext cx="22936" cy="32816"/>
          </a:xfrm>
          <a:custGeom>
            <a:avLst/>
            <a:gdLst/>
            <a:ahLst/>
            <a:cxnLst/>
            <a:rect l="l" t="t" r="r" b="b"/>
            <a:pathLst>
              <a:path w="22936" h="32816">
                <a:moveTo>
                  <a:pt x="22936" y="32816"/>
                </a:moveTo>
                <a:lnTo>
                  <a:pt x="17537" y="22146"/>
                </a:lnTo>
                <a:lnTo>
                  <a:pt x="12510" y="10108"/>
                </a:lnTo>
                <a:lnTo>
                  <a:pt x="10033" y="2707"/>
                </a:lnTo>
                <a:lnTo>
                  <a:pt x="9397" y="2228"/>
                </a:lnTo>
                <a:lnTo>
                  <a:pt x="6845" y="476"/>
                </a:lnTo>
                <a:lnTo>
                  <a:pt x="6210" y="0"/>
                </a:lnTo>
                <a:lnTo>
                  <a:pt x="1752" y="6212"/>
                </a:lnTo>
                <a:lnTo>
                  <a:pt x="1117" y="13061"/>
                </a:lnTo>
                <a:lnTo>
                  <a:pt x="0" y="15612"/>
                </a:lnTo>
                <a:lnTo>
                  <a:pt x="9793" y="24594"/>
                </a:lnTo>
                <a:lnTo>
                  <a:pt x="20211" y="31390"/>
                </a:lnTo>
                <a:lnTo>
                  <a:pt x="22936" y="328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19161" y="5699794"/>
            <a:ext cx="25806" cy="25010"/>
          </a:xfrm>
          <a:custGeom>
            <a:avLst/>
            <a:gdLst/>
            <a:ahLst/>
            <a:cxnLst/>
            <a:rect l="l" t="t" r="r" b="b"/>
            <a:pathLst>
              <a:path w="25806" h="25010">
                <a:moveTo>
                  <a:pt x="2552" y="17044"/>
                </a:moveTo>
                <a:lnTo>
                  <a:pt x="10998" y="20549"/>
                </a:lnTo>
                <a:lnTo>
                  <a:pt x="18796" y="23258"/>
                </a:lnTo>
                <a:lnTo>
                  <a:pt x="25806" y="25010"/>
                </a:lnTo>
                <a:lnTo>
                  <a:pt x="24688" y="20869"/>
                </a:lnTo>
                <a:lnTo>
                  <a:pt x="23583" y="16089"/>
                </a:lnTo>
                <a:lnTo>
                  <a:pt x="22936" y="10991"/>
                </a:lnTo>
                <a:lnTo>
                  <a:pt x="10650" y="6219"/>
                </a:lnTo>
                <a:lnTo>
                  <a:pt x="0" y="0"/>
                </a:lnTo>
                <a:lnTo>
                  <a:pt x="0" y="5257"/>
                </a:lnTo>
                <a:lnTo>
                  <a:pt x="952" y="11151"/>
                </a:lnTo>
                <a:lnTo>
                  <a:pt x="2552" y="170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1714" y="5687368"/>
            <a:ext cx="19748" cy="19593"/>
          </a:xfrm>
          <a:custGeom>
            <a:avLst/>
            <a:gdLst/>
            <a:ahLst/>
            <a:cxnLst/>
            <a:rect l="l" t="t" r="r" b="b"/>
            <a:pathLst>
              <a:path w="19748" h="19593">
                <a:moveTo>
                  <a:pt x="18313" y="0"/>
                </a:moveTo>
                <a:lnTo>
                  <a:pt x="5092" y="2548"/>
                </a:lnTo>
                <a:lnTo>
                  <a:pt x="0" y="9876"/>
                </a:lnTo>
                <a:lnTo>
                  <a:pt x="5257" y="13859"/>
                </a:lnTo>
                <a:lnTo>
                  <a:pt x="12585" y="17044"/>
                </a:lnTo>
                <a:lnTo>
                  <a:pt x="19748" y="19593"/>
                </a:lnTo>
                <a:lnTo>
                  <a:pt x="18961" y="13540"/>
                </a:lnTo>
                <a:lnTo>
                  <a:pt x="18643" y="7169"/>
                </a:lnTo>
                <a:lnTo>
                  <a:pt x="18796" y="318"/>
                </a:lnTo>
                <a:lnTo>
                  <a:pt x="1831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0848" y="5729107"/>
            <a:ext cx="30099" cy="33453"/>
          </a:xfrm>
          <a:custGeom>
            <a:avLst/>
            <a:gdLst/>
            <a:ahLst/>
            <a:cxnLst/>
            <a:rect l="l" t="t" r="r" b="b"/>
            <a:pathLst>
              <a:path w="30099" h="33453">
                <a:moveTo>
                  <a:pt x="14270" y="7712"/>
                </a:moveTo>
                <a:lnTo>
                  <a:pt x="2799" y="1672"/>
                </a:lnTo>
                <a:lnTo>
                  <a:pt x="0" y="0"/>
                </a:lnTo>
                <a:lnTo>
                  <a:pt x="5057" y="12683"/>
                </a:lnTo>
                <a:lnTo>
                  <a:pt x="10566" y="23992"/>
                </a:lnTo>
                <a:lnTo>
                  <a:pt x="13690" y="29631"/>
                </a:lnTo>
                <a:lnTo>
                  <a:pt x="17195" y="31224"/>
                </a:lnTo>
                <a:lnTo>
                  <a:pt x="20548" y="32338"/>
                </a:lnTo>
                <a:lnTo>
                  <a:pt x="23736" y="33453"/>
                </a:lnTo>
                <a:lnTo>
                  <a:pt x="24841" y="25010"/>
                </a:lnTo>
                <a:lnTo>
                  <a:pt x="28193" y="22779"/>
                </a:lnTo>
                <a:lnTo>
                  <a:pt x="30099" y="22142"/>
                </a:lnTo>
                <a:lnTo>
                  <a:pt x="28828" y="19594"/>
                </a:lnTo>
                <a:lnTo>
                  <a:pt x="27241" y="16248"/>
                </a:lnTo>
                <a:lnTo>
                  <a:pt x="25641" y="12424"/>
                </a:lnTo>
                <a:lnTo>
                  <a:pt x="14270" y="77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2206" y="5729903"/>
            <a:ext cx="27241" cy="17683"/>
          </a:xfrm>
          <a:custGeom>
            <a:avLst/>
            <a:gdLst/>
            <a:ahLst/>
            <a:cxnLst/>
            <a:rect l="l" t="t" r="r" b="b"/>
            <a:pathLst>
              <a:path w="27241" h="17683">
                <a:moveTo>
                  <a:pt x="2552" y="13221"/>
                </a:moveTo>
                <a:lnTo>
                  <a:pt x="0" y="17683"/>
                </a:lnTo>
                <a:lnTo>
                  <a:pt x="3187" y="17683"/>
                </a:lnTo>
                <a:lnTo>
                  <a:pt x="10667" y="17364"/>
                </a:lnTo>
                <a:lnTo>
                  <a:pt x="20700" y="15770"/>
                </a:lnTo>
                <a:lnTo>
                  <a:pt x="22783" y="12426"/>
                </a:lnTo>
                <a:lnTo>
                  <a:pt x="25171" y="7009"/>
                </a:lnTo>
                <a:lnTo>
                  <a:pt x="27241" y="0"/>
                </a:lnTo>
                <a:lnTo>
                  <a:pt x="17208" y="2230"/>
                </a:lnTo>
                <a:lnTo>
                  <a:pt x="9880" y="3026"/>
                </a:lnTo>
                <a:lnTo>
                  <a:pt x="7162" y="3186"/>
                </a:lnTo>
                <a:lnTo>
                  <a:pt x="5092" y="8442"/>
                </a:lnTo>
                <a:lnTo>
                  <a:pt x="2552" y="132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3674" y="5675420"/>
            <a:ext cx="21348" cy="16727"/>
          </a:xfrm>
          <a:custGeom>
            <a:avLst/>
            <a:gdLst/>
            <a:ahLst/>
            <a:cxnLst/>
            <a:rect l="l" t="t" r="r" b="b"/>
            <a:pathLst>
              <a:path w="21348" h="16727">
                <a:moveTo>
                  <a:pt x="21348" y="10355"/>
                </a:moveTo>
                <a:lnTo>
                  <a:pt x="18796" y="8284"/>
                </a:lnTo>
                <a:lnTo>
                  <a:pt x="12433" y="3982"/>
                </a:lnTo>
                <a:lnTo>
                  <a:pt x="0" y="0"/>
                </a:lnTo>
                <a:lnTo>
                  <a:pt x="1600" y="5734"/>
                </a:lnTo>
                <a:lnTo>
                  <a:pt x="2387" y="11310"/>
                </a:lnTo>
                <a:lnTo>
                  <a:pt x="2870" y="16727"/>
                </a:lnTo>
                <a:lnTo>
                  <a:pt x="6692" y="15930"/>
                </a:lnTo>
                <a:lnTo>
                  <a:pt x="13538" y="13859"/>
                </a:lnTo>
                <a:lnTo>
                  <a:pt x="21348" y="10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15262" y="5689439"/>
            <a:ext cx="20231" cy="23895"/>
          </a:xfrm>
          <a:custGeom>
            <a:avLst/>
            <a:gdLst/>
            <a:ahLst/>
            <a:cxnLst/>
            <a:rect l="l" t="t" r="r" b="b"/>
            <a:pathLst>
              <a:path w="20231" h="23895">
                <a:moveTo>
                  <a:pt x="1600" y="12265"/>
                </a:moveTo>
                <a:lnTo>
                  <a:pt x="965" y="18161"/>
                </a:lnTo>
                <a:lnTo>
                  <a:pt x="0" y="23895"/>
                </a:lnTo>
                <a:lnTo>
                  <a:pt x="3670" y="23098"/>
                </a:lnTo>
                <a:lnTo>
                  <a:pt x="10998" y="21346"/>
                </a:lnTo>
                <a:lnTo>
                  <a:pt x="18961" y="18797"/>
                </a:lnTo>
                <a:lnTo>
                  <a:pt x="19761" y="12903"/>
                </a:lnTo>
                <a:lnTo>
                  <a:pt x="20231" y="6690"/>
                </a:lnTo>
                <a:lnTo>
                  <a:pt x="20231" y="0"/>
                </a:lnTo>
                <a:lnTo>
                  <a:pt x="13538" y="3026"/>
                </a:lnTo>
                <a:lnTo>
                  <a:pt x="7962" y="4460"/>
                </a:lnTo>
                <a:lnTo>
                  <a:pt x="1435" y="6212"/>
                </a:lnTo>
                <a:lnTo>
                  <a:pt x="1600" y="122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8165" y="5721141"/>
            <a:ext cx="28524" cy="23257"/>
          </a:xfrm>
          <a:custGeom>
            <a:avLst/>
            <a:gdLst/>
            <a:ahLst/>
            <a:cxnLst/>
            <a:rect l="l" t="t" r="r" b="b"/>
            <a:pathLst>
              <a:path w="28524" h="23257">
                <a:moveTo>
                  <a:pt x="22301" y="17204"/>
                </a:moveTo>
                <a:lnTo>
                  <a:pt x="24536" y="11948"/>
                </a:lnTo>
                <a:lnTo>
                  <a:pt x="26771" y="6052"/>
                </a:lnTo>
                <a:lnTo>
                  <a:pt x="28524" y="0"/>
                </a:lnTo>
                <a:lnTo>
                  <a:pt x="20078" y="3503"/>
                </a:lnTo>
                <a:lnTo>
                  <a:pt x="12268" y="5894"/>
                </a:lnTo>
                <a:lnTo>
                  <a:pt x="5422" y="7646"/>
                </a:lnTo>
                <a:lnTo>
                  <a:pt x="3505" y="14177"/>
                </a:lnTo>
                <a:lnTo>
                  <a:pt x="1600" y="19436"/>
                </a:lnTo>
                <a:lnTo>
                  <a:pt x="0" y="23098"/>
                </a:lnTo>
                <a:lnTo>
                  <a:pt x="2387" y="23257"/>
                </a:lnTo>
                <a:lnTo>
                  <a:pt x="7175" y="22142"/>
                </a:lnTo>
                <a:lnTo>
                  <a:pt x="12433" y="20867"/>
                </a:lnTo>
                <a:lnTo>
                  <a:pt x="17691" y="19114"/>
                </a:lnTo>
                <a:lnTo>
                  <a:pt x="22301" y="172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4937" y="5712379"/>
            <a:ext cx="28028" cy="24691"/>
          </a:xfrm>
          <a:custGeom>
            <a:avLst/>
            <a:gdLst/>
            <a:ahLst/>
            <a:cxnLst/>
            <a:rect l="l" t="t" r="r" b="b"/>
            <a:pathLst>
              <a:path w="28028" h="24691">
                <a:moveTo>
                  <a:pt x="2222" y="19274"/>
                </a:moveTo>
                <a:lnTo>
                  <a:pt x="0" y="24691"/>
                </a:lnTo>
                <a:lnTo>
                  <a:pt x="4602" y="22842"/>
                </a:lnTo>
                <a:lnTo>
                  <a:pt x="16245" y="17289"/>
                </a:lnTo>
                <a:lnTo>
                  <a:pt x="27393" y="10673"/>
                </a:lnTo>
                <a:lnTo>
                  <a:pt x="28028" y="8761"/>
                </a:lnTo>
                <a:lnTo>
                  <a:pt x="24523" y="4777"/>
                </a:lnTo>
                <a:lnTo>
                  <a:pt x="26758" y="637"/>
                </a:lnTo>
                <a:lnTo>
                  <a:pt x="19596" y="0"/>
                </a:lnTo>
                <a:lnTo>
                  <a:pt x="15125" y="2548"/>
                </a:lnTo>
                <a:lnTo>
                  <a:pt x="10515" y="4777"/>
                </a:lnTo>
                <a:lnTo>
                  <a:pt x="6210" y="6849"/>
                </a:lnTo>
                <a:lnTo>
                  <a:pt x="4457" y="13061"/>
                </a:lnTo>
                <a:lnTo>
                  <a:pt x="2222" y="19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5254" y="5763676"/>
            <a:ext cx="6845" cy="7167"/>
          </a:xfrm>
          <a:custGeom>
            <a:avLst/>
            <a:gdLst/>
            <a:ahLst/>
            <a:cxnLst/>
            <a:rect l="l" t="t" r="r" b="b"/>
            <a:pathLst>
              <a:path w="6845" h="7167">
                <a:moveTo>
                  <a:pt x="4622" y="955"/>
                </a:moveTo>
                <a:lnTo>
                  <a:pt x="0" y="2388"/>
                </a:lnTo>
                <a:lnTo>
                  <a:pt x="0" y="7009"/>
                </a:lnTo>
                <a:lnTo>
                  <a:pt x="2387" y="7167"/>
                </a:lnTo>
                <a:lnTo>
                  <a:pt x="5092" y="2867"/>
                </a:lnTo>
                <a:lnTo>
                  <a:pt x="6845" y="0"/>
                </a:lnTo>
                <a:lnTo>
                  <a:pt x="4622" y="9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804" y="5712061"/>
            <a:ext cx="22783" cy="17364"/>
          </a:xfrm>
          <a:custGeom>
            <a:avLst/>
            <a:gdLst/>
            <a:ahLst/>
            <a:cxnLst/>
            <a:rect l="l" t="t" r="r" b="b"/>
            <a:pathLst>
              <a:path w="22783" h="17364">
                <a:moveTo>
                  <a:pt x="1435" y="13380"/>
                </a:moveTo>
                <a:lnTo>
                  <a:pt x="0" y="17364"/>
                </a:lnTo>
                <a:lnTo>
                  <a:pt x="3670" y="17045"/>
                </a:lnTo>
                <a:lnTo>
                  <a:pt x="10680" y="16089"/>
                </a:lnTo>
                <a:lnTo>
                  <a:pt x="19761" y="13859"/>
                </a:lnTo>
                <a:lnTo>
                  <a:pt x="20866" y="9718"/>
                </a:lnTo>
                <a:lnTo>
                  <a:pt x="21983" y="5096"/>
                </a:lnTo>
                <a:lnTo>
                  <a:pt x="22783" y="0"/>
                </a:lnTo>
                <a:lnTo>
                  <a:pt x="14185" y="2707"/>
                </a:lnTo>
                <a:lnTo>
                  <a:pt x="6540" y="4300"/>
                </a:lnTo>
                <a:lnTo>
                  <a:pt x="3670" y="4937"/>
                </a:lnTo>
                <a:lnTo>
                  <a:pt x="2705" y="9239"/>
                </a:lnTo>
                <a:lnTo>
                  <a:pt x="1435" y="133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1226" y="5743921"/>
            <a:ext cx="12585" cy="24692"/>
          </a:xfrm>
          <a:custGeom>
            <a:avLst/>
            <a:gdLst/>
            <a:ahLst/>
            <a:cxnLst/>
            <a:rect l="l" t="t" r="r" b="b"/>
            <a:pathLst>
              <a:path w="12585" h="24692">
                <a:moveTo>
                  <a:pt x="5793" y="19737"/>
                </a:moveTo>
                <a:lnTo>
                  <a:pt x="12585" y="0"/>
                </a:lnTo>
                <a:lnTo>
                  <a:pt x="10033" y="2390"/>
                </a:lnTo>
                <a:lnTo>
                  <a:pt x="7327" y="4620"/>
                </a:lnTo>
                <a:lnTo>
                  <a:pt x="4610" y="6690"/>
                </a:lnTo>
                <a:lnTo>
                  <a:pt x="4775" y="8761"/>
                </a:lnTo>
                <a:lnTo>
                  <a:pt x="4140" y="13542"/>
                </a:lnTo>
                <a:lnTo>
                  <a:pt x="0" y="24692"/>
                </a:lnTo>
                <a:lnTo>
                  <a:pt x="187" y="24629"/>
                </a:lnTo>
                <a:lnTo>
                  <a:pt x="5793" y="197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2100" y="5751409"/>
            <a:ext cx="22783" cy="19276"/>
          </a:xfrm>
          <a:custGeom>
            <a:avLst/>
            <a:gdLst/>
            <a:ahLst/>
            <a:cxnLst/>
            <a:rect l="l" t="t" r="r" b="b"/>
            <a:pathLst>
              <a:path w="22783" h="19276">
                <a:moveTo>
                  <a:pt x="22783" y="0"/>
                </a:moveTo>
                <a:lnTo>
                  <a:pt x="17208" y="4141"/>
                </a:lnTo>
                <a:lnTo>
                  <a:pt x="11315" y="7329"/>
                </a:lnTo>
                <a:lnTo>
                  <a:pt x="5575" y="10035"/>
                </a:lnTo>
                <a:lnTo>
                  <a:pt x="3505" y="13700"/>
                </a:lnTo>
                <a:lnTo>
                  <a:pt x="1600" y="16727"/>
                </a:lnTo>
                <a:lnTo>
                  <a:pt x="0" y="19276"/>
                </a:lnTo>
                <a:lnTo>
                  <a:pt x="2552" y="18957"/>
                </a:lnTo>
                <a:lnTo>
                  <a:pt x="5575" y="18319"/>
                </a:lnTo>
                <a:lnTo>
                  <a:pt x="9080" y="17204"/>
                </a:lnTo>
                <a:lnTo>
                  <a:pt x="18008" y="11150"/>
                </a:lnTo>
                <a:lnTo>
                  <a:pt x="2278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2265" y="5701546"/>
            <a:ext cx="10350" cy="13221"/>
          </a:xfrm>
          <a:custGeom>
            <a:avLst/>
            <a:gdLst/>
            <a:ahLst/>
            <a:cxnLst/>
            <a:rect l="l" t="t" r="r" b="b"/>
            <a:pathLst>
              <a:path w="10350" h="13221">
                <a:moveTo>
                  <a:pt x="7162" y="3823"/>
                </a:moveTo>
                <a:lnTo>
                  <a:pt x="1904" y="0"/>
                </a:lnTo>
                <a:lnTo>
                  <a:pt x="1752" y="4141"/>
                </a:lnTo>
                <a:lnTo>
                  <a:pt x="952" y="8761"/>
                </a:lnTo>
                <a:lnTo>
                  <a:pt x="0" y="13221"/>
                </a:lnTo>
                <a:lnTo>
                  <a:pt x="3340" y="11629"/>
                </a:lnTo>
                <a:lnTo>
                  <a:pt x="6845" y="9876"/>
                </a:lnTo>
                <a:lnTo>
                  <a:pt x="10350" y="7965"/>
                </a:lnTo>
                <a:lnTo>
                  <a:pt x="9397" y="6372"/>
                </a:lnTo>
                <a:lnTo>
                  <a:pt x="7162" y="38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0710" y="5724645"/>
            <a:ext cx="22936" cy="31384"/>
          </a:xfrm>
          <a:custGeom>
            <a:avLst/>
            <a:gdLst/>
            <a:ahLst/>
            <a:cxnLst/>
            <a:rect l="l" t="t" r="r" b="b"/>
            <a:pathLst>
              <a:path w="22936" h="31384">
                <a:moveTo>
                  <a:pt x="14808" y="0"/>
                </a:moveTo>
                <a:lnTo>
                  <a:pt x="12903" y="1275"/>
                </a:lnTo>
                <a:lnTo>
                  <a:pt x="10425" y="8676"/>
                </a:lnTo>
                <a:lnTo>
                  <a:pt x="5399" y="20713"/>
                </a:lnTo>
                <a:lnTo>
                  <a:pt x="0" y="31384"/>
                </a:lnTo>
                <a:lnTo>
                  <a:pt x="2718" y="29957"/>
                </a:lnTo>
                <a:lnTo>
                  <a:pt x="13074" y="23162"/>
                </a:lnTo>
                <a:lnTo>
                  <a:pt x="22936" y="14179"/>
                </a:lnTo>
                <a:lnTo>
                  <a:pt x="21818" y="11629"/>
                </a:lnTo>
                <a:lnTo>
                  <a:pt x="22136" y="2708"/>
                </a:lnTo>
                <a:lnTo>
                  <a:pt x="148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4706" y="5699794"/>
            <a:ext cx="25806" cy="25010"/>
          </a:xfrm>
          <a:custGeom>
            <a:avLst/>
            <a:gdLst/>
            <a:ahLst/>
            <a:cxnLst/>
            <a:rect l="l" t="t" r="r" b="b"/>
            <a:pathLst>
              <a:path w="25806" h="25010">
                <a:moveTo>
                  <a:pt x="23253" y="17044"/>
                </a:moveTo>
                <a:lnTo>
                  <a:pt x="24688" y="11151"/>
                </a:lnTo>
                <a:lnTo>
                  <a:pt x="25641" y="5257"/>
                </a:lnTo>
                <a:lnTo>
                  <a:pt x="25806" y="0"/>
                </a:lnTo>
                <a:lnTo>
                  <a:pt x="15029" y="6222"/>
                </a:lnTo>
                <a:lnTo>
                  <a:pt x="2857" y="10991"/>
                </a:lnTo>
                <a:lnTo>
                  <a:pt x="2070" y="16089"/>
                </a:lnTo>
                <a:lnTo>
                  <a:pt x="1104" y="20869"/>
                </a:lnTo>
                <a:lnTo>
                  <a:pt x="0" y="25010"/>
                </a:lnTo>
                <a:lnTo>
                  <a:pt x="7010" y="23258"/>
                </a:lnTo>
                <a:lnTo>
                  <a:pt x="14808" y="20549"/>
                </a:lnTo>
                <a:lnTo>
                  <a:pt x="23253" y="170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8046" y="5687368"/>
            <a:ext cx="19913" cy="19593"/>
          </a:xfrm>
          <a:custGeom>
            <a:avLst/>
            <a:gdLst/>
            <a:ahLst/>
            <a:cxnLst/>
            <a:rect l="l" t="t" r="r" b="b"/>
            <a:pathLst>
              <a:path w="19913" h="19593">
                <a:moveTo>
                  <a:pt x="19913" y="9876"/>
                </a:moveTo>
                <a:lnTo>
                  <a:pt x="19761" y="9876"/>
                </a:lnTo>
                <a:lnTo>
                  <a:pt x="14655" y="2548"/>
                </a:lnTo>
                <a:lnTo>
                  <a:pt x="1600" y="0"/>
                </a:lnTo>
                <a:lnTo>
                  <a:pt x="1117" y="318"/>
                </a:lnTo>
                <a:lnTo>
                  <a:pt x="1270" y="7169"/>
                </a:lnTo>
                <a:lnTo>
                  <a:pt x="800" y="13540"/>
                </a:lnTo>
                <a:lnTo>
                  <a:pt x="0" y="19593"/>
                </a:lnTo>
                <a:lnTo>
                  <a:pt x="7327" y="17044"/>
                </a:lnTo>
                <a:lnTo>
                  <a:pt x="14655" y="13859"/>
                </a:lnTo>
                <a:lnTo>
                  <a:pt x="19913" y="98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8726" y="5729107"/>
            <a:ext cx="29946" cy="33453"/>
          </a:xfrm>
          <a:custGeom>
            <a:avLst/>
            <a:gdLst/>
            <a:ahLst/>
            <a:cxnLst/>
            <a:rect l="l" t="t" r="r" b="b"/>
            <a:pathLst>
              <a:path w="29946" h="33453">
                <a:moveTo>
                  <a:pt x="2705" y="16248"/>
                </a:moveTo>
                <a:lnTo>
                  <a:pt x="1269" y="19594"/>
                </a:lnTo>
                <a:lnTo>
                  <a:pt x="0" y="22142"/>
                </a:lnTo>
                <a:lnTo>
                  <a:pt x="1752" y="22779"/>
                </a:lnTo>
                <a:lnTo>
                  <a:pt x="5257" y="25010"/>
                </a:lnTo>
                <a:lnTo>
                  <a:pt x="6210" y="33453"/>
                </a:lnTo>
                <a:lnTo>
                  <a:pt x="9550" y="32338"/>
                </a:lnTo>
                <a:lnTo>
                  <a:pt x="12903" y="31224"/>
                </a:lnTo>
                <a:lnTo>
                  <a:pt x="16243" y="29631"/>
                </a:lnTo>
                <a:lnTo>
                  <a:pt x="19392" y="23989"/>
                </a:lnTo>
                <a:lnTo>
                  <a:pt x="24955" y="12681"/>
                </a:lnTo>
                <a:lnTo>
                  <a:pt x="29946" y="0"/>
                </a:lnTo>
                <a:lnTo>
                  <a:pt x="27296" y="1607"/>
                </a:lnTo>
                <a:lnTo>
                  <a:pt x="15802" y="7686"/>
                </a:lnTo>
                <a:lnTo>
                  <a:pt x="4457" y="12424"/>
                </a:lnTo>
                <a:lnTo>
                  <a:pt x="2705" y="1624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6687" y="5746311"/>
            <a:ext cx="17525" cy="18798"/>
          </a:xfrm>
          <a:custGeom>
            <a:avLst/>
            <a:gdLst/>
            <a:ahLst/>
            <a:cxnLst/>
            <a:rect l="l" t="t" r="r" b="b"/>
            <a:pathLst>
              <a:path w="17525" h="18798">
                <a:moveTo>
                  <a:pt x="2552" y="9239"/>
                </a:moveTo>
                <a:lnTo>
                  <a:pt x="6210" y="13700"/>
                </a:lnTo>
                <a:lnTo>
                  <a:pt x="8762" y="18798"/>
                </a:lnTo>
                <a:lnTo>
                  <a:pt x="10350" y="16727"/>
                </a:lnTo>
                <a:lnTo>
                  <a:pt x="9245" y="11788"/>
                </a:lnTo>
                <a:lnTo>
                  <a:pt x="5740" y="7486"/>
                </a:lnTo>
                <a:lnTo>
                  <a:pt x="7492" y="5097"/>
                </a:lnTo>
                <a:lnTo>
                  <a:pt x="11468" y="5734"/>
                </a:lnTo>
                <a:lnTo>
                  <a:pt x="13703" y="9399"/>
                </a:lnTo>
                <a:lnTo>
                  <a:pt x="14973" y="15452"/>
                </a:lnTo>
                <a:lnTo>
                  <a:pt x="17525" y="15133"/>
                </a:lnTo>
                <a:lnTo>
                  <a:pt x="17525" y="13221"/>
                </a:lnTo>
                <a:lnTo>
                  <a:pt x="17360" y="7646"/>
                </a:lnTo>
                <a:lnTo>
                  <a:pt x="14655" y="0"/>
                </a:lnTo>
                <a:lnTo>
                  <a:pt x="11468" y="796"/>
                </a:lnTo>
                <a:lnTo>
                  <a:pt x="9715" y="1275"/>
                </a:lnTo>
                <a:lnTo>
                  <a:pt x="6057" y="2548"/>
                </a:lnTo>
                <a:lnTo>
                  <a:pt x="2870" y="4141"/>
                </a:lnTo>
                <a:lnTo>
                  <a:pt x="0" y="6212"/>
                </a:lnTo>
                <a:lnTo>
                  <a:pt x="2552" y="92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5846" y="5765906"/>
            <a:ext cx="21018" cy="14337"/>
          </a:xfrm>
          <a:custGeom>
            <a:avLst/>
            <a:gdLst/>
            <a:ahLst/>
            <a:cxnLst/>
            <a:rect l="l" t="t" r="r" b="b"/>
            <a:pathLst>
              <a:path w="21018" h="14337">
                <a:moveTo>
                  <a:pt x="6997" y="14337"/>
                </a:moveTo>
                <a:lnTo>
                  <a:pt x="14008" y="14018"/>
                </a:lnTo>
                <a:lnTo>
                  <a:pt x="18465" y="13380"/>
                </a:lnTo>
                <a:lnTo>
                  <a:pt x="20383" y="9080"/>
                </a:lnTo>
                <a:lnTo>
                  <a:pt x="21018" y="4460"/>
                </a:lnTo>
                <a:lnTo>
                  <a:pt x="20218" y="0"/>
                </a:lnTo>
                <a:lnTo>
                  <a:pt x="15760" y="1911"/>
                </a:lnTo>
                <a:lnTo>
                  <a:pt x="7315" y="4460"/>
                </a:lnTo>
                <a:lnTo>
                  <a:pt x="0" y="1433"/>
                </a:lnTo>
                <a:lnTo>
                  <a:pt x="1270" y="3981"/>
                </a:lnTo>
                <a:lnTo>
                  <a:pt x="1587" y="5256"/>
                </a:lnTo>
                <a:lnTo>
                  <a:pt x="8597" y="7167"/>
                </a:lnTo>
                <a:lnTo>
                  <a:pt x="13690" y="5734"/>
                </a:lnTo>
                <a:lnTo>
                  <a:pt x="14655" y="8602"/>
                </a:lnTo>
                <a:lnTo>
                  <a:pt x="13538" y="10194"/>
                </a:lnTo>
                <a:lnTo>
                  <a:pt x="9398" y="10354"/>
                </a:lnTo>
                <a:lnTo>
                  <a:pt x="4610" y="9718"/>
                </a:lnTo>
                <a:lnTo>
                  <a:pt x="1739" y="9239"/>
                </a:lnTo>
                <a:lnTo>
                  <a:pt x="1104" y="11469"/>
                </a:lnTo>
                <a:lnTo>
                  <a:pt x="6997" y="143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27607" y="5778172"/>
            <a:ext cx="20548" cy="15134"/>
          </a:xfrm>
          <a:custGeom>
            <a:avLst/>
            <a:gdLst/>
            <a:ahLst/>
            <a:cxnLst/>
            <a:rect l="l" t="t" r="r" b="b"/>
            <a:pathLst>
              <a:path w="20548" h="15134">
                <a:moveTo>
                  <a:pt x="16890" y="6054"/>
                </a:moveTo>
                <a:lnTo>
                  <a:pt x="14490" y="8124"/>
                </a:lnTo>
                <a:lnTo>
                  <a:pt x="11950" y="9081"/>
                </a:lnTo>
                <a:lnTo>
                  <a:pt x="10032" y="7169"/>
                </a:lnTo>
                <a:lnTo>
                  <a:pt x="13855" y="5417"/>
                </a:lnTo>
                <a:lnTo>
                  <a:pt x="16408" y="2231"/>
                </a:lnTo>
                <a:lnTo>
                  <a:pt x="15138" y="0"/>
                </a:lnTo>
                <a:lnTo>
                  <a:pt x="10032" y="3823"/>
                </a:lnTo>
                <a:lnTo>
                  <a:pt x="4140" y="5257"/>
                </a:lnTo>
                <a:lnTo>
                  <a:pt x="0" y="5735"/>
                </a:lnTo>
                <a:lnTo>
                  <a:pt x="2070" y="9558"/>
                </a:lnTo>
                <a:lnTo>
                  <a:pt x="5257" y="12745"/>
                </a:lnTo>
                <a:lnTo>
                  <a:pt x="9080" y="15134"/>
                </a:lnTo>
                <a:lnTo>
                  <a:pt x="16890" y="11629"/>
                </a:lnTo>
                <a:lnTo>
                  <a:pt x="20231" y="8284"/>
                </a:lnTo>
                <a:lnTo>
                  <a:pt x="20548" y="5735"/>
                </a:lnTo>
                <a:lnTo>
                  <a:pt x="16890" y="605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24902" y="5761445"/>
            <a:ext cx="19431" cy="14497"/>
          </a:xfrm>
          <a:custGeom>
            <a:avLst/>
            <a:gdLst/>
            <a:ahLst/>
            <a:cxnLst/>
            <a:rect l="l" t="t" r="r" b="b"/>
            <a:pathLst>
              <a:path w="19431" h="14497">
                <a:moveTo>
                  <a:pt x="16878" y="13860"/>
                </a:moveTo>
                <a:lnTo>
                  <a:pt x="16878" y="11151"/>
                </a:lnTo>
                <a:lnTo>
                  <a:pt x="11468" y="11629"/>
                </a:lnTo>
                <a:lnTo>
                  <a:pt x="6527" y="10514"/>
                </a:lnTo>
                <a:lnTo>
                  <a:pt x="7962" y="7966"/>
                </a:lnTo>
                <a:lnTo>
                  <a:pt x="7162" y="4939"/>
                </a:lnTo>
                <a:lnTo>
                  <a:pt x="10350" y="6214"/>
                </a:lnTo>
                <a:lnTo>
                  <a:pt x="15125" y="7009"/>
                </a:lnTo>
                <a:lnTo>
                  <a:pt x="17843" y="7327"/>
                </a:lnTo>
                <a:lnTo>
                  <a:pt x="19431" y="4780"/>
                </a:lnTo>
                <a:lnTo>
                  <a:pt x="16408" y="4301"/>
                </a:lnTo>
                <a:lnTo>
                  <a:pt x="9550" y="3186"/>
                </a:lnTo>
                <a:lnTo>
                  <a:pt x="3657" y="0"/>
                </a:lnTo>
                <a:lnTo>
                  <a:pt x="1270" y="3983"/>
                </a:lnTo>
                <a:lnTo>
                  <a:pt x="0" y="8284"/>
                </a:lnTo>
                <a:lnTo>
                  <a:pt x="152" y="12745"/>
                </a:lnTo>
                <a:lnTo>
                  <a:pt x="6692" y="14497"/>
                </a:lnTo>
                <a:lnTo>
                  <a:pt x="12903" y="14338"/>
                </a:lnTo>
                <a:lnTo>
                  <a:pt x="16878" y="138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4036" y="5771959"/>
            <a:ext cx="9867" cy="18321"/>
          </a:xfrm>
          <a:custGeom>
            <a:avLst/>
            <a:gdLst/>
            <a:ahLst/>
            <a:cxnLst/>
            <a:rect l="l" t="t" r="r" b="b"/>
            <a:pathLst>
              <a:path w="9867" h="18321">
                <a:moveTo>
                  <a:pt x="0" y="1275"/>
                </a:moveTo>
                <a:lnTo>
                  <a:pt x="1104" y="8444"/>
                </a:lnTo>
                <a:lnTo>
                  <a:pt x="4140" y="4939"/>
                </a:lnTo>
                <a:lnTo>
                  <a:pt x="5892" y="10833"/>
                </a:lnTo>
                <a:lnTo>
                  <a:pt x="4457" y="18321"/>
                </a:lnTo>
                <a:lnTo>
                  <a:pt x="7645" y="14337"/>
                </a:lnTo>
                <a:lnTo>
                  <a:pt x="9867" y="5735"/>
                </a:lnTo>
                <a:lnTo>
                  <a:pt x="6045" y="2231"/>
                </a:lnTo>
                <a:lnTo>
                  <a:pt x="1422" y="0"/>
                </a:lnTo>
                <a:lnTo>
                  <a:pt x="0" y="12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1681" y="5786775"/>
            <a:ext cx="14338" cy="11310"/>
          </a:xfrm>
          <a:custGeom>
            <a:avLst/>
            <a:gdLst/>
            <a:ahLst/>
            <a:cxnLst/>
            <a:rect l="l" t="t" r="r" b="b"/>
            <a:pathLst>
              <a:path w="14338" h="11310">
                <a:moveTo>
                  <a:pt x="0" y="5257"/>
                </a:moveTo>
                <a:lnTo>
                  <a:pt x="5092" y="3345"/>
                </a:lnTo>
                <a:lnTo>
                  <a:pt x="9715" y="4939"/>
                </a:lnTo>
                <a:lnTo>
                  <a:pt x="8762" y="8125"/>
                </a:lnTo>
                <a:lnTo>
                  <a:pt x="4140" y="10514"/>
                </a:lnTo>
                <a:lnTo>
                  <a:pt x="7645" y="11310"/>
                </a:lnTo>
                <a:lnTo>
                  <a:pt x="14338" y="9239"/>
                </a:lnTo>
                <a:lnTo>
                  <a:pt x="13055" y="4142"/>
                </a:lnTo>
                <a:lnTo>
                  <a:pt x="10985" y="0"/>
                </a:lnTo>
                <a:lnTo>
                  <a:pt x="8115" y="158"/>
                </a:lnTo>
                <a:lnTo>
                  <a:pt x="0" y="52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7038" y="5766702"/>
            <a:ext cx="6540" cy="15770"/>
          </a:xfrm>
          <a:custGeom>
            <a:avLst/>
            <a:gdLst/>
            <a:ahLst/>
            <a:cxnLst/>
            <a:rect l="l" t="t" r="r" b="b"/>
            <a:pathLst>
              <a:path w="6540" h="15770">
                <a:moveTo>
                  <a:pt x="2235" y="6850"/>
                </a:moveTo>
                <a:lnTo>
                  <a:pt x="0" y="0"/>
                </a:lnTo>
                <a:lnTo>
                  <a:pt x="231" y="11765"/>
                </a:lnTo>
                <a:lnTo>
                  <a:pt x="6540" y="15770"/>
                </a:lnTo>
                <a:lnTo>
                  <a:pt x="2235" y="68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53578" y="5762401"/>
            <a:ext cx="13855" cy="13063"/>
          </a:xfrm>
          <a:custGeom>
            <a:avLst/>
            <a:gdLst/>
            <a:ahLst/>
            <a:cxnLst/>
            <a:rect l="l" t="t" r="r" b="b"/>
            <a:pathLst>
              <a:path w="13855" h="13063">
                <a:moveTo>
                  <a:pt x="7797" y="5416"/>
                </a:moveTo>
                <a:lnTo>
                  <a:pt x="8432" y="13063"/>
                </a:lnTo>
                <a:lnTo>
                  <a:pt x="13855" y="7646"/>
                </a:lnTo>
                <a:lnTo>
                  <a:pt x="6680" y="1911"/>
                </a:lnTo>
                <a:lnTo>
                  <a:pt x="2070" y="0"/>
                </a:lnTo>
                <a:lnTo>
                  <a:pt x="0" y="637"/>
                </a:lnTo>
                <a:lnTo>
                  <a:pt x="7797" y="54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49438" y="5764154"/>
            <a:ext cx="10185" cy="15612"/>
          </a:xfrm>
          <a:custGeom>
            <a:avLst/>
            <a:gdLst/>
            <a:ahLst/>
            <a:cxnLst/>
            <a:rect l="l" t="t" r="r" b="b"/>
            <a:pathLst>
              <a:path w="10185" h="15612">
                <a:moveTo>
                  <a:pt x="952" y="0"/>
                </a:moveTo>
                <a:lnTo>
                  <a:pt x="0" y="6531"/>
                </a:lnTo>
                <a:lnTo>
                  <a:pt x="4927" y="12266"/>
                </a:lnTo>
                <a:lnTo>
                  <a:pt x="7962" y="15612"/>
                </a:lnTo>
                <a:lnTo>
                  <a:pt x="10185" y="15452"/>
                </a:lnTo>
                <a:lnTo>
                  <a:pt x="7480" y="8124"/>
                </a:lnTo>
                <a:lnTo>
                  <a:pt x="4140" y="0"/>
                </a:lnTo>
                <a:lnTo>
                  <a:pt x="9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60195" y="5771959"/>
            <a:ext cx="10033" cy="18321"/>
          </a:xfrm>
          <a:custGeom>
            <a:avLst/>
            <a:gdLst/>
            <a:ahLst/>
            <a:cxnLst/>
            <a:rect l="l" t="t" r="r" b="b"/>
            <a:pathLst>
              <a:path w="10033" h="18321">
                <a:moveTo>
                  <a:pt x="2222" y="14337"/>
                </a:moveTo>
                <a:lnTo>
                  <a:pt x="5575" y="18321"/>
                </a:lnTo>
                <a:lnTo>
                  <a:pt x="4140" y="10833"/>
                </a:lnTo>
                <a:lnTo>
                  <a:pt x="5727" y="4939"/>
                </a:lnTo>
                <a:lnTo>
                  <a:pt x="8915" y="8444"/>
                </a:lnTo>
                <a:lnTo>
                  <a:pt x="10033" y="1275"/>
                </a:lnTo>
                <a:lnTo>
                  <a:pt x="8597" y="0"/>
                </a:lnTo>
                <a:lnTo>
                  <a:pt x="3822" y="2231"/>
                </a:lnTo>
                <a:lnTo>
                  <a:pt x="0" y="5735"/>
                </a:lnTo>
                <a:lnTo>
                  <a:pt x="2222" y="143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8079" y="5786775"/>
            <a:ext cx="14338" cy="11310"/>
          </a:xfrm>
          <a:custGeom>
            <a:avLst/>
            <a:gdLst/>
            <a:ahLst/>
            <a:cxnLst/>
            <a:rect l="l" t="t" r="r" b="b"/>
            <a:pathLst>
              <a:path w="14338" h="11310">
                <a:moveTo>
                  <a:pt x="6375" y="158"/>
                </a:moveTo>
                <a:lnTo>
                  <a:pt x="3352" y="0"/>
                </a:lnTo>
                <a:lnTo>
                  <a:pt x="1435" y="4142"/>
                </a:lnTo>
                <a:lnTo>
                  <a:pt x="0" y="9239"/>
                </a:lnTo>
                <a:lnTo>
                  <a:pt x="6692" y="11310"/>
                </a:lnTo>
                <a:lnTo>
                  <a:pt x="10198" y="10514"/>
                </a:lnTo>
                <a:lnTo>
                  <a:pt x="5575" y="8125"/>
                </a:lnTo>
                <a:lnTo>
                  <a:pt x="4622" y="4939"/>
                </a:lnTo>
                <a:lnTo>
                  <a:pt x="9397" y="3345"/>
                </a:lnTo>
                <a:lnTo>
                  <a:pt x="14338" y="5257"/>
                </a:lnTo>
                <a:lnTo>
                  <a:pt x="6375" y="1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20520" y="5766702"/>
            <a:ext cx="6692" cy="15770"/>
          </a:xfrm>
          <a:custGeom>
            <a:avLst/>
            <a:gdLst/>
            <a:ahLst/>
            <a:cxnLst/>
            <a:rect l="l" t="t" r="r" b="b"/>
            <a:pathLst>
              <a:path w="6692" h="15770">
                <a:moveTo>
                  <a:pt x="4470" y="6850"/>
                </a:moveTo>
                <a:lnTo>
                  <a:pt x="0" y="15770"/>
                </a:lnTo>
                <a:lnTo>
                  <a:pt x="6297" y="11801"/>
                </a:lnTo>
                <a:lnTo>
                  <a:pt x="6692" y="0"/>
                </a:lnTo>
                <a:lnTo>
                  <a:pt x="4470" y="68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6829" y="5762401"/>
            <a:ext cx="13690" cy="13063"/>
          </a:xfrm>
          <a:custGeom>
            <a:avLst/>
            <a:gdLst/>
            <a:ahLst/>
            <a:cxnLst/>
            <a:rect l="l" t="t" r="r" b="b"/>
            <a:pathLst>
              <a:path w="13690" h="13063">
                <a:moveTo>
                  <a:pt x="7010" y="1911"/>
                </a:moveTo>
                <a:lnTo>
                  <a:pt x="0" y="7646"/>
                </a:lnTo>
                <a:lnTo>
                  <a:pt x="5410" y="13063"/>
                </a:lnTo>
                <a:lnTo>
                  <a:pt x="5892" y="5416"/>
                </a:lnTo>
                <a:lnTo>
                  <a:pt x="13690" y="637"/>
                </a:lnTo>
                <a:lnTo>
                  <a:pt x="11620" y="0"/>
                </a:lnTo>
                <a:lnTo>
                  <a:pt x="7010" y="191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4627" y="5764154"/>
            <a:ext cx="10198" cy="15612"/>
          </a:xfrm>
          <a:custGeom>
            <a:avLst/>
            <a:gdLst/>
            <a:ahLst/>
            <a:cxnLst/>
            <a:rect l="l" t="t" r="r" b="b"/>
            <a:pathLst>
              <a:path w="10198" h="15612">
                <a:moveTo>
                  <a:pt x="9245" y="0"/>
                </a:moveTo>
                <a:lnTo>
                  <a:pt x="5905" y="0"/>
                </a:lnTo>
                <a:lnTo>
                  <a:pt x="2552" y="8124"/>
                </a:lnTo>
                <a:lnTo>
                  <a:pt x="0" y="15452"/>
                </a:lnTo>
                <a:lnTo>
                  <a:pt x="2235" y="15612"/>
                </a:lnTo>
                <a:lnTo>
                  <a:pt x="5105" y="12266"/>
                </a:lnTo>
                <a:lnTo>
                  <a:pt x="10198" y="6531"/>
                </a:lnTo>
                <a:lnTo>
                  <a:pt x="92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84470" y="5667773"/>
            <a:ext cx="42069" cy="94148"/>
          </a:xfrm>
          <a:custGeom>
            <a:avLst/>
            <a:gdLst/>
            <a:ahLst/>
            <a:cxnLst/>
            <a:rect l="l" t="t" r="r" b="b"/>
            <a:pathLst>
              <a:path w="42069" h="94148">
                <a:moveTo>
                  <a:pt x="3802" y="50062"/>
                </a:moveTo>
                <a:lnTo>
                  <a:pt x="8594" y="62372"/>
                </a:lnTo>
                <a:lnTo>
                  <a:pt x="14180" y="73446"/>
                </a:lnTo>
                <a:lnTo>
                  <a:pt x="19710" y="82706"/>
                </a:lnTo>
                <a:lnTo>
                  <a:pt x="24335" y="89574"/>
                </a:lnTo>
                <a:lnTo>
                  <a:pt x="27205" y="93474"/>
                </a:lnTo>
                <a:lnTo>
                  <a:pt x="27731" y="94148"/>
                </a:lnTo>
                <a:lnTo>
                  <a:pt x="42069" y="91600"/>
                </a:lnTo>
                <a:lnTo>
                  <a:pt x="42069" y="24213"/>
                </a:lnTo>
                <a:lnTo>
                  <a:pt x="36011" y="20551"/>
                </a:lnTo>
                <a:lnTo>
                  <a:pt x="35211" y="16249"/>
                </a:lnTo>
                <a:lnTo>
                  <a:pt x="21782" y="4753"/>
                </a:lnTo>
                <a:lnTo>
                  <a:pt x="10811" y="315"/>
                </a:lnTo>
                <a:lnTo>
                  <a:pt x="9570" y="0"/>
                </a:lnTo>
                <a:lnTo>
                  <a:pt x="2688" y="11484"/>
                </a:lnTo>
                <a:lnTo>
                  <a:pt x="0" y="24040"/>
                </a:lnTo>
                <a:lnTo>
                  <a:pt x="654" y="37092"/>
                </a:lnTo>
                <a:lnTo>
                  <a:pt x="3802" y="50062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3616" y="5667773"/>
            <a:ext cx="42226" cy="94148"/>
          </a:xfrm>
          <a:custGeom>
            <a:avLst/>
            <a:gdLst/>
            <a:ahLst/>
            <a:cxnLst/>
            <a:rect l="l" t="t" r="r" b="b"/>
            <a:pathLst>
              <a:path w="42226" h="94148">
                <a:moveTo>
                  <a:pt x="20342" y="4787"/>
                </a:moveTo>
                <a:lnTo>
                  <a:pt x="6845" y="16249"/>
                </a:lnTo>
                <a:lnTo>
                  <a:pt x="6210" y="20551"/>
                </a:lnTo>
                <a:lnTo>
                  <a:pt x="0" y="24213"/>
                </a:lnTo>
                <a:lnTo>
                  <a:pt x="0" y="91600"/>
                </a:lnTo>
                <a:lnTo>
                  <a:pt x="14490" y="94148"/>
                </a:lnTo>
                <a:lnTo>
                  <a:pt x="17891" y="89568"/>
                </a:lnTo>
                <a:lnTo>
                  <a:pt x="22518" y="82698"/>
                </a:lnTo>
                <a:lnTo>
                  <a:pt x="28049" y="73438"/>
                </a:lnTo>
                <a:lnTo>
                  <a:pt x="33635" y="62364"/>
                </a:lnTo>
                <a:lnTo>
                  <a:pt x="38426" y="50055"/>
                </a:lnTo>
                <a:lnTo>
                  <a:pt x="41573" y="37087"/>
                </a:lnTo>
                <a:lnTo>
                  <a:pt x="42226" y="24037"/>
                </a:lnTo>
                <a:lnTo>
                  <a:pt x="39535" y="11482"/>
                </a:lnTo>
                <a:lnTo>
                  <a:pt x="32651" y="0"/>
                </a:lnTo>
                <a:lnTo>
                  <a:pt x="31353" y="331"/>
                </a:lnTo>
                <a:lnTo>
                  <a:pt x="20342" y="4787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1376" y="5728788"/>
            <a:ext cx="155486" cy="62706"/>
          </a:xfrm>
          <a:custGeom>
            <a:avLst/>
            <a:gdLst/>
            <a:ahLst/>
            <a:cxnLst/>
            <a:rect l="l" t="t" r="r" b="b"/>
            <a:pathLst>
              <a:path w="155486" h="62706">
                <a:moveTo>
                  <a:pt x="87147" y="21664"/>
                </a:moveTo>
                <a:lnTo>
                  <a:pt x="86540" y="21664"/>
                </a:lnTo>
                <a:lnTo>
                  <a:pt x="86664" y="23098"/>
                </a:lnTo>
                <a:lnTo>
                  <a:pt x="87926" y="22401"/>
                </a:lnTo>
                <a:lnTo>
                  <a:pt x="87147" y="21664"/>
                </a:lnTo>
                <a:close/>
              </a:path>
              <a:path w="155486" h="62706">
                <a:moveTo>
                  <a:pt x="71241" y="49751"/>
                </a:moveTo>
                <a:lnTo>
                  <a:pt x="76606" y="45862"/>
                </a:lnTo>
                <a:lnTo>
                  <a:pt x="74396" y="44923"/>
                </a:lnTo>
                <a:lnTo>
                  <a:pt x="69938" y="43012"/>
                </a:lnTo>
                <a:lnTo>
                  <a:pt x="66751" y="38710"/>
                </a:lnTo>
                <a:lnTo>
                  <a:pt x="66751" y="27241"/>
                </a:lnTo>
                <a:lnTo>
                  <a:pt x="72644" y="21664"/>
                </a:lnTo>
                <a:lnTo>
                  <a:pt x="73262" y="21664"/>
                </a:lnTo>
                <a:lnTo>
                  <a:pt x="72174" y="21028"/>
                </a:lnTo>
                <a:lnTo>
                  <a:pt x="64198" y="16567"/>
                </a:lnTo>
                <a:lnTo>
                  <a:pt x="57200" y="10833"/>
                </a:lnTo>
                <a:lnTo>
                  <a:pt x="49860" y="14337"/>
                </a:lnTo>
                <a:lnTo>
                  <a:pt x="48755" y="23417"/>
                </a:lnTo>
                <a:lnTo>
                  <a:pt x="55765" y="24851"/>
                </a:lnTo>
                <a:lnTo>
                  <a:pt x="65951" y="31064"/>
                </a:lnTo>
                <a:lnTo>
                  <a:pt x="63563" y="32179"/>
                </a:lnTo>
                <a:lnTo>
                  <a:pt x="55283" y="35365"/>
                </a:lnTo>
                <a:lnTo>
                  <a:pt x="47002" y="37437"/>
                </a:lnTo>
                <a:lnTo>
                  <a:pt x="45885" y="45083"/>
                </a:lnTo>
                <a:lnTo>
                  <a:pt x="53213" y="51136"/>
                </a:lnTo>
                <a:lnTo>
                  <a:pt x="57835" y="46995"/>
                </a:lnTo>
                <a:lnTo>
                  <a:pt x="68021" y="42852"/>
                </a:lnTo>
                <a:lnTo>
                  <a:pt x="63108" y="46605"/>
                </a:lnTo>
                <a:lnTo>
                  <a:pt x="55416" y="51121"/>
                </a:lnTo>
                <a:lnTo>
                  <a:pt x="45230" y="55135"/>
                </a:lnTo>
                <a:lnTo>
                  <a:pt x="32835" y="57385"/>
                </a:lnTo>
                <a:lnTo>
                  <a:pt x="18515" y="56608"/>
                </a:lnTo>
                <a:lnTo>
                  <a:pt x="2717" y="51615"/>
                </a:lnTo>
                <a:lnTo>
                  <a:pt x="0" y="54641"/>
                </a:lnTo>
                <a:lnTo>
                  <a:pt x="15401" y="60345"/>
                </a:lnTo>
                <a:lnTo>
                  <a:pt x="29690" y="62288"/>
                </a:lnTo>
                <a:lnTo>
                  <a:pt x="42642" y="61336"/>
                </a:lnTo>
                <a:lnTo>
                  <a:pt x="54035" y="58352"/>
                </a:lnTo>
                <a:lnTo>
                  <a:pt x="63642" y="54203"/>
                </a:lnTo>
                <a:lnTo>
                  <a:pt x="71241" y="49751"/>
                </a:lnTo>
                <a:close/>
              </a:path>
              <a:path w="155486" h="62706">
                <a:moveTo>
                  <a:pt x="74092" y="21664"/>
                </a:moveTo>
                <a:lnTo>
                  <a:pt x="73262" y="21664"/>
                </a:lnTo>
                <a:lnTo>
                  <a:pt x="74079" y="22142"/>
                </a:lnTo>
                <a:lnTo>
                  <a:pt x="74092" y="21664"/>
                </a:lnTo>
                <a:close/>
              </a:path>
              <a:path w="155486" h="62706">
                <a:moveTo>
                  <a:pt x="93040" y="27241"/>
                </a:moveTo>
                <a:lnTo>
                  <a:pt x="93040" y="39507"/>
                </a:lnTo>
                <a:lnTo>
                  <a:pt x="88734" y="44286"/>
                </a:lnTo>
                <a:lnTo>
                  <a:pt x="83159" y="45721"/>
                </a:lnTo>
                <a:lnTo>
                  <a:pt x="97951" y="55638"/>
                </a:lnTo>
                <a:lnTo>
                  <a:pt x="111988" y="60950"/>
                </a:lnTo>
                <a:lnTo>
                  <a:pt x="124847" y="62706"/>
                </a:lnTo>
                <a:lnTo>
                  <a:pt x="136102" y="61955"/>
                </a:lnTo>
                <a:lnTo>
                  <a:pt x="145329" y="59746"/>
                </a:lnTo>
                <a:lnTo>
                  <a:pt x="152103" y="57129"/>
                </a:lnTo>
                <a:lnTo>
                  <a:pt x="155486" y="55438"/>
                </a:lnTo>
                <a:lnTo>
                  <a:pt x="151663" y="54483"/>
                </a:lnTo>
                <a:lnTo>
                  <a:pt x="150863" y="52889"/>
                </a:lnTo>
                <a:lnTo>
                  <a:pt x="135934" y="58187"/>
                </a:lnTo>
                <a:lnTo>
                  <a:pt x="125385" y="60639"/>
                </a:lnTo>
                <a:lnTo>
                  <a:pt x="116807" y="59901"/>
                </a:lnTo>
                <a:lnTo>
                  <a:pt x="107792" y="55631"/>
                </a:lnTo>
                <a:lnTo>
                  <a:pt x="95933" y="47482"/>
                </a:lnTo>
                <a:lnTo>
                  <a:pt x="91757" y="44446"/>
                </a:lnTo>
                <a:lnTo>
                  <a:pt x="95745" y="45721"/>
                </a:lnTo>
                <a:lnTo>
                  <a:pt x="101320" y="47790"/>
                </a:lnTo>
                <a:lnTo>
                  <a:pt x="106578" y="50340"/>
                </a:lnTo>
                <a:lnTo>
                  <a:pt x="112788" y="45242"/>
                </a:lnTo>
                <a:lnTo>
                  <a:pt x="111671" y="36161"/>
                </a:lnTo>
                <a:lnTo>
                  <a:pt x="104660" y="36322"/>
                </a:lnTo>
                <a:lnTo>
                  <a:pt x="93675" y="32816"/>
                </a:lnTo>
                <a:lnTo>
                  <a:pt x="96545" y="31064"/>
                </a:lnTo>
                <a:lnTo>
                  <a:pt x="103238" y="27081"/>
                </a:lnTo>
                <a:lnTo>
                  <a:pt x="110401" y="24055"/>
                </a:lnTo>
                <a:lnTo>
                  <a:pt x="110083" y="16248"/>
                </a:lnTo>
                <a:lnTo>
                  <a:pt x="101803" y="11629"/>
                </a:lnTo>
                <a:lnTo>
                  <a:pt x="97332" y="17204"/>
                </a:lnTo>
                <a:lnTo>
                  <a:pt x="87926" y="22401"/>
                </a:lnTo>
                <a:lnTo>
                  <a:pt x="93040" y="27241"/>
                </a:lnTo>
                <a:close/>
              </a:path>
              <a:path w="155486" h="62706">
                <a:moveTo>
                  <a:pt x="80606" y="0"/>
                </a:moveTo>
                <a:lnTo>
                  <a:pt x="71843" y="3981"/>
                </a:lnTo>
                <a:lnTo>
                  <a:pt x="74396" y="10514"/>
                </a:lnTo>
                <a:lnTo>
                  <a:pt x="74092" y="21664"/>
                </a:lnTo>
                <a:lnTo>
                  <a:pt x="86540" y="21664"/>
                </a:lnTo>
                <a:lnTo>
                  <a:pt x="86499" y="21187"/>
                </a:lnTo>
                <a:lnTo>
                  <a:pt x="86347" y="12425"/>
                </a:lnTo>
                <a:lnTo>
                  <a:pt x="87782" y="3981"/>
                </a:lnTo>
                <a:lnTo>
                  <a:pt x="806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14907" y="5735318"/>
            <a:ext cx="51447" cy="39508"/>
          </a:xfrm>
          <a:custGeom>
            <a:avLst/>
            <a:gdLst/>
            <a:ahLst/>
            <a:cxnLst/>
            <a:rect l="l" t="t" r="r" b="b"/>
            <a:pathLst>
              <a:path w="51447" h="39508">
                <a:moveTo>
                  <a:pt x="44437" y="34729"/>
                </a:moveTo>
                <a:lnTo>
                  <a:pt x="48107" y="36163"/>
                </a:lnTo>
                <a:lnTo>
                  <a:pt x="51447" y="34569"/>
                </a:lnTo>
                <a:lnTo>
                  <a:pt x="50012" y="30746"/>
                </a:lnTo>
                <a:lnTo>
                  <a:pt x="46037" y="30427"/>
                </a:lnTo>
                <a:lnTo>
                  <a:pt x="39344" y="28357"/>
                </a:lnTo>
                <a:lnTo>
                  <a:pt x="39509" y="27401"/>
                </a:lnTo>
                <a:lnTo>
                  <a:pt x="39027" y="23737"/>
                </a:lnTo>
                <a:lnTo>
                  <a:pt x="40144" y="21029"/>
                </a:lnTo>
                <a:lnTo>
                  <a:pt x="44437" y="18639"/>
                </a:lnTo>
                <a:lnTo>
                  <a:pt x="48742" y="16727"/>
                </a:lnTo>
                <a:lnTo>
                  <a:pt x="49695" y="13223"/>
                </a:lnTo>
                <a:lnTo>
                  <a:pt x="45720" y="11949"/>
                </a:lnTo>
                <a:lnTo>
                  <a:pt x="42367" y="14817"/>
                </a:lnTo>
                <a:lnTo>
                  <a:pt x="35356" y="18479"/>
                </a:lnTo>
                <a:lnTo>
                  <a:pt x="33451" y="16727"/>
                </a:lnTo>
                <a:lnTo>
                  <a:pt x="30899" y="15612"/>
                </a:lnTo>
                <a:lnTo>
                  <a:pt x="28028" y="15293"/>
                </a:lnTo>
                <a:lnTo>
                  <a:pt x="28829" y="15134"/>
                </a:lnTo>
                <a:lnTo>
                  <a:pt x="28359" y="10833"/>
                </a:lnTo>
                <a:lnTo>
                  <a:pt x="29311" y="2550"/>
                </a:lnTo>
                <a:lnTo>
                  <a:pt x="26441" y="0"/>
                </a:lnTo>
                <a:lnTo>
                  <a:pt x="23101" y="2550"/>
                </a:lnTo>
                <a:lnTo>
                  <a:pt x="24206" y="6851"/>
                </a:lnTo>
                <a:lnTo>
                  <a:pt x="24053" y="14498"/>
                </a:lnTo>
                <a:lnTo>
                  <a:pt x="21183" y="15930"/>
                </a:lnTo>
                <a:lnTo>
                  <a:pt x="17843" y="17683"/>
                </a:lnTo>
                <a:lnTo>
                  <a:pt x="11785" y="14498"/>
                </a:lnTo>
                <a:lnTo>
                  <a:pt x="6527" y="10674"/>
                </a:lnTo>
                <a:lnTo>
                  <a:pt x="2705" y="11630"/>
                </a:lnTo>
                <a:lnTo>
                  <a:pt x="3340" y="15612"/>
                </a:lnTo>
                <a:lnTo>
                  <a:pt x="7797" y="17045"/>
                </a:lnTo>
                <a:lnTo>
                  <a:pt x="14655" y="21188"/>
                </a:lnTo>
                <a:lnTo>
                  <a:pt x="14973" y="21507"/>
                </a:lnTo>
                <a:lnTo>
                  <a:pt x="13373" y="25172"/>
                </a:lnTo>
                <a:lnTo>
                  <a:pt x="11303" y="28039"/>
                </a:lnTo>
                <a:lnTo>
                  <a:pt x="6375" y="29950"/>
                </a:lnTo>
                <a:lnTo>
                  <a:pt x="1587" y="31384"/>
                </a:lnTo>
                <a:lnTo>
                  <a:pt x="0" y="34729"/>
                </a:lnTo>
                <a:lnTo>
                  <a:pt x="3657" y="36640"/>
                </a:lnTo>
                <a:lnTo>
                  <a:pt x="7162" y="34250"/>
                </a:lnTo>
                <a:lnTo>
                  <a:pt x="14173" y="31701"/>
                </a:lnTo>
                <a:lnTo>
                  <a:pt x="16090" y="36322"/>
                </a:lnTo>
                <a:lnTo>
                  <a:pt x="20866" y="39508"/>
                </a:lnTo>
                <a:lnTo>
                  <a:pt x="31534" y="39508"/>
                </a:lnTo>
                <a:lnTo>
                  <a:pt x="36004" y="36640"/>
                </a:lnTo>
                <a:lnTo>
                  <a:pt x="38227" y="32659"/>
                </a:lnTo>
                <a:lnTo>
                  <a:pt x="40614" y="33454"/>
                </a:lnTo>
                <a:lnTo>
                  <a:pt x="44437" y="347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31686" y="5753798"/>
            <a:ext cx="4887" cy="19117"/>
          </a:xfrm>
          <a:custGeom>
            <a:avLst/>
            <a:gdLst/>
            <a:ahLst/>
            <a:cxnLst/>
            <a:rect l="l" t="t" r="r" b="b"/>
            <a:pathLst>
              <a:path w="4887" h="19117">
                <a:moveTo>
                  <a:pt x="3617" y="8284"/>
                </a:moveTo>
                <a:lnTo>
                  <a:pt x="4887" y="0"/>
                </a:lnTo>
                <a:lnTo>
                  <a:pt x="0" y="12508"/>
                </a:lnTo>
                <a:lnTo>
                  <a:pt x="4107" y="18668"/>
                </a:lnTo>
                <a:lnTo>
                  <a:pt x="4722" y="19117"/>
                </a:lnTo>
                <a:lnTo>
                  <a:pt x="3617" y="82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45971" y="5753479"/>
            <a:ext cx="8446" cy="19117"/>
          </a:xfrm>
          <a:custGeom>
            <a:avLst/>
            <a:gdLst/>
            <a:ahLst/>
            <a:cxnLst/>
            <a:rect l="l" t="t" r="r" b="b"/>
            <a:pathLst>
              <a:path w="8446" h="19117">
                <a:moveTo>
                  <a:pt x="1270" y="8284"/>
                </a:moveTo>
                <a:lnTo>
                  <a:pt x="152" y="19117"/>
                </a:lnTo>
                <a:lnTo>
                  <a:pt x="8446" y="12250"/>
                </a:lnTo>
                <a:lnTo>
                  <a:pt x="4289" y="4468"/>
                </a:lnTo>
                <a:lnTo>
                  <a:pt x="0" y="0"/>
                </a:lnTo>
                <a:lnTo>
                  <a:pt x="1270" y="82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5303" y="5752524"/>
            <a:ext cx="12420" cy="20709"/>
          </a:xfrm>
          <a:custGeom>
            <a:avLst/>
            <a:gdLst/>
            <a:ahLst/>
            <a:cxnLst/>
            <a:rect l="l" t="t" r="r" b="b"/>
            <a:pathLst>
              <a:path w="12420" h="20709">
                <a:moveTo>
                  <a:pt x="6210" y="20709"/>
                </a:moveTo>
                <a:lnTo>
                  <a:pt x="12420" y="10991"/>
                </a:lnTo>
                <a:lnTo>
                  <a:pt x="6210" y="0"/>
                </a:lnTo>
                <a:lnTo>
                  <a:pt x="0" y="9718"/>
                </a:lnTo>
                <a:lnTo>
                  <a:pt x="6210" y="207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0596" y="5784066"/>
            <a:ext cx="36957" cy="21613"/>
          </a:xfrm>
          <a:custGeom>
            <a:avLst/>
            <a:gdLst/>
            <a:ahLst/>
            <a:cxnLst/>
            <a:rect l="l" t="t" r="r" b="b"/>
            <a:pathLst>
              <a:path w="36957" h="21613">
                <a:moveTo>
                  <a:pt x="20845" y="16220"/>
                </a:moveTo>
                <a:lnTo>
                  <a:pt x="6341" y="20395"/>
                </a:lnTo>
                <a:lnTo>
                  <a:pt x="6567" y="20480"/>
                </a:lnTo>
                <a:lnTo>
                  <a:pt x="15350" y="21613"/>
                </a:lnTo>
                <a:lnTo>
                  <a:pt x="22119" y="15624"/>
                </a:lnTo>
                <a:lnTo>
                  <a:pt x="22490" y="14988"/>
                </a:lnTo>
                <a:lnTo>
                  <a:pt x="20845" y="16220"/>
                </a:lnTo>
                <a:close/>
              </a:path>
              <a:path w="36957" h="21613">
                <a:moveTo>
                  <a:pt x="6341" y="20395"/>
                </a:moveTo>
                <a:lnTo>
                  <a:pt x="0" y="18003"/>
                </a:lnTo>
                <a:lnTo>
                  <a:pt x="2870" y="20232"/>
                </a:lnTo>
                <a:lnTo>
                  <a:pt x="4140" y="21028"/>
                </a:lnTo>
                <a:lnTo>
                  <a:pt x="6341" y="20395"/>
                </a:lnTo>
                <a:close/>
              </a:path>
              <a:path w="36957" h="21613">
                <a:moveTo>
                  <a:pt x="33451" y="797"/>
                </a:moveTo>
                <a:lnTo>
                  <a:pt x="31229" y="0"/>
                </a:lnTo>
                <a:lnTo>
                  <a:pt x="22490" y="14988"/>
                </a:lnTo>
                <a:lnTo>
                  <a:pt x="31380" y="8326"/>
                </a:lnTo>
                <a:lnTo>
                  <a:pt x="36842" y="1001"/>
                </a:lnTo>
                <a:lnTo>
                  <a:pt x="36957" y="797"/>
                </a:lnTo>
                <a:lnTo>
                  <a:pt x="33451" y="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18615" y="5783747"/>
            <a:ext cx="35839" cy="21157"/>
          </a:xfrm>
          <a:custGeom>
            <a:avLst/>
            <a:gdLst/>
            <a:ahLst/>
            <a:cxnLst/>
            <a:rect l="l" t="t" r="r" b="b"/>
            <a:pathLst>
              <a:path w="35839" h="21157">
                <a:moveTo>
                  <a:pt x="24711" y="20582"/>
                </a:moveTo>
                <a:lnTo>
                  <a:pt x="33180" y="21157"/>
                </a:lnTo>
                <a:lnTo>
                  <a:pt x="35839" y="19594"/>
                </a:lnTo>
                <a:lnTo>
                  <a:pt x="21285" y="17174"/>
                </a:lnTo>
                <a:lnTo>
                  <a:pt x="13028" y="11646"/>
                </a:lnTo>
                <a:lnTo>
                  <a:pt x="4622" y="0"/>
                </a:lnTo>
                <a:lnTo>
                  <a:pt x="0" y="478"/>
                </a:lnTo>
                <a:lnTo>
                  <a:pt x="12096" y="15177"/>
                </a:lnTo>
                <a:lnTo>
                  <a:pt x="24711" y="2058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36890" y="5610581"/>
            <a:ext cx="0" cy="318"/>
          </a:xfrm>
          <a:custGeom>
            <a:avLst/>
            <a:gdLst/>
            <a:ahLst/>
            <a:cxnLst/>
            <a:rect l="l" t="t" r="r" b="b"/>
            <a:pathLst>
              <a:path h="318">
                <a:moveTo>
                  <a:pt x="0" y="318"/>
                </a:moveTo>
                <a:lnTo>
                  <a:pt x="0" y="0"/>
                </a:lnTo>
              </a:path>
            </a:pathLst>
          </a:custGeom>
          <a:ln w="16954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35773" y="5608034"/>
            <a:ext cx="10033" cy="12585"/>
          </a:xfrm>
          <a:custGeom>
            <a:avLst/>
            <a:gdLst/>
            <a:ahLst/>
            <a:cxnLst/>
            <a:rect l="l" t="t" r="r" b="b"/>
            <a:pathLst>
              <a:path w="10033" h="12585">
                <a:moveTo>
                  <a:pt x="2870" y="12106"/>
                </a:moveTo>
                <a:lnTo>
                  <a:pt x="4305" y="12585"/>
                </a:lnTo>
                <a:lnTo>
                  <a:pt x="7162" y="12106"/>
                </a:lnTo>
                <a:lnTo>
                  <a:pt x="10033" y="8920"/>
                </a:lnTo>
                <a:lnTo>
                  <a:pt x="10033" y="2230"/>
                </a:lnTo>
                <a:lnTo>
                  <a:pt x="5575" y="0"/>
                </a:lnTo>
                <a:lnTo>
                  <a:pt x="482" y="2230"/>
                </a:lnTo>
                <a:lnTo>
                  <a:pt x="317" y="1911"/>
                </a:lnTo>
                <a:lnTo>
                  <a:pt x="0" y="8284"/>
                </a:lnTo>
                <a:lnTo>
                  <a:pt x="2870" y="121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23504" y="5619662"/>
            <a:ext cx="13538" cy="9559"/>
          </a:xfrm>
          <a:custGeom>
            <a:avLst/>
            <a:gdLst/>
            <a:ahLst/>
            <a:cxnLst/>
            <a:rect l="l" t="t" r="r" b="b"/>
            <a:pathLst>
              <a:path w="13538" h="9559">
                <a:moveTo>
                  <a:pt x="13538" y="5417"/>
                </a:moveTo>
                <a:lnTo>
                  <a:pt x="13068" y="2867"/>
                </a:lnTo>
                <a:lnTo>
                  <a:pt x="9563" y="0"/>
                </a:lnTo>
                <a:lnTo>
                  <a:pt x="2387" y="0"/>
                </a:lnTo>
                <a:lnTo>
                  <a:pt x="0" y="4302"/>
                </a:lnTo>
                <a:lnTo>
                  <a:pt x="2387" y="9080"/>
                </a:lnTo>
                <a:lnTo>
                  <a:pt x="2070" y="9240"/>
                </a:lnTo>
                <a:lnTo>
                  <a:pt x="8928" y="9559"/>
                </a:lnTo>
                <a:lnTo>
                  <a:pt x="13068" y="6691"/>
                </a:lnTo>
                <a:lnTo>
                  <a:pt x="13538" y="541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36090" y="5627947"/>
            <a:ext cx="10198" cy="12584"/>
          </a:xfrm>
          <a:custGeom>
            <a:avLst/>
            <a:gdLst/>
            <a:ahLst/>
            <a:cxnLst/>
            <a:rect l="l" t="t" r="r" b="b"/>
            <a:pathLst>
              <a:path w="10198" h="12584">
                <a:moveTo>
                  <a:pt x="10198" y="4300"/>
                </a:moveTo>
                <a:lnTo>
                  <a:pt x="7175" y="477"/>
                </a:lnTo>
                <a:lnTo>
                  <a:pt x="5740" y="0"/>
                </a:lnTo>
                <a:lnTo>
                  <a:pt x="3035" y="477"/>
                </a:lnTo>
                <a:lnTo>
                  <a:pt x="0" y="3663"/>
                </a:lnTo>
                <a:lnTo>
                  <a:pt x="0" y="10354"/>
                </a:lnTo>
                <a:lnTo>
                  <a:pt x="4622" y="12584"/>
                </a:lnTo>
                <a:lnTo>
                  <a:pt x="9715" y="10354"/>
                </a:lnTo>
                <a:lnTo>
                  <a:pt x="9715" y="10673"/>
                </a:lnTo>
                <a:lnTo>
                  <a:pt x="10198" y="43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44853" y="5619346"/>
            <a:ext cx="13550" cy="9556"/>
          </a:xfrm>
          <a:custGeom>
            <a:avLst/>
            <a:gdLst/>
            <a:ahLst/>
            <a:cxnLst/>
            <a:rect l="l" t="t" r="r" b="b"/>
            <a:pathLst>
              <a:path w="13550" h="9556">
                <a:moveTo>
                  <a:pt x="11315" y="476"/>
                </a:moveTo>
                <a:lnTo>
                  <a:pt x="11633" y="316"/>
                </a:lnTo>
                <a:lnTo>
                  <a:pt x="4787" y="0"/>
                </a:lnTo>
                <a:lnTo>
                  <a:pt x="482" y="2866"/>
                </a:lnTo>
                <a:lnTo>
                  <a:pt x="0" y="4140"/>
                </a:lnTo>
                <a:lnTo>
                  <a:pt x="482" y="6689"/>
                </a:lnTo>
                <a:lnTo>
                  <a:pt x="4152" y="9556"/>
                </a:lnTo>
                <a:lnTo>
                  <a:pt x="11150" y="9556"/>
                </a:lnTo>
                <a:lnTo>
                  <a:pt x="13550" y="5255"/>
                </a:lnTo>
                <a:lnTo>
                  <a:pt x="11315" y="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37690" y="5620937"/>
            <a:ext cx="6680" cy="6214"/>
          </a:xfrm>
          <a:custGeom>
            <a:avLst/>
            <a:gdLst/>
            <a:ahLst/>
            <a:cxnLst/>
            <a:rect l="l" t="t" r="r" b="b"/>
            <a:pathLst>
              <a:path w="6680" h="6214">
                <a:moveTo>
                  <a:pt x="2070" y="0"/>
                </a:moveTo>
                <a:lnTo>
                  <a:pt x="0" y="4301"/>
                </a:lnTo>
                <a:lnTo>
                  <a:pt x="4457" y="6214"/>
                </a:lnTo>
                <a:lnTo>
                  <a:pt x="6680" y="2071"/>
                </a:lnTo>
                <a:lnTo>
                  <a:pt x="2070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46568" y="5802706"/>
            <a:ext cx="11950" cy="12744"/>
          </a:xfrm>
          <a:custGeom>
            <a:avLst/>
            <a:gdLst/>
            <a:ahLst/>
            <a:cxnLst/>
            <a:rect l="l" t="t" r="r" b="b"/>
            <a:pathLst>
              <a:path w="11950" h="12744">
                <a:moveTo>
                  <a:pt x="0" y="6850"/>
                </a:moveTo>
                <a:lnTo>
                  <a:pt x="469" y="11469"/>
                </a:lnTo>
                <a:lnTo>
                  <a:pt x="2387" y="12744"/>
                </a:lnTo>
                <a:lnTo>
                  <a:pt x="5092" y="11946"/>
                </a:lnTo>
                <a:lnTo>
                  <a:pt x="7645" y="11310"/>
                </a:lnTo>
                <a:lnTo>
                  <a:pt x="10198" y="10673"/>
                </a:lnTo>
                <a:lnTo>
                  <a:pt x="11950" y="6054"/>
                </a:lnTo>
                <a:lnTo>
                  <a:pt x="11468" y="1433"/>
                </a:lnTo>
                <a:lnTo>
                  <a:pt x="9550" y="0"/>
                </a:lnTo>
                <a:lnTo>
                  <a:pt x="6845" y="636"/>
                </a:lnTo>
                <a:lnTo>
                  <a:pt x="4292" y="1433"/>
                </a:lnTo>
                <a:lnTo>
                  <a:pt x="1587" y="2070"/>
                </a:lnTo>
                <a:lnTo>
                  <a:pt x="0" y="68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33500" y="5806370"/>
            <a:ext cx="11315" cy="13221"/>
          </a:xfrm>
          <a:custGeom>
            <a:avLst/>
            <a:gdLst/>
            <a:ahLst/>
            <a:cxnLst/>
            <a:rect l="l" t="t" r="r" b="b"/>
            <a:pathLst>
              <a:path w="11315" h="13221">
                <a:moveTo>
                  <a:pt x="2235" y="13221"/>
                </a:moveTo>
                <a:lnTo>
                  <a:pt x="4775" y="12425"/>
                </a:lnTo>
                <a:lnTo>
                  <a:pt x="7175" y="11470"/>
                </a:lnTo>
                <a:lnTo>
                  <a:pt x="9715" y="10673"/>
                </a:lnTo>
                <a:lnTo>
                  <a:pt x="11315" y="6052"/>
                </a:lnTo>
                <a:lnTo>
                  <a:pt x="10998" y="1273"/>
                </a:lnTo>
                <a:lnTo>
                  <a:pt x="8928" y="0"/>
                </a:lnTo>
                <a:lnTo>
                  <a:pt x="6375" y="796"/>
                </a:lnTo>
                <a:lnTo>
                  <a:pt x="1587" y="2548"/>
                </a:lnTo>
                <a:lnTo>
                  <a:pt x="0" y="7327"/>
                </a:lnTo>
                <a:lnTo>
                  <a:pt x="317" y="11948"/>
                </a:lnTo>
                <a:lnTo>
                  <a:pt x="2235" y="132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3789" y="5639735"/>
            <a:ext cx="53212" cy="51932"/>
          </a:xfrm>
          <a:custGeom>
            <a:avLst/>
            <a:gdLst/>
            <a:ahLst/>
            <a:cxnLst/>
            <a:rect l="l" t="t" r="r" b="b"/>
            <a:pathLst>
              <a:path w="53212" h="51932">
                <a:moveTo>
                  <a:pt x="26441" y="0"/>
                </a:moveTo>
                <a:lnTo>
                  <a:pt x="13738" y="3175"/>
                </a:lnTo>
                <a:lnTo>
                  <a:pt x="3793" y="12539"/>
                </a:lnTo>
                <a:lnTo>
                  <a:pt x="0" y="25966"/>
                </a:lnTo>
                <a:lnTo>
                  <a:pt x="3222" y="38416"/>
                </a:lnTo>
                <a:lnTo>
                  <a:pt x="12744" y="48194"/>
                </a:lnTo>
                <a:lnTo>
                  <a:pt x="26441" y="51932"/>
                </a:lnTo>
                <a:lnTo>
                  <a:pt x="39452" y="48673"/>
                </a:lnTo>
                <a:lnTo>
                  <a:pt x="49414" y="39318"/>
                </a:lnTo>
                <a:lnTo>
                  <a:pt x="53212" y="25966"/>
                </a:lnTo>
                <a:lnTo>
                  <a:pt x="49860" y="13363"/>
                </a:lnTo>
                <a:lnTo>
                  <a:pt x="40224" y="3693"/>
                </a:lnTo>
                <a:lnTo>
                  <a:pt x="26441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20012" y="5644673"/>
            <a:ext cx="42049" cy="42057"/>
          </a:xfrm>
          <a:custGeom>
            <a:avLst/>
            <a:gdLst/>
            <a:ahLst/>
            <a:cxnLst/>
            <a:rect l="l" t="t" r="r" b="b"/>
            <a:pathLst>
              <a:path w="42049" h="42057">
                <a:moveTo>
                  <a:pt x="21018" y="0"/>
                </a:moveTo>
                <a:lnTo>
                  <a:pt x="16103" y="576"/>
                </a:lnTo>
                <a:lnTo>
                  <a:pt x="4584" y="7906"/>
                </a:lnTo>
                <a:lnTo>
                  <a:pt x="0" y="21028"/>
                </a:lnTo>
                <a:lnTo>
                  <a:pt x="576" y="25947"/>
                </a:lnTo>
                <a:lnTo>
                  <a:pt x="7903" y="37471"/>
                </a:lnTo>
                <a:lnTo>
                  <a:pt x="21018" y="42057"/>
                </a:lnTo>
                <a:lnTo>
                  <a:pt x="25947" y="41478"/>
                </a:lnTo>
                <a:lnTo>
                  <a:pt x="37466" y="34148"/>
                </a:lnTo>
                <a:lnTo>
                  <a:pt x="42049" y="21028"/>
                </a:lnTo>
                <a:lnTo>
                  <a:pt x="41471" y="16101"/>
                </a:lnTo>
                <a:lnTo>
                  <a:pt x="34140" y="4583"/>
                </a:lnTo>
                <a:lnTo>
                  <a:pt x="2101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39511" y="5852726"/>
            <a:ext cx="402725" cy="490820"/>
          </a:xfrm>
          <a:custGeom>
            <a:avLst/>
            <a:gdLst/>
            <a:ahLst/>
            <a:cxnLst/>
            <a:rect l="l" t="t" r="r" b="b"/>
            <a:pathLst>
              <a:path w="402725" h="490820">
                <a:moveTo>
                  <a:pt x="402408" y="0"/>
                </a:moveTo>
                <a:lnTo>
                  <a:pt x="0" y="0"/>
                </a:lnTo>
                <a:lnTo>
                  <a:pt x="0" y="390936"/>
                </a:lnTo>
                <a:lnTo>
                  <a:pt x="4202" y="411706"/>
                </a:lnTo>
                <a:lnTo>
                  <a:pt x="13042" y="427968"/>
                </a:lnTo>
                <a:lnTo>
                  <a:pt x="24944" y="440259"/>
                </a:lnTo>
                <a:lnTo>
                  <a:pt x="38329" y="449119"/>
                </a:lnTo>
                <a:lnTo>
                  <a:pt x="63242" y="458701"/>
                </a:lnTo>
                <a:lnTo>
                  <a:pt x="99668" y="461504"/>
                </a:lnTo>
                <a:lnTo>
                  <a:pt x="120381" y="461713"/>
                </a:lnTo>
                <a:lnTo>
                  <a:pt x="150936" y="461595"/>
                </a:lnTo>
                <a:lnTo>
                  <a:pt x="160988" y="461399"/>
                </a:lnTo>
                <a:lnTo>
                  <a:pt x="167694" y="461198"/>
                </a:lnTo>
                <a:lnTo>
                  <a:pt x="171158" y="461058"/>
                </a:lnTo>
                <a:lnTo>
                  <a:pt x="171725" y="461030"/>
                </a:lnTo>
                <a:lnTo>
                  <a:pt x="190136" y="467181"/>
                </a:lnTo>
                <a:lnTo>
                  <a:pt x="198655" y="479695"/>
                </a:lnTo>
                <a:lnTo>
                  <a:pt x="201089" y="489660"/>
                </a:lnTo>
                <a:lnTo>
                  <a:pt x="201202" y="490820"/>
                </a:lnTo>
                <a:lnTo>
                  <a:pt x="202581" y="483386"/>
                </a:lnTo>
                <a:lnTo>
                  <a:pt x="208901" y="470735"/>
                </a:lnTo>
                <a:lnTo>
                  <a:pt x="223885" y="461709"/>
                </a:lnTo>
                <a:lnTo>
                  <a:pt x="230831" y="461030"/>
                </a:lnTo>
                <a:lnTo>
                  <a:pt x="241200" y="461576"/>
                </a:lnTo>
                <a:lnTo>
                  <a:pt x="249813" y="461957"/>
                </a:lnTo>
                <a:lnTo>
                  <a:pt x="257986" y="462172"/>
                </a:lnTo>
                <a:lnTo>
                  <a:pt x="278277" y="462107"/>
                </a:lnTo>
                <a:lnTo>
                  <a:pt x="293028" y="461826"/>
                </a:lnTo>
                <a:lnTo>
                  <a:pt x="312604" y="461381"/>
                </a:lnTo>
                <a:lnTo>
                  <a:pt x="327376" y="461030"/>
                </a:lnTo>
                <a:lnTo>
                  <a:pt x="350731" y="458520"/>
                </a:lnTo>
                <a:lnTo>
                  <a:pt x="368399" y="455889"/>
                </a:lnTo>
                <a:lnTo>
                  <a:pt x="381231" y="452347"/>
                </a:lnTo>
                <a:lnTo>
                  <a:pt x="390076" y="447104"/>
                </a:lnTo>
                <a:lnTo>
                  <a:pt x="395784" y="439368"/>
                </a:lnTo>
                <a:lnTo>
                  <a:pt x="399204" y="428350"/>
                </a:lnTo>
                <a:lnTo>
                  <a:pt x="401186" y="413258"/>
                </a:lnTo>
                <a:lnTo>
                  <a:pt x="402581" y="393304"/>
                </a:lnTo>
                <a:lnTo>
                  <a:pt x="402725" y="390936"/>
                </a:lnTo>
                <a:lnTo>
                  <a:pt x="402560" y="380900"/>
                </a:lnTo>
                <a:lnTo>
                  <a:pt x="402408" y="379785"/>
                </a:lnTo>
                <a:lnTo>
                  <a:pt x="402408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86547" y="6146488"/>
            <a:ext cx="3917" cy="11354"/>
          </a:xfrm>
          <a:custGeom>
            <a:avLst/>
            <a:gdLst/>
            <a:ahLst/>
            <a:cxnLst/>
            <a:rect l="l" t="t" r="r" b="b"/>
            <a:pathLst>
              <a:path w="3917" h="11354">
                <a:moveTo>
                  <a:pt x="3917" y="11354"/>
                </a:moveTo>
                <a:lnTo>
                  <a:pt x="0" y="0"/>
                </a:lnTo>
                <a:lnTo>
                  <a:pt x="2026" y="6166"/>
                </a:lnTo>
                <a:lnTo>
                  <a:pt x="3917" y="11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93527" y="6166500"/>
            <a:ext cx="3218" cy="10255"/>
          </a:xfrm>
          <a:custGeom>
            <a:avLst/>
            <a:gdLst/>
            <a:ahLst/>
            <a:cxnLst/>
            <a:rect l="l" t="t" r="r" b="b"/>
            <a:pathLst>
              <a:path w="3218" h="10255">
                <a:moveTo>
                  <a:pt x="3218" y="10255"/>
                </a:moveTo>
                <a:lnTo>
                  <a:pt x="1421" y="4011"/>
                </a:lnTo>
                <a:lnTo>
                  <a:pt x="0" y="0"/>
                </a:lnTo>
                <a:lnTo>
                  <a:pt x="3218" y="10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83137" y="6064364"/>
            <a:ext cx="1860" cy="1196"/>
          </a:xfrm>
          <a:custGeom>
            <a:avLst/>
            <a:gdLst/>
            <a:ahLst/>
            <a:cxnLst/>
            <a:rect l="l" t="t" r="r" b="b"/>
            <a:pathLst>
              <a:path w="1860" h="1196">
                <a:moveTo>
                  <a:pt x="1860" y="0"/>
                </a:moveTo>
                <a:lnTo>
                  <a:pt x="0" y="120"/>
                </a:lnTo>
                <a:lnTo>
                  <a:pt x="704" y="1196"/>
                </a:lnTo>
                <a:lnTo>
                  <a:pt x="1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56118" y="6072771"/>
            <a:ext cx="10" cy="118"/>
          </a:xfrm>
          <a:custGeom>
            <a:avLst/>
            <a:gdLst/>
            <a:ahLst/>
            <a:cxnLst/>
            <a:rect l="l" t="t" r="r" b="b"/>
            <a:pathLst>
              <a:path w="10" h="118">
                <a:moveTo>
                  <a:pt x="10" y="0"/>
                </a:moveTo>
                <a:lnTo>
                  <a:pt x="0" y="11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26337" y="5932700"/>
            <a:ext cx="130784" cy="199768"/>
          </a:xfrm>
          <a:custGeom>
            <a:avLst/>
            <a:gdLst/>
            <a:ahLst/>
            <a:cxnLst/>
            <a:rect l="l" t="t" r="r" b="b"/>
            <a:pathLst>
              <a:path w="130784" h="199768">
                <a:moveTo>
                  <a:pt x="33134" y="180969"/>
                </a:moveTo>
                <a:lnTo>
                  <a:pt x="33769" y="183201"/>
                </a:lnTo>
                <a:lnTo>
                  <a:pt x="36004" y="189891"/>
                </a:lnTo>
                <a:lnTo>
                  <a:pt x="36156" y="192440"/>
                </a:lnTo>
                <a:lnTo>
                  <a:pt x="36321" y="193715"/>
                </a:lnTo>
                <a:lnTo>
                  <a:pt x="36004" y="196583"/>
                </a:lnTo>
                <a:lnTo>
                  <a:pt x="39509" y="199768"/>
                </a:lnTo>
                <a:lnTo>
                  <a:pt x="37757" y="197060"/>
                </a:lnTo>
                <a:lnTo>
                  <a:pt x="43167" y="197378"/>
                </a:lnTo>
                <a:lnTo>
                  <a:pt x="41097" y="196104"/>
                </a:lnTo>
                <a:lnTo>
                  <a:pt x="43802" y="195149"/>
                </a:lnTo>
                <a:lnTo>
                  <a:pt x="46824" y="194034"/>
                </a:lnTo>
                <a:lnTo>
                  <a:pt x="47942" y="196583"/>
                </a:lnTo>
                <a:lnTo>
                  <a:pt x="50330" y="197060"/>
                </a:lnTo>
                <a:lnTo>
                  <a:pt x="53200" y="196742"/>
                </a:lnTo>
                <a:lnTo>
                  <a:pt x="54635" y="192919"/>
                </a:lnTo>
                <a:lnTo>
                  <a:pt x="56387" y="195787"/>
                </a:lnTo>
                <a:lnTo>
                  <a:pt x="56387" y="195945"/>
                </a:lnTo>
                <a:lnTo>
                  <a:pt x="56705" y="193396"/>
                </a:lnTo>
                <a:lnTo>
                  <a:pt x="51930" y="185272"/>
                </a:lnTo>
                <a:lnTo>
                  <a:pt x="50330" y="178899"/>
                </a:lnTo>
                <a:lnTo>
                  <a:pt x="50177" y="178102"/>
                </a:lnTo>
                <a:lnTo>
                  <a:pt x="50330" y="174439"/>
                </a:lnTo>
                <a:lnTo>
                  <a:pt x="50812" y="171093"/>
                </a:lnTo>
                <a:lnTo>
                  <a:pt x="51765" y="165836"/>
                </a:lnTo>
                <a:lnTo>
                  <a:pt x="54952" y="160260"/>
                </a:lnTo>
                <a:lnTo>
                  <a:pt x="53365" y="161535"/>
                </a:lnTo>
                <a:lnTo>
                  <a:pt x="50330" y="164721"/>
                </a:lnTo>
                <a:lnTo>
                  <a:pt x="47472" y="167906"/>
                </a:lnTo>
                <a:lnTo>
                  <a:pt x="48425" y="165040"/>
                </a:lnTo>
                <a:lnTo>
                  <a:pt x="50330" y="161217"/>
                </a:lnTo>
                <a:lnTo>
                  <a:pt x="53835" y="155003"/>
                </a:lnTo>
                <a:lnTo>
                  <a:pt x="60210" y="146719"/>
                </a:lnTo>
                <a:lnTo>
                  <a:pt x="70408" y="147198"/>
                </a:lnTo>
                <a:lnTo>
                  <a:pt x="69291" y="140825"/>
                </a:lnTo>
                <a:lnTo>
                  <a:pt x="65951" y="137320"/>
                </a:lnTo>
                <a:lnTo>
                  <a:pt x="60528" y="140028"/>
                </a:lnTo>
                <a:lnTo>
                  <a:pt x="54317" y="148950"/>
                </a:lnTo>
                <a:lnTo>
                  <a:pt x="54952" y="131904"/>
                </a:lnTo>
                <a:lnTo>
                  <a:pt x="56800" y="131784"/>
                </a:lnTo>
                <a:lnTo>
                  <a:pt x="54165" y="127762"/>
                </a:lnTo>
                <a:lnTo>
                  <a:pt x="54482" y="116292"/>
                </a:lnTo>
                <a:lnTo>
                  <a:pt x="57505" y="107690"/>
                </a:lnTo>
                <a:lnTo>
                  <a:pt x="56705" y="94626"/>
                </a:lnTo>
                <a:lnTo>
                  <a:pt x="55117" y="86822"/>
                </a:lnTo>
                <a:lnTo>
                  <a:pt x="57823" y="77741"/>
                </a:lnTo>
                <a:lnTo>
                  <a:pt x="64668" y="67546"/>
                </a:lnTo>
                <a:lnTo>
                  <a:pt x="65785" y="58146"/>
                </a:lnTo>
                <a:lnTo>
                  <a:pt x="67386" y="62448"/>
                </a:lnTo>
                <a:lnTo>
                  <a:pt x="66903" y="65633"/>
                </a:lnTo>
                <a:lnTo>
                  <a:pt x="65785" y="68502"/>
                </a:lnTo>
                <a:lnTo>
                  <a:pt x="67221" y="71051"/>
                </a:lnTo>
                <a:lnTo>
                  <a:pt x="68973" y="75351"/>
                </a:lnTo>
                <a:lnTo>
                  <a:pt x="66903" y="79493"/>
                </a:lnTo>
                <a:lnTo>
                  <a:pt x="69608" y="81404"/>
                </a:lnTo>
                <a:lnTo>
                  <a:pt x="70091" y="84909"/>
                </a:lnTo>
                <a:lnTo>
                  <a:pt x="69608" y="88414"/>
                </a:lnTo>
                <a:lnTo>
                  <a:pt x="68491" y="91441"/>
                </a:lnTo>
                <a:lnTo>
                  <a:pt x="68491" y="94308"/>
                </a:lnTo>
                <a:lnTo>
                  <a:pt x="70891" y="96539"/>
                </a:lnTo>
                <a:lnTo>
                  <a:pt x="71843" y="101636"/>
                </a:lnTo>
                <a:lnTo>
                  <a:pt x="67703" y="103070"/>
                </a:lnTo>
                <a:lnTo>
                  <a:pt x="66420" y="107372"/>
                </a:lnTo>
                <a:lnTo>
                  <a:pt x="72643" y="106574"/>
                </a:lnTo>
                <a:lnTo>
                  <a:pt x="72326" y="109921"/>
                </a:lnTo>
                <a:lnTo>
                  <a:pt x="68491" y="111672"/>
                </a:lnTo>
                <a:lnTo>
                  <a:pt x="68338" y="112787"/>
                </a:lnTo>
                <a:lnTo>
                  <a:pt x="73278" y="114700"/>
                </a:lnTo>
                <a:lnTo>
                  <a:pt x="71361" y="117885"/>
                </a:lnTo>
                <a:lnTo>
                  <a:pt x="68973" y="119477"/>
                </a:lnTo>
                <a:lnTo>
                  <a:pt x="75501" y="119159"/>
                </a:lnTo>
                <a:lnTo>
                  <a:pt x="74866" y="122186"/>
                </a:lnTo>
                <a:lnTo>
                  <a:pt x="72326" y="123780"/>
                </a:lnTo>
                <a:lnTo>
                  <a:pt x="73913" y="126805"/>
                </a:lnTo>
                <a:lnTo>
                  <a:pt x="87285" y="126281"/>
                </a:lnTo>
                <a:lnTo>
                  <a:pt x="97114" y="127140"/>
                </a:lnTo>
                <a:lnTo>
                  <a:pt x="110870" y="129833"/>
                </a:lnTo>
                <a:lnTo>
                  <a:pt x="119151" y="131745"/>
                </a:lnTo>
                <a:lnTo>
                  <a:pt x="130784" y="132063"/>
                </a:lnTo>
                <a:lnTo>
                  <a:pt x="126479" y="129993"/>
                </a:lnTo>
                <a:lnTo>
                  <a:pt x="124256" y="129674"/>
                </a:lnTo>
                <a:lnTo>
                  <a:pt x="111778" y="127370"/>
                </a:lnTo>
                <a:lnTo>
                  <a:pt x="99687" y="124293"/>
                </a:lnTo>
                <a:lnTo>
                  <a:pt x="87429" y="122257"/>
                </a:lnTo>
                <a:lnTo>
                  <a:pt x="79171" y="122346"/>
                </a:lnTo>
                <a:lnTo>
                  <a:pt x="76301" y="117088"/>
                </a:lnTo>
                <a:lnTo>
                  <a:pt x="76301" y="112311"/>
                </a:lnTo>
                <a:lnTo>
                  <a:pt x="75031" y="106415"/>
                </a:lnTo>
                <a:lnTo>
                  <a:pt x="72998" y="94086"/>
                </a:lnTo>
                <a:lnTo>
                  <a:pt x="71905" y="81014"/>
                </a:lnTo>
                <a:lnTo>
                  <a:pt x="70815" y="67963"/>
                </a:lnTo>
                <a:lnTo>
                  <a:pt x="68792" y="55692"/>
                </a:lnTo>
                <a:lnTo>
                  <a:pt x="64901" y="44966"/>
                </a:lnTo>
                <a:lnTo>
                  <a:pt x="64350" y="43968"/>
                </a:lnTo>
                <a:lnTo>
                  <a:pt x="62445" y="40623"/>
                </a:lnTo>
                <a:lnTo>
                  <a:pt x="59893" y="36003"/>
                </a:lnTo>
                <a:lnTo>
                  <a:pt x="57505" y="34569"/>
                </a:lnTo>
                <a:lnTo>
                  <a:pt x="63233" y="29630"/>
                </a:lnTo>
                <a:lnTo>
                  <a:pt x="70561" y="27560"/>
                </a:lnTo>
                <a:lnTo>
                  <a:pt x="77571" y="24373"/>
                </a:lnTo>
                <a:lnTo>
                  <a:pt x="86334" y="20391"/>
                </a:lnTo>
                <a:lnTo>
                  <a:pt x="88887" y="16408"/>
                </a:lnTo>
                <a:lnTo>
                  <a:pt x="90157" y="4937"/>
                </a:lnTo>
                <a:lnTo>
                  <a:pt x="90322" y="2231"/>
                </a:lnTo>
                <a:lnTo>
                  <a:pt x="89839" y="0"/>
                </a:lnTo>
                <a:lnTo>
                  <a:pt x="78782" y="6214"/>
                </a:lnTo>
                <a:lnTo>
                  <a:pt x="69400" y="15209"/>
                </a:lnTo>
                <a:lnTo>
                  <a:pt x="60556" y="24663"/>
                </a:lnTo>
                <a:lnTo>
                  <a:pt x="55587" y="29154"/>
                </a:lnTo>
                <a:lnTo>
                  <a:pt x="52565" y="25488"/>
                </a:lnTo>
                <a:lnTo>
                  <a:pt x="50330" y="24851"/>
                </a:lnTo>
                <a:lnTo>
                  <a:pt x="46354" y="24055"/>
                </a:lnTo>
                <a:lnTo>
                  <a:pt x="44119" y="23896"/>
                </a:lnTo>
                <a:lnTo>
                  <a:pt x="40614" y="23577"/>
                </a:lnTo>
                <a:lnTo>
                  <a:pt x="39827" y="23417"/>
                </a:lnTo>
                <a:lnTo>
                  <a:pt x="41567" y="20868"/>
                </a:lnTo>
                <a:lnTo>
                  <a:pt x="39662" y="20709"/>
                </a:lnTo>
                <a:lnTo>
                  <a:pt x="34251" y="20073"/>
                </a:lnTo>
                <a:lnTo>
                  <a:pt x="30581" y="20868"/>
                </a:lnTo>
                <a:lnTo>
                  <a:pt x="29311" y="21506"/>
                </a:lnTo>
                <a:lnTo>
                  <a:pt x="27711" y="23098"/>
                </a:lnTo>
                <a:lnTo>
                  <a:pt x="26758" y="23896"/>
                </a:lnTo>
                <a:lnTo>
                  <a:pt x="22973" y="26551"/>
                </a:lnTo>
                <a:lnTo>
                  <a:pt x="18438" y="33411"/>
                </a:lnTo>
                <a:lnTo>
                  <a:pt x="14338" y="43331"/>
                </a:lnTo>
                <a:lnTo>
                  <a:pt x="11620" y="47951"/>
                </a:lnTo>
                <a:lnTo>
                  <a:pt x="4457" y="54483"/>
                </a:lnTo>
                <a:lnTo>
                  <a:pt x="152" y="60058"/>
                </a:lnTo>
                <a:lnTo>
                  <a:pt x="8432" y="60058"/>
                </a:lnTo>
                <a:lnTo>
                  <a:pt x="8432" y="60377"/>
                </a:lnTo>
                <a:lnTo>
                  <a:pt x="6680" y="63723"/>
                </a:lnTo>
                <a:lnTo>
                  <a:pt x="469" y="67386"/>
                </a:lnTo>
                <a:lnTo>
                  <a:pt x="0" y="69936"/>
                </a:lnTo>
                <a:lnTo>
                  <a:pt x="0" y="71051"/>
                </a:lnTo>
                <a:lnTo>
                  <a:pt x="2705" y="72802"/>
                </a:lnTo>
                <a:lnTo>
                  <a:pt x="5410" y="72961"/>
                </a:lnTo>
                <a:lnTo>
                  <a:pt x="7797" y="72485"/>
                </a:lnTo>
                <a:lnTo>
                  <a:pt x="14338" y="71370"/>
                </a:lnTo>
                <a:lnTo>
                  <a:pt x="17043" y="65633"/>
                </a:lnTo>
                <a:lnTo>
                  <a:pt x="24053" y="66431"/>
                </a:lnTo>
                <a:lnTo>
                  <a:pt x="21018" y="71527"/>
                </a:lnTo>
                <a:lnTo>
                  <a:pt x="18313" y="76626"/>
                </a:lnTo>
                <a:lnTo>
                  <a:pt x="13373" y="79813"/>
                </a:lnTo>
                <a:lnTo>
                  <a:pt x="16878" y="79493"/>
                </a:lnTo>
                <a:lnTo>
                  <a:pt x="20700" y="77104"/>
                </a:lnTo>
                <a:lnTo>
                  <a:pt x="22453" y="74236"/>
                </a:lnTo>
                <a:lnTo>
                  <a:pt x="24841" y="72961"/>
                </a:lnTo>
                <a:lnTo>
                  <a:pt x="27711" y="71527"/>
                </a:lnTo>
                <a:lnTo>
                  <a:pt x="29311" y="70891"/>
                </a:lnTo>
                <a:lnTo>
                  <a:pt x="34721" y="69138"/>
                </a:lnTo>
                <a:lnTo>
                  <a:pt x="40614" y="68661"/>
                </a:lnTo>
                <a:lnTo>
                  <a:pt x="45402" y="65314"/>
                </a:lnTo>
                <a:lnTo>
                  <a:pt x="47942" y="61492"/>
                </a:lnTo>
                <a:lnTo>
                  <a:pt x="50330" y="59899"/>
                </a:lnTo>
                <a:lnTo>
                  <a:pt x="53682" y="58465"/>
                </a:lnTo>
                <a:lnTo>
                  <a:pt x="52730" y="63084"/>
                </a:lnTo>
                <a:lnTo>
                  <a:pt x="51930" y="66589"/>
                </a:lnTo>
                <a:lnTo>
                  <a:pt x="50330" y="69138"/>
                </a:lnTo>
                <a:lnTo>
                  <a:pt x="48259" y="72485"/>
                </a:lnTo>
                <a:lnTo>
                  <a:pt x="44919" y="74236"/>
                </a:lnTo>
                <a:lnTo>
                  <a:pt x="38074" y="75192"/>
                </a:lnTo>
                <a:lnTo>
                  <a:pt x="38392" y="82998"/>
                </a:lnTo>
                <a:lnTo>
                  <a:pt x="39027" y="90963"/>
                </a:lnTo>
                <a:lnTo>
                  <a:pt x="38544" y="98291"/>
                </a:lnTo>
                <a:lnTo>
                  <a:pt x="37909" y="106574"/>
                </a:lnTo>
                <a:lnTo>
                  <a:pt x="36321" y="111832"/>
                </a:lnTo>
                <a:lnTo>
                  <a:pt x="33604" y="119637"/>
                </a:lnTo>
                <a:lnTo>
                  <a:pt x="32651" y="122186"/>
                </a:lnTo>
                <a:lnTo>
                  <a:pt x="30264" y="125054"/>
                </a:lnTo>
                <a:lnTo>
                  <a:pt x="29311" y="127922"/>
                </a:lnTo>
                <a:lnTo>
                  <a:pt x="28994" y="130310"/>
                </a:lnTo>
                <a:lnTo>
                  <a:pt x="29311" y="132861"/>
                </a:lnTo>
                <a:lnTo>
                  <a:pt x="30098" y="136523"/>
                </a:lnTo>
                <a:lnTo>
                  <a:pt x="29791" y="140070"/>
                </a:lnTo>
                <a:lnTo>
                  <a:pt x="31216" y="145923"/>
                </a:lnTo>
                <a:lnTo>
                  <a:pt x="31699" y="151499"/>
                </a:lnTo>
                <a:lnTo>
                  <a:pt x="33134" y="158189"/>
                </a:lnTo>
                <a:lnTo>
                  <a:pt x="30581" y="160101"/>
                </a:lnTo>
                <a:lnTo>
                  <a:pt x="31699" y="169021"/>
                </a:lnTo>
                <a:lnTo>
                  <a:pt x="31534" y="174598"/>
                </a:lnTo>
                <a:lnTo>
                  <a:pt x="33134" y="18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96580" y="6056002"/>
            <a:ext cx="198018" cy="221754"/>
          </a:xfrm>
          <a:custGeom>
            <a:avLst/>
            <a:gdLst/>
            <a:ahLst/>
            <a:cxnLst/>
            <a:rect l="l" t="t" r="r" b="b"/>
            <a:pathLst>
              <a:path w="198018" h="221754">
                <a:moveTo>
                  <a:pt x="189737" y="192441"/>
                </a:moveTo>
                <a:lnTo>
                  <a:pt x="187185" y="196105"/>
                </a:lnTo>
                <a:lnTo>
                  <a:pt x="186397" y="198654"/>
                </a:lnTo>
                <a:lnTo>
                  <a:pt x="185115" y="201363"/>
                </a:lnTo>
                <a:lnTo>
                  <a:pt x="181775" y="207735"/>
                </a:lnTo>
                <a:lnTo>
                  <a:pt x="176034" y="211081"/>
                </a:lnTo>
                <a:lnTo>
                  <a:pt x="187350" y="212674"/>
                </a:lnTo>
                <a:lnTo>
                  <a:pt x="189903" y="206460"/>
                </a:lnTo>
                <a:lnTo>
                  <a:pt x="192760" y="200884"/>
                </a:lnTo>
                <a:lnTo>
                  <a:pt x="196113" y="194830"/>
                </a:lnTo>
                <a:lnTo>
                  <a:pt x="198018" y="192283"/>
                </a:lnTo>
                <a:lnTo>
                  <a:pt x="197844" y="184545"/>
                </a:lnTo>
                <a:lnTo>
                  <a:pt x="194469" y="171234"/>
                </a:lnTo>
                <a:lnTo>
                  <a:pt x="190690" y="160262"/>
                </a:lnTo>
                <a:lnTo>
                  <a:pt x="190538" y="159625"/>
                </a:lnTo>
                <a:lnTo>
                  <a:pt x="190372" y="154686"/>
                </a:lnTo>
                <a:lnTo>
                  <a:pt x="187574" y="145722"/>
                </a:lnTo>
                <a:lnTo>
                  <a:pt x="184792" y="133480"/>
                </a:lnTo>
                <a:lnTo>
                  <a:pt x="182410" y="120754"/>
                </a:lnTo>
                <a:lnTo>
                  <a:pt x="182092" y="118841"/>
                </a:lnTo>
                <a:lnTo>
                  <a:pt x="182092" y="115497"/>
                </a:lnTo>
                <a:lnTo>
                  <a:pt x="178269" y="113107"/>
                </a:lnTo>
                <a:lnTo>
                  <a:pt x="174764" y="112788"/>
                </a:lnTo>
                <a:lnTo>
                  <a:pt x="172059" y="111354"/>
                </a:lnTo>
                <a:lnTo>
                  <a:pt x="169113" y="109447"/>
                </a:lnTo>
                <a:lnTo>
                  <a:pt x="159299" y="100882"/>
                </a:lnTo>
                <a:lnTo>
                  <a:pt x="152298" y="90008"/>
                </a:lnTo>
                <a:lnTo>
                  <a:pt x="152463" y="88096"/>
                </a:lnTo>
                <a:lnTo>
                  <a:pt x="150863" y="84750"/>
                </a:lnTo>
                <a:lnTo>
                  <a:pt x="150075" y="82042"/>
                </a:lnTo>
                <a:lnTo>
                  <a:pt x="147840" y="78538"/>
                </a:lnTo>
                <a:lnTo>
                  <a:pt x="150393" y="77104"/>
                </a:lnTo>
                <a:lnTo>
                  <a:pt x="148958" y="76785"/>
                </a:lnTo>
                <a:lnTo>
                  <a:pt x="148958" y="74076"/>
                </a:lnTo>
                <a:lnTo>
                  <a:pt x="148640" y="72961"/>
                </a:lnTo>
                <a:lnTo>
                  <a:pt x="148640" y="70253"/>
                </a:lnTo>
                <a:lnTo>
                  <a:pt x="147523" y="64041"/>
                </a:lnTo>
                <a:lnTo>
                  <a:pt x="146723" y="55758"/>
                </a:lnTo>
                <a:lnTo>
                  <a:pt x="146723" y="48111"/>
                </a:lnTo>
                <a:lnTo>
                  <a:pt x="145453" y="44604"/>
                </a:lnTo>
                <a:lnTo>
                  <a:pt x="145057" y="43437"/>
                </a:lnTo>
                <a:lnTo>
                  <a:pt x="138871" y="31210"/>
                </a:lnTo>
                <a:lnTo>
                  <a:pt x="131180" y="21166"/>
                </a:lnTo>
                <a:lnTo>
                  <a:pt x="122082" y="12713"/>
                </a:lnTo>
                <a:lnTo>
                  <a:pt x="111671" y="5256"/>
                </a:lnTo>
                <a:lnTo>
                  <a:pt x="110248" y="4939"/>
                </a:lnTo>
                <a:lnTo>
                  <a:pt x="106895" y="3346"/>
                </a:lnTo>
                <a:lnTo>
                  <a:pt x="103555" y="797"/>
                </a:lnTo>
                <a:lnTo>
                  <a:pt x="99250" y="478"/>
                </a:lnTo>
                <a:lnTo>
                  <a:pt x="93357" y="0"/>
                </a:lnTo>
                <a:lnTo>
                  <a:pt x="89369" y="2548"/>
                </a:lnTo>
                <a:lnTo>
                  <a:pt x="84759" y="3346"/>
                </a:lnTo>
                <a:lnTo>
                  <a:pt x="76784" y="5097"/>
                </a:lnTo>
                <a:lnTo>
                  <a:pt x="69303" y="6850"/>
                </a:lnTo>
                <a:lnTo>
                  <a:pt x="60540" y="6850"/>
                </a:lnTo>
                <a:lnTo>
                  <a:pt x="60540" y="8761"/>
                </a:lnTo>
                <a:lnTo>
                  <a:pt x="71431" y="8396"/>
                </a:lnTo>
                <a:lnTo>
                  <a:pt x="84166" y="6479"/>
                </a:lnTo>
                <a:lnTo>
                  <a:pt x="97180" y="2388"/>
                </a:lnTo>
                <a:lnTo>
                  <a:pt x="100203" y="2388"/>
                </a:lnTo>
                <a:lnTo>
                  <a:pt x="101320" y="5097"/>
                </a:lnTo>
                <a:lnTo>
                  <a:pt x="104825" y="4779"/>
                </a:lnTo>
                <a:lnTo>
                  <a:pt x="107530" y="7646"/>
                </a:lnTo>
                <a:lnTo>
                  <a:pt x="110083" y="8284"/>
                </a:lnTo>
                <a:lnTo>
                  <a:pt x="111353" y="10833"/>
                </a:lnTo>
                <a:lnTo>
                  <a:pt x="114223" y="12425"/>
                </a:lnTo>
                <a:lnTo>
                  <a:pt x="116293" y="14974"/>
                </a:lnTo>
                <a:lnTo>
                  <a:pt x="118846" y="14497"/>
                </a:lnTo>
                <a:lnTo>
                  <a:pt x="119964" y="18479"/>
                </a:lnTo>
                <a:lnTo>
                  <a:pt x="119481" y="21027"/>
                </a:lnTo>
                <a:lnTo>
                  <a:pt x="122186" y="21506"/>
                </a:lnTo>
                <a:lnTo>
                  <a:pt x="126326" y="23258"/>
                </a:lnTo>
                <a:lnTo>
                  <a:pt x="128562" y="25807"/>
                </a:lnTo>
                <a:lnTo>
                  <a:pt x="128244" y="28835"/>
                </a:lnTo>
                <a:lnTo>
                  <a:pt x="125056" y="29790"/>
                </a:lnTo>
                <a:lnTo>
                  <a:pt x="127609" y="30426"/>
                </a:lnTo>
                <a:lnTo>
                  <a:pt x="128727" y="32339"/>
                </a:lnTo>
                <a:lnTo>
                  <a:pt x="129197" y="34888"/>
                </a:lnTo>
                <a:lnTo>
                  <a:pt x="131749" y="36163"/>
                </a:lnTo>
                <a:lnTo>
                  <a:pt x="130314" y="38710"/>
                </a:lnTo>
                <a:lnTo>
                  <a:pt x="132867" y="40623"/>
                </a:lnTo>
                <a:lnTo>
                  <a:pt x="134772" y="43809"/>
                </a:lnTo>
                <a:lnTo>
                  <a:pt x="132067" y="43968"/>
                </a:lnTo>
                <a:lnTo>
                  <a:pt x="132702" y="47472"/>
                </a:lnTo>
                <a:lnTo>
                  <a:pt x="133502" y="50022"/>
                </a:lnTo>
                <a:lnTo>
                  <a:pt x="131584" y="52890"/>
                </a:lnTo>
                <a:lnTo>
                  <a:pt x="134302" y="54483"/>
                </a:lnTo>
                <a:lnTo>
                  <a:pt x="135089" y="57828"/>
                </a:lnTo>
                <a:lnTo>
                  <a:pt x="131914" y="60218"/>
                </a:lnTo>
                <a:lnTo>
                  <a:pt x="134302" y="63563"/>
                </a:lnTo>
                <a:lnTo>
                  <a:pt x="136842" y="64996"/>
                </a:lnTo>
                <a:lnTo>
                  <a:pt x="136207" y="67546"/>
                </a:lnTo>
                <a:lnTo>
                  <a:pt x="135089" y="69776"/>
                </a:lnTo>
                <a:lnTo>
                  <a:pt x="132384" y="69776"/>
                </a:lnTo>
                <a:lnTo>
                  <a:pt x="133984" y="72485"/>
                </a:lnTo>
                <a:lnTo>
                  <a:pt x="137807" y="73600"/>
                </a:lnTo>
                <a:lnTo>
                  <a:pt x="138442" y="76307"/>
                </a:lnTo>
                <a:lnTo>
                  <a:pt x="135737" y="75829"/>
                </a:lnTo>
                <a:lnTo>
                  <a:pt x="134137" y="77104"/>
                </a:lnTo>
                <a:lnTo>
                  <a:pt x="134137" y="80290"/>
                </a:lnTo>
                <a:lnTo>
                  <a:pt x="139395" y="81883"/>
                </a:lnTo>
                <a:lnTo>
                  <a:pt x="139242" y="83954"/>
                </a:lnTo>
                <a:lnTo>
                  <a:pt x="136525" y="85865"/>
                </a:lnTo>
                <a:lnTo>
                  <a:pt x="140995" y="86981"/>
                </a:lnTo>
                <a:lnTo>
                  <a:pt x="138277" y="91282"/>
                </a:lnTo>
                <a:lnTo>
                  <a:pt x="138595" y="94150"/>
                </a:lnTo>
                <a:lnTo>
                  <a:pt x="144170" y="97336"/>
                </a:lnTo>
                <a:lnTo>
                  <a:pt x="138912" y="97495"/>
                </a:lnTo>
                <a:lnTo>
                  <a:pt x="127127" y="89689"/>
                </a:lnTo>
                <a:lnTo>
                  <a:pt x="123758" y="87457"/>
                </a:lnTo>
                <a:lnTo>
                  <a:pt x="114941" y="80667"/>
                </a:lnTo>
                <a:lnTo>
                  <a:pt x="103215" y="69546"/>
                </a:lnTo>
                <a:lnTo>
                  <a:pt x="91122" y="54324"/>
                </a:lnTo>
                <a:lnTo>
                  <a:pt x="87147" y="48270"/>
                </a:lnTo>
                <a:lnTo>
                  <a:pt x="83324" y="45402"/>
                </a:lnTo>
                <a:lnTo>
                  <a:pt x="83007" y="46836"/>
                </a:lnTo>
                <a:lnTo>
                  <a:pt x="84277" y="50181"/>
                </a:lnTo>
                <a:lnTo>
                  <a:pt x="83794" y="51296"/>
                </a:lnTo>
                <a:lnTo>
                  <a:pt x="80137" y="52571"/>
                </a:lnTo>
                <a:lnTo>
                  <a:pt x="79819" y="56871"/>
                </a:lnTo>
                <a:lnTo>
                  <a:pt x="78701" y="58465"/>
                </a:lnTo>
                <a:lnTo>
                  <a:pt x="75514" y="57349"/>
                </a:lnTo>
                <a:lnTo>
                  <a:pt x="75349" y="59899"/>
                </a:lnTo>
                <a:lnTo>
                  <a:pt x="73609" y="58943"/>
                </a:lnTo>
                <a:lnTo>
                  <a:pt x="71526" y="56075"/>
                </a:lnTo>
                <a:lnTo>
                  <a:pt x="70421" y="57349"/>
                </a:lnTo>
                <a:lnTo>
                  <a:pt x="72174" y="65156"/>
                </a:lnTo>
                <a:lnTo>
                  <a:pt x="67068" y="58146"/>
                </a:lnTo>
                <a:lnTo>
                  <a:pt x="60540" y="52252"/>
                </a:lnTo>
                <a:lnTo>
                  <a:pt x="57035" y="49066"/>
                </a:lnTo>
                <a:lnTo>
                  <a:pt x="53047" y="46198"/>
                </a:lnTo>
                <a:lnTo>
                  <a:pt x="49225" y="44766"/>
                </a:lnTo>
                <a:lnTo>
                  <a:pt x="46520" y="46198"/>
                </a:lnTo>
                <a:lnTo>
                  <a:pt x="44932" y="41897"/>
                </a:lnTo>
                <a:lnTo>
                  <a:pt x="44450" y="45562"/>
                </a:lnTo>
                <a:lnTo>
                  <a:pt x="41897" y="47632"/>
                </a:lnTo>
                <a:lnTo>
                  <a:pt x="38874" y="38710"/>
                </a:lnTo>
                <a:lnTo>
                  <a:pt x="33934" y="34091"/>
                </a:lnTo>
                <a:lnTo>
                  <a:pt x="33134" y="37755"/>
                </a:lnTo>
                <a:lnTo>
                  <a:pt x="30276" y="41738"/>
                </a:lnTo>
                <a:lnTo>
                  <a:pt x="28994" y="41419"/>
                </a:lnTo>
                <a:lnTo>
                  <a:pt x="26606" y="31542"/>
                </a:lnTo>
                <a:lnTo>
                  <a:pt x="25653" y="32498"/>
                </a:lnTo>
                <a:lnTo>
                  <a:pt x="24701" y="37118"/>
                </a:lnTo>
                <a:lnTo>
                  <a:pt x="23583" y="34250"/>
                </a:lnTo>
                <a:lnTo>
                  <a:pt x="19596" y="28675"/>
                </a:lnTo>
                <a:lnTo>
                  <a:pt x="20024" y="29398"/>
                </a:lnTo>
                <a:lnTo>
                  <a:pt x="22407" y="37779"/>
                </a:lnTo>
                <a:lnTo>
                  <a:pt x="16725" y="50819"/>
                </a:lnTo>
                <a:lnTo>
                  <a:pt x="19278" y="51137"/>
                </a:lnTo>
                <a:lnTo>
                  <a:pt x="23901" y="48428"/>
                </a:lnTo>
                <a:lnTo>
                  <a:pt x="23736" y="50819"/>
                </a:lnTo>
                <a:lnTo>
                  <a:pt x="18643" y="54324"/>
                </a:lnTo>
                <a:lnTo>
                  <a:pt x="18961" y="56075"/>
                </a:lnTo>
                <a:lnTo>
                  <a:pt x="23901" y="56075"/>
                </a:lnTo>
                <a:lnTo>
                  <a:pt x="24053" y="58146"/>
                </a:lnTo>
                <a:lnTo>
                  <a:pt x="18961" y="61810"/>
                </a:lnTo>
                <a:lnTo>
                  <a:pt x="21348" y="63085"/>
                </a:lnTo>
                <a:lnTo>
                  <a:pt x="24701" y="62607"/>
                </a:lnTo>
                <a:lnTo>
                  <a:pt x="23266" y="65156"/>
                </a:lnTo>
                <a:lnTo>
                  <a:pt x="17843" y="69776"/>
                </a:lnTo>
                <a:lnTo>
                  <a:pt x="16090" y="81246"/>
                </a:lnTo>
                <a:lnTo>
                  <a:pt x="7810" y="88733"/>
                </a:lnTo>
                <a:lnTo>
                  <a:pt x="8199" y="89996"/>
                </a:lnTo>
                <a:lnTo>
                  <a:pt x="9792" y="100497"/>
                </a:lnTo>
                <a:lnTo>
                  <a:pt x="7493" y="118205"/>
                </a:lnTo>
                <a:lnTo>
                  <a:pt x="5587" y="119957"/>
                </a:lnTo>
                <a:lnTo>
                  <a:pt x="5587" y="128559"/>
                </a:lnTo>
                <a:lnTo>
                  <a:pt x="7493" y="139233"/>
                </a:lnTo>
                <a:lnTo>
                  <a:pt x="4305" y="145286"/>
                </a:lnTo>
                <a:lnTo>
                  <a:pt x="3505" y="143694"/>
                </a:lnTo>
                <a:lnTo>
                  <a:pt x="2400" y="140986"/>
                </a:lnTo>
                <a:lnTo>
                  <a:pt x="3187" y="144490"/>
                </a:lnTo>
                <a:lnTo>
                  <a:pt x="6692" y="148473"/>
                </a:lnTo>
                <a:lnTo>
                  <a:pt x="7010" y="152295"/>
                </a:lnTo>
                <a:lnTo>
                  <a:pt x="7907" y="161471"/>
                </a:lnTo>
                <a:lnTo>
                  <a:pt x="9589" y="173963"/>
                </a:lnTo>
                <a:lnTo>
                  <a:pt x="10833" y="185751"/>
                </a:lnTo>
                <a:lnTo>
                  <a:pt x="10998" y="189574"/>
                </a:lnTo>
                <a:lnTo>
                  <a:pt x="11150" y="194194"/>
                </a:lnTo>
                <a:lnTo>
                  <a:pt x="11150" y="197220"/>
                </a:lnTo>
                <a:lnTo>
                  <a:pt x="9397" y="201522"/>
                </a:lnTo>
                <a:lnTo>
                  <a:pt x="7810" y="204550"/>
                </a:lnTo>
                <a:lnTo>
                  <a:pt x="5892" y="209329"/>
                </a:lnTo>
                <a:lnTo>
                  <a:pt x="5105" y="211239"/>
                </a:lnTo>
                <a:lnTo>
                  <a:pt x="0" y="221117"/>
                </a:lnTo>
                <a:lnTo>
                  <a:pt x="3670" y="221754"/>
                </a:lnTo>
                <a:lnTo>
                  <a:pt x="6692" y="220798"/>
                </a:lnTo>
                <a:lnTo>
                  <a:pt x="7327" y="220002"/>
                </a:lnTo>
                <a:lnTo>
                  <a:pt x="9080" y="217453"/>
                </a:lnTo>
                <a:lnTo>
                  <a:pt x="9080" y="213948"/>
                </a:lnTo>
                <a:lnTo>
                  <a:pt x="10363" y="211239"/>
                </a:lnTo>
                <a:lnTo>
                  <a:pt x="11633" y="208531"/>
                </a:lnTo>
                <a:lnTo>
                  <a:pt x="13868" y="205823"/>
                </a:lnTo>
                <a:lnTo>
                  <a:pt x="15303" y="203274"/>
                </a:lnTo>
                <a:lnTo>
                  <a:pt x="15466" y="202980"/>
                </a:lnTo>
                <a:lnTo>
                  <a:pt x="16878" y="193063"/>
                </a:lnTo>
                <a:lnTo>
                  <a:pt x="15728" y="178626"/>
                </a:lnTo>
                <a:lnTo>
                  <a:pt x="13567" y="163974"/>
                </a:lnTo>
                <a:lnTo>
                  <a:pt x="11950" y="153412"/>
                </a:lnTo>
                <a:lnTo>
                  <a:pt x="11150" y="147836"/>
                </a:lnTo>
                <a:lnTo>
                  <a:pt x="12433" y="144490"/>
                </a:lnTo>
                <a:lnTo>
                  <a:pt x="13068" y="141305"/>
                </a:lnTo>
                <a:lnTo>
                  <a:pt x="12585" y="135411"/>
                </a:lnTo>
                <a:lnTo>
                  <a:pt x="12148" y="133451"/>
                </a:lnTo>
                <a:lnTo>
                  <a:pt x="11961" y="121089"/>
                </a:lnTo>
                <a:lnTo>
                  <a:pt x="13842" y="107749"/>
                </a:lnTo>
                <a:lnTo>
                  <a:pt x="16090" y="96061"/>
                </a:lnTo>
                <a:lnTo>
                  <a:pt x="16325" y="94839"/>
                </a:lnTo>
                <a:lnTo>
                  <a:pt x="18591" y="82516"/>
                </a:lnTo>
                <a:lnTo>
                  <a:pt x="20561" y="69457"/>
                </a:lnTo>
                <a:lnTo>
                  <a:pt x="24853" y="71368"/>
                </a:lnTo>
                <a:lnTo>
                  <a:pt x="26136" y="77741"/>
                </a:lnTo>
                <a:lnTo>
                  <a:pt x="27406" y="78219"/>
                </a:lnTo>
                <a:lnTo>
                  <a:pt x="30594" y="79175"/>
                </a:lnTo>
                <a:lnTo>
                  <a:pt x="34251" y="78698"/>
                </a:lnTo>
                <a:lnTo>
                  <a:pt x="36639" y="78379"/>
                </a:lnTo>
                <a:lnTo>
                  <a:pt x="40792" y="78219"/>
                </a:lnTo>
                <a:lnTo>
                  <a:pt x="44767" y="77581"/>
                </a:lnTo>
                <a:lnTo>
                  <a:pt x="48907" y="77741"/>
                </a:lnTo>
                <a:lnTo>
                  <a:pt x="50977" y="77741"/>
                </a:lnTo>
                <a:lnTo>
                  <a:pt x="54483" y="77262"/>
                </a:lnTo>
                <a:lnTo>
                  <a:pt x="57188" y="76945"/>
                </a:lnTo>
                <a:lnTo>
                  <a:pt x="60540" y="76307"/>
                </a:lnTo>
                <a:lnTo>
                  <a:pt x="64198" y="75510"/>
                </a:lnTo>
                <a:lnTo>
                  <a:pt x="66916" y="74874"/>
                </a:lnTo>
                <a:lnTo>
                  <a:pt x="85229" y="69617"/>
                </a:lnTo>
                <a:lnTo>
                  <a:pt x="86664" y="67227"/>
                </a:lnTo>
                <a:lnTo>
                  <a:pt x="88265" y="64679"/>
                </a:lnTo>
                <a:lnTo>
                  <a:pt x="87464" y="60537"/>
                </a:lnTo>
                <a:lnTo>
                  <a:pt x="87464" y="56234"/>
                </a:lnTo>
                <a:lnTo>
                  <a:pt x="88582" y="55758"/>
                </a:lnTo>
                <a:lnTo>
                  <a:pt x="93484" y="62367"/>
                </a:lnTo>
                <a:lnTo>
                  <a:pt x="101643" y="71781"/>
                </a:lnTo>
                <a:lnTo>
                  <a:pt x="110566" y="80609"/>
                </a:lnTo>
                <a:lnTo>
                  <a:pt x="111353" y="81246"/>
                </a:lnTo>
                <a:lnTo>
                  <a:pt x="114071" y="85069"/>
                </a:lnTo>
                <a:lnTo>
                  <a:pt x="117259" y="87618"/>
                </a:lnTo>
                <a:lnTo>
                  <a:pt x="120751" y="89212"/>
                </a:lnTo>
                <a:lnTo>
                  <a:pt x="123939" y="91918"/>
                </a:lnTo>
                <a:lnTo>
                  <a:pt x="125056" y="94150"/>
                </a:lnTo>
                <a:lnTo>
                  <a:pt x="127609" y="96380"/>
                </a:lnTo>
                <a:lnTo>
                  <a:pt x="130632" y="97017"/>
                </a:lnTo>
                <a:lnTo>
                  <a:pt x="133337" y="99089"/>
                </a:lnTo>
                <a:lnTo>
                  <a:pt x="137642" y="102434"/>
                </a:lnTo>
                <a:lnTo>
                  <a:pt x="143065" y="107690"/>
                </a:lnTo>
                <a:lnTo>
                  <a:pt x="148640" y="111354"/>
                </a:lnTo>
                <a:lnTo>
                  <a:pt x="153568" y="114701"/>
                </a:lnTo>
                <a:lnTo>
                  <a:pt x="158191" y="116771"/>
                </a:lnTo>
                <a:lnTo>
                  <a:pt x="162648" y="120116"/>
                </a:lnTo>
                <a:lnTo>
                  <a:pt x="163766" y="120912"/>
                </a:lnTo>
                <a:lnTo>
                  <a:pt x="166001" y="123781"/>
                </a:lnTo>
                <a:lnTo>
                  <a:pt x="169989" y="126648"/>
                </a:lnTo>
                <a:lnTo>
                  <a:pt x="173964" y="128240"/>
                </a:lnTo>
                <a:lnTo>
                  <a:pt x="176669" y="132224"/>
                </a:lnTo>
                <a:lnTo>
                  <a:pt x="178104" y="134294"/>
                </a:lnTo>
                <a:lnTo>
                  <a:pt x="179539" y="140348"/>
                </a:lnTo>
                <a:lnTo>
                  <a:pt x="180492" y="142897"/>
                </a:lnTo>
                <a:lnTo>
                  <a:pt x="180915" y="144163"/>
                </a:lnTo>
                <a:lnTo>
                  <a:pt x="184475" y="155662"/>
                </a:lnTo>
                <a:lnTo>
                  <a:pt x="188023" y="167963"/>
                </a:lnTo>
                <a:lnTo>
                  <a:pt x="191808" y="180812"/>
                </a:lnTo>
                <a:lnTo>
                  <a:pt x="191973" y="181289"/>
                </a:lnTo>
                <a:lnTo>
                  <a:pt x="193560" y="186865"/>
                </a:lnTo>
                <a:lnTo>
                  <a:pt x="192608" y="187344"/>
                </a:lnTo>
                <a:lnTo>
                  <a:pt x="192443" y="190530"/>
                </a:lnTo>
                <a:lnTo>
                  <a:pt x="189737" y="1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84997" y="6057436"/>
            <a:ext cx="8560" cy="6928"/>
          </a:xfrm>
          <a:custGeom>
            <a:avLst/>
            <a:gdLst/>
            <a:ahLst/>
            <a:cxnLst/>
            <a:rect l="l" t="t" r="r" b="b"/>
            <a:pathLst>
              <a:path w="8560" h="6928">
                <a:moveTo>
                  <a:pt x="3150" y="3663"/>
                </a:moveTo>
                <a:lnTo>
                  <a:pt x="0" y="6928"/>
                </a:lnTo>
                <a:lnTo>
                  <a:pt x="8560" y="6372"/>
                </a:lnTo>
                <a:lnTo>
                  <a:pt x="6807" y="2230"/>
                </a:lnTo>
                <a:lnTo>
                  <a:pt x="6807" y="0"/>
                </a:lnTo>
                <a:lnTo>
                  <a:pt x="3150" y="3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90465" y="6157843"/>
            <a:ext cx="3062" cy="8657"/>
          </a:xfrm>
          <a:custGeom>
            <a:avLst/>
            <a:gdLst/>
            <a:ahLst/>
            <a:cxnLst/>
            <a:rect l="l" t="t" r="r" b="b"/>
            <a:pathLst>
              <a:path w="3062" h="8657">
                <a:moveTo>
                  <a:pt x="2484" y="6817"/>
                </a:moveTo>
                <a:lnTo>
                  <a:pt x="0" y="0"/>
                </a:lnTo>
                <a:lnTo>
                  <a:pt x="216" y="627"/>
                </a:lnTo>
                <a:lnTo>
                  <a:pt x="3062" y="8657"/>
                </a:lnTo>
                <a:lnTo>
                  <a:pt x="2484" y="6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28407" y="6137725"/>
            <a:ext cx="51295" cy="119959"/>
          </a:xfrm>
          <a:custGeom>
            <a:avLst/>
            <a:gdLst/>
            <a:ahLst/>
            <a:cxnLst/>
            <a:rect l="l" t="t" r="r" b="b"/>
            <a:pathLst>
              <a:path w="51295" h="119959">
                <a:moveTo>
                  <a:pt x="25641" y="52412"/>
                </a:moveTo>
                <a:lnTo>
                  <a:pt x="24206" y="51616"/>
                </a:lnTo>
                <a:lnTo>
                  <a:pt x="25641" y="54961"/>
                </a:lnTo>
                <a:lnTo>
                  <a:pt x="25641" y="57510"/>
                </a:lnTo>
                <a:lnTo>
                  <a:pt x="25488" y="57669"/>
                </a:lnTo>
                <a:lnTo>
                  <a:pt x="24759" y="62751"/>
                </a:lnTo>
                <a:lnTo>
                  <a:pt x="21907" y="75636"/>
                </a:lnTo>
                <a:lnTo>
                  <a:pt x="18160" y="86982"/>
                </a:lnTo>
                <a:lnTo>
                  <a:pt x="18160" y="88414"/>
                </a:lnTo>
                <a:lnTo>
                  <a:pt x="17360" y="90965"/>
                </a:lnTo>
                <a:lnTo>
                  <a:pt x="16560" y="94310"/>
                </a:lnTo>
                <a:lnTo>
                  <a:pt x="15443" y="97337"/>
                </a:lnTo>
                <a:lnTo>
                  <a:pt x="14808" y="100204"/>
                </a:lnTo>
                <a:lnTo>
                  <a:pt x="12268" y="105142"/>
                </a:lnTo>
                <a:lnTo>
                  <a:pt x="4140" y="111993"/>
                </a:lnTo>
                <a:lnTo>
                  <a:pt x="317" y="117408"/>
                </a:lnTo>
                <a:lnTo>
                  <a:pt x="0" y="118046"/>
                </a:lnTo>
                <a:lnTo>
                  <a:pt x="3657" y="119640"/>
                </a:lnTo>
                <a:lnTo>
                  <a:pt x="6845" y="119959"/>
                </a:lnTo>
                <a:lnTo>
                  <a:pt x="9550" y="115337"/>
                </a:lnTo>
                <a:lnTo>
                  <a:pt x="13055" y="111993"/>
                </a:lnTo>
                <a:lnTo>
                  <a:pt x="16725" y="108169"/>
                </a:lnTo>
                <a:lnTo>
                  <a:pt x="17995" y="105302"/>
                </a:lnTo>
                <a:lnTo>
                  <a:pt x="20548" y="104028"/>
                </a:lnTo>
                <a:lnTo>
                  <a:pt x="22301" y="101000"/>
                </a:lnTo>
                <a:lnTo>
                  <a:pt x="22136" y="95904"/>
                </a:lnTo>
                <a:lnTo>
                  <a:pt x="23088" y="93353"/>
                </a:lnTo>
                <a:lnTo>
                  <a:pt x="24841" y="88893"/>
                </a:lnTo>
                <a:lnTo>
                  <a:pt x="25641" y="86344"/>
                </a:lnTo>
                <a:lnTo>
                  <a:pt x="26276" y="84274"/>
                </a:lnTo>
                <a:lnTo>
                  <a:pt x="27241" y="79971"/>
                </a:lnTo>
                <a:lnTo>
                  <a:pt x="28676" y="74396"/>
                </a:lnTo>
                <a:lnTo>
                  <a:pt x="29946" y="68502"/>
                </a:lnTo>
                <a:lnTo>
                  <a:pt x="31064" y="63723"/>
                </a:lnTo>
                <a:lnTo>
                  <a:pt x="31064" y="60697"/>
                </a:lnTo>
                <a:lnTo>
                  <a:pt x="32499" y="57350"/>
                </a:lnTo>
                <a:lnTo>
                  <a:pt x="36004" y="53369"/>
                </a:lnTo>
                <a:lnTo>
                  <a:pt x="36791" y="50820"/>
                </a:lnTo>
                <a:lnTo>
                  <a:pt x="37757" y="47633"/>
                </a:lnTo>
                <a:lnTo>
                  <a:pt x="37591" y="42853"/>
                </a:lnTo>
                <a:lnTo>
                  <a:pt x="38709" y="39030"/>
                </a:lnTo>
                <a:lnTo>
                  <a:pt x="39496" y="36800"/>
                </a:lnTo>
                <a:lnTo>
                  <a:pt x="42049" y="32978"/>
                </a:lnTo>
                <a:lnTo>
                  <a:pt x="43967" y="28197"/>
                </a:lnTo>
                <a:lnTo>
                  <a:pt x="46354" y="22303"/>
                </a:lnTo>
                <a:lnTo>
                  <a:pt x="48259" y="16409"/>
                </a:lnTo>
                <a:lnTo>
                  <a:pt x="49542" y="12426"/>
                </a:lnTo>
                <a:lnTo>
                  <a:pt x="50660" y="8285"/>
                </a:lnTo>
                <a:lnTo>
                  <a:pt x="51295" y="4461"/>
                </a:lnTo>
                <a:lnTo>
                  <a:pt x="48259" y="2390"/>
                </a:lnTo>
                <a:lnTo>
                  <a:pt x="46990" y="1593"/>
                </a:lnTo>
                <a:lnTo>
                  <a:pt x="44284" y="0"/>
                </a:lnTo>
                <a:lnTo>
                  <a:pt x="35204" y="31225"/>
                </a:lnTo>
                <a:lnTo>
                  <a:pt x="33286" y="37915"/>
                </a:lnTo>
                <a:lnTo>
                  <a:pt x="30899" y="40305"/>
                </a:lnTo>
                <a:lnTo>
                  <a:pt x="30899" y="48588"/>
                </a:lnTo>
                <a:lnTo>
                  <a:pt x="27241" y="51139"/>
                </a:lnTo>
                <a:lnTo>
                  <a:pt x="25641" y="52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26337" y="5953249"/>
            <a:ext cx="50012" cy="50660"/>
          </a:xfrm>
          <a:custGeom>
            <a:avLst/>
            <a:gdLst/>
            <a:ahLst/>
            <a:cxnLst/>
            <a:rect l="l" t="t" r="r" b="b"/>
            <a:pathLst>
              <a:path w="50012" h="50660">
                <a:moveTo>
                  <a:pt x="14338" y="49067"/>
                </a:moveTo>
                <a:lnTo>
                  <a:pt x="14338" y="50341"/>
                </a:lnTo>
                <a:lnTo>
                  <a:pt x="14808" y="50182"/>
                </a:lnTo>
                <a:lnTo>
                  <a:pt x="14783" y="48765"/>
                </a:lnTo>
                <a:lnTo>
                  <a:pt x="14338" y="49067"/>
                </a:lnTo>
                <a:close/>
              </a:path>
              <a:path w="50012" h="50660">
                <a:moveTo>
                  <a:pt x="13538" y="49545"/>
                </a:moveTo>
                <a:lnTo>
                  <a:pt x="13538" y="50660"/>
                </a:lnTo>
                <a:lnTo>
                  <a:pt x="13690" y="50660"/>
                </a:lnTo>
                <a:lnTo>
                  <a:pt x="13684" y="49545"/>
                </a:lnTo>
                <a:lnTo>
                  <a:pt x="13538" y="49545"/>
                </a:lnTo>
                <a:close/>
              </a:path>
              <a:path w="50012" h="50660">
                <a:moveTo>
                  <a:pt x="6680" y="43173"/>
                </a:moveTo>
                <a:lnTo>
                  <a:pt x="469" y="46836"/>
                </a:lnTo>
                <a:lnTo>
                  <a:pt x="0" y="49386"/>
                </a:lnTo>
                <a:lnTo>
                  <a:pt x="2705" y="52254"/>
                </a:lnTo>
                <a:lnTo>
                  <a:pt x="5410" y="52411"/>
                </a:lnTo>
                <a:lnTo>
                  <a:pt x="9080" y="51775"/>
                </a:lnTo>
                <a:lnTo>
                  <a:pt x="11468" y="50660"/>
                </a:lnTo>
                <a:lnTo>
                  <a:pt x="12268" y="50341"/>
                </a:lnTo>
                <a:lnTo>
                  <a:pt x="12573" y="50188"/>
                </a:lnTo>
                <a:lnTo>
                  <a:pt x="12732" y="50028"/>
                </a:lnTo>
                <a:lnTo>
                  <a:pt x="13055" y="49864"/>
                </a:lnTo>
                <a:lnTo>
                  <a:pt x="13373" y="49703"/>
                </a:lnTo>
                <a:lnTo>
                  <a:pt x="13538" y="49545"/>
                </a:lnTo>
                <a:lnTo>
                  <a:pt x="13538" y="24056"/>
                </a:lnTo>
                <a:lnTo>
                  <a:pt x="13373" y="24213"/>
                </a:lnTo>
                <a:lnTo>
                  <a:pt x="13055" y="24852"/>
                </a:lnTo>
                <a:lnTo>
                  <a:pt x="12738" y="25012"/>
                </a:lnTo>
                <a:lnTo>
                  <a:pt x="12585" y="25171"/>
                </a:lnTo>
                <a:lnTo>
                  <a:pt x="12268" y="25648"/>
                </a:lnTo>
                <a:lnTo>
                  <a:pt x="11468" y="26605"/>
                </a:lnTo>
                <a:lnTo>
                  <a:pt x="8115" y="30587"/>
                </a:lnTo>
                <a:lnTo>
                  <a:pt x="3340" y="35366"/>
                </a:lnTo>
                <a:lnTo>
                  <a:pt x="152" y="39508"/>
                </a:lnTo>
                <a:lnTo>
                  <a:pt x="8432" y="39508"/>
                </a:lnTo>
                <a:lnTo>
                  <a:pt x="6680" y="43173"/>
                </a:lnTo>
                <a:close/>
              </a:path>
              <a:path w="50012" h="50660">
                <a:moveTo>
                  <a:pt x="15598" y="48279"/>
                </a:moveTo>
                <a:lnTo>
                  <a:pt x="20383" y="45562"/>
                </a:lnTo>
                <a:lnTo>
                  <a:pt x="24053" y="45881"/>
                </a:lnTo>
                <a:lnTo>
                  <a:pt x="23736" y="46358"/>
                </a:lnTo>
                <a:lnTo>
                  <a:pt x="27241" y="46040"/>
                </a:lnTo>
                <a:lnTo>
                  <a:pt x="24688" y="42694"/>
                </a:lnTo>
                <a:lnTo>
                  <a:pt x="30429" y="43331"/>
                </a:lnTo>
                <a:lnTo>
                  <a:pt x="30581" y="40305"/>
                </a:lnTo>
                <a:lnTo>
                  <a:pt x="30899" y="38712"/>
                </a:lnTo>
                <a:lnTo>
                  <a:pt x="33921" y="38074"/>
                </a:lnTo>
                <a:lnTo>
                  <a:pt x="34721" y="35206"/>
                </a:lnTo>
                <a:lnTo>
                  <a:pt x="36474" y="34569"/>
                </a:lnTo>
                <a:lnTo>
                  <a:pt x="40462" y="34093"/>
                </a:lnTo>
                <a:lnTo>
                  <a:pt x="38544" y="32818"/>
                </a:lnTo>
                <a:lnTo>
                  <a:pt x="49542" y="26605"/>
                </a:lnTo>
                <a:lnTo>
                  <a:pt x="47942" y="17365"/>
                </a:lnTo>
                <a:lnTo>
                  <a:pt x="45872" y="9399"/>
                </a:lnTo>
                <a:lnTo>
                  <a:pt x="35204" y="9080"/>
                </a:lnTo>
                <a:lnTo>
                  <a:pt x="42367" y="7806"/>
                </a:lnTo>
                <a:lnTo>
                  <a:pt x="43967" y="7170"/>
                </a:lnTo>
                <a:lnTo>
                  <a:pt x="40932" y="6532"/>
                </a:lnTo>
                <a:lnTo>
                  <a:pt x="38861" y="4939"/>
                </a:lnTo>
                <a:lnTo>
                  <a:pt x="45554" y="4939"/>
                </a:lnTo>
                <a:lnTo>
                  <a:pt x="50012" y="5099"/>
                </a:lnTo>
                <a:lnTo>
                  <a:pt x="46037" y="3823"/>
                </a:lnTo>
                <a:lnTo>
                  <a:pt x="44119" y="3346"/>
                </a:lnTo>
                <a:lnTo>
                  <a:pt x="40614" y="3027"/>
                </a:lnTo>
                <a:lnTo>
                  <a:pt x="39827" y="2867"/>
                </a:lnTo>
                <a:lnTo>
                  <a:pt x="41567" y="318"/>
                </a:lnTo>
                <a:lnTo>
                  <a:pt x="38709" y="0"/>
                </a:lnTo>
                <a:lnTo>
                  <a:pt x="32969" y="0"/>
                </a:lnTo>
                <a:lnTo>
                  <a:pt x="28994" y="638"/>
                </a:lnTo>
                <a:lnTo>
                  <a:pt x="26758" y="3346"/>
                </a:lnTo>
                <a:lnTo>
                  <a:pt x="16560" y="9719"/>
                </a:lnTo>
                <a:lnTo>
                  <a:pt x="20231" y="11948"/>
                </a:lnTo>
                <a:lnTo>
                  <a:pt x="15608" y="20709"/>
                </a:lnTo>
                <a:lnTo>
                  <a:pt x="15443" y="21028"/>
                </a:lnTo>
                <a:lnTo>
                  <a:pt x="15598" y="48279"/>
                </a:lnTo>
                <a:close/>
              </a:path>
              <a:path w="50012" h="50660">
                <a:moveTo>
                  <a:pt x="14783" y="48765"/>
                </a:moveTo>
                <a:lnTo>
                  <a:pt x="15125" y="48588"/>
                </a:lnTo>
                <a:lnTo>
                  <a:pt x="15290" y="48588"/>
                </a:lnTo>
                <a:lnTo>
                  <a:pt x="15290" y="21347"/>
                </a:lnTo>
                <a:lnTo>
                  <a:pt x="15125" y="21507"/>
                </a:lnTo>
                <a:lnTo>
                  <a:pt x="15125" y="21666"/>
                </a:lnTo>
                <a:lnTo>
                  <a:pt x="14808" y="21984"/>
                </a:lnTo>
                <a:lnTo>
                  <a:pt x="14338" y="22781"/>
                </a:lnTo>
                <a:lnTo>
                  <a:pt x="14783" y="48765"/>
                </a:lnTo>
                <a:close/>
              </a:path>
              <a:path w="50012" h="50660">
                <a:moveTo>
                  <a:pt x="15443" y="48430"/>
                </a:moveTo>
                <a:lnTo>
                  <a:pt x="15290" y="48588"/>
                </a:lnTo>
                <a:lnTo>
                  <a:pt x="15290" y="50022"/>
                </a:lnTo>
                <a:lnTo>
                  <a:pt x="15608" y="50022"/>
                </a:lnTo>
                <a:lnTo>
                  <a:pt x="15598" y="48279"/>
                </a:lnTo>
                <a:lnTo>
                  <a:pt x="15443" y="48430"/>
                </a:lnTo>
                <a:close/>
              </a:path>
              <a:path w="50012" h="50660">
                <a:moveTo>
                  <a:pt x="15443" y="21028"/>
                </a:moveTo>
                <a:lnTo>
                  <a:pt x="15290" y="21347"/>
                </a:lnTo>
                <a:lnTo>
                  <a:pt x="15434" y="48438"/>
                </a:lnTo>
                <a:lnTo>
                  <a:pt x="15443" y="21028"/>
                </a:lnTo>
                <a:close/>
              </a:path>
              <a:path w="50012" h="50660">
                <a:moveTo>
                  <a:pt x="14338" y="49067"/>
                </a:moveTo>
                <a:lnTo>
                  <a:pt x="14338" y="22781"/>
                </a:lnTo>
                <a:lnTo>
                  <a:pt x="14173" y="23100"/>
                </a:lnTo>
                <a:lnTo>
                  <a:pt x="14020" y="23418"/>
                </a:lnTo>
                <a:lnTo>
                  <a:pt x="13690" y="23737"/>
                </a:lnTo>
                <a:lnTo>
                  <a:pt x="13690" y="23897"/>
                </a:lnTo>
                <a:lnTo>
                  <a:pt x="13538" y="24056"/>
                </a:lnTo>
                <a:lnTo>
                  <a:pt x="13684" y="49545"/>
                </a:lnTo>
                <a:lnTo>
                  <a:pt x="14020" y="49386"/>
                </a:lnTo>
                <a:lnTo>
                  <a:pt x="14173" y="49226"/>
                </a:lnTo>
                <a:lnTo>
                  <a:pt x="14330" y="4907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60424" y="6052974"/>
            <a:ext cx="10667" cy="30586"/>
          </a:xfrm>
          <a:custGeom>
            <a:avLst/>
            <a:gdLst/>
            <a:ahLst/>
            <a:cxnLst/>
            <a:rect l="l" t="t" r="r" b="b"/>
            <a:pathLst>
              <a:path w="10667" h="30586">
                <a:moveTo>
                  <a:pt x="3022" y="11470"/>
                </a:moveTo>
                <a:lnTo>
                  <a:pt x="1117" y="2230"/>
                </a:lnTo>
                <a:lnTo>
                  <a:pt x="482" y="0"/>
                </a:lnTo>
                <a:lnTo>
                  <a:pt x="0" y="4301"/>
                </a:lnTo>
                <a:lnTo>
                  <a:pt x="109" y="18990"/>
                </a:lnTo>
                <a:lnTo>
                  <a:pt x="4554" y="28685"/>
                </a:lnTo>
                <a:lnTo>
                  <a:pt x="5740" y="30586"/>
                </a:lnTo>
                <a:lnTo>
                  <a:pt x="5422" y="26922"/>
                </a:lnTo>
                <a:lnTo>
                  <a:pt x="10667" y="20232"/>
                </a:lnTo>
                <a:lnTo>
                  <a:pt x="3022" y="1147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52613" y="6128962"/>
            <a:ext cx="20548" cy="61652"/>
          </a:xfrm>
          <a:custGeom>
            <a:avLst/>
            <a:gdLst/>
            <a:ahLst/>
            <a:cxnLst/>
            <a:rect l="l" t="t" r="r" b="b"/>
            <a:pathLst>
              <a:path w="20548" h="61652">
                <a:moveTo>
                  <a:pt x="20548" y="7487"/>
                </a:moveTo>
                <a:lnTo>
                  <a:pt x="16573" y="7805"/>
                </a:lnTo>
                <a:lnTo>
                  <a:pt x="9398" y="0"/>
                </a:lnTo>
                <a:lnTo>
                  <a:pt x="7010" y="4301"/>
                </a:lnTo>
                <a:lnTo>
                  <a:pt x="6223" y="6690"/>
                </a:lnTo>
                <a:lnTo>
                  <a:pt x="5905" y="13859"/>
                </a:lnTo>
                <a:lnTo>
                  <a:pt x="5105" y="25330"/>
                </a:lnTo>
                <a:lnTo>
                  <a:pt x="4305" y="39985"/>
                </a:lnTo>
                <a:lnTo>
                  <a:pt x="3035" y="49066"/>
                </a:lnTo>
                <a:lnTo>
                  <a:pt x="0" y="52252"/>
                </a:lnTo>
                <a:lnTo>
                  <a:pt x="800" y="61652"/>
                </a:lnTo>
                <a:lnTo>
                  <a:pt x="6692" y="57350"/>
                </a:lnTo>
                <a:lnTo>
                  <a:pt x="6692" y="49066"/>
                </a:lnTo>
                <a:lnTo>
                  <a:pt x="9080" y="46677"/>
                </a:lnTo>
                <a:lnTo>
                  <a:pt x="10998" y="39985"/>
                </a:lnTo>
                <a:lnTo>
                  <a:pt x="20548" y="748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27289" y="6241751"/>
            <a:ext cx="12585" cy="16249"/>
          </a:xfrm>
          <a:custGeom>
            <a:avLst/>
            <a:gdLst/>
            <a:ahLst/>
            <a:cxnLst/>
            <a:rect l="l" t="t" r="r" b="b"/>
            <a:pathLst>
              <a:path w="12585" h="16249">
                <a:moveTo>
                  <a:pt x="0" y="14655"/>
                </a:moveTo>
                <a:lnTo>
                  <a:pt x="6210" y="16249"/>
                </a:lnTo>
                <a:lnTo>
                  <a:pt x="12585" y="0"/>
                </a:lnTo>
                <a:lnTo>
                  <a:pt x="5092" y="6690"/>
                </a:lnTo>
                <a:lnTo>
                  <a:pt x="0" y="1465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96111" y="6259593"/>
            <a:ext cx="7962" cy="18957"/>
          </a:xfrm>
          <a:custGeom>
            <a:avLst/>
            <a:gdLst/>
            <a:ahLst/>
            <a:cxnLst/>
            <a:rect l="l" t="t" r="r" b="b"/>
            <a:pathLst>
              <a:path w="7962" h="18957">
                <a:moveTo>
                  <a:pt x="5575" y="7009"/>
                </a:moveTo>
                <a:lnTo>
                  <a:pt x="7480" y="0"/>
                </a:lnTo>
                <a:lnTo>
                  <a:pt x="0" y="18479"/>
                </a:lnTo>
                <a:lnTo>
                  <a:pt x="7962" y="18957"/>
                </a:lnTo>
                <a:lnTo>
                  <a:pt x="5575" y="700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77238" y="6246530"/>
            <a:ext cx="10198" cy="23098"/>
          </a:xfrm>
          <a:custGeom>
            <a:avLst/>
            <a:gdLst/>
            <a:ahLst/>
            <a:cxnLst/>
            <a:rect l="l" t="t" r="r" b="b"/>
            <a:pathLst>
              <a:path w="10198" h="23098">
                <a:moveTo>
                  <a:pt x="0" y="20708"/>
                </a:moveTo>
                <a:lnTo>
                  <a:pt x="5105" y="23098"/>
                </a:lnTo>
                <a:lnTo>
                  <a:pt x="4940" y="11469"/>
                </a:lnTo>
                <a:lnTo>
                  <a:pt x="10198" y="0"/>
                </a:lnTo>
                <a:lnTo>
                  <a:pt x="3352" y="10990"/>
                </a:lnTo>
                <a:lnTo>
                  <a:pt x="0" y="2070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39798" y="6076073"/>
            <a:ext cx="10668" cy="13380"/>
          </a:xfrm>
          <a:custGeom>
            <a:avLst/>
            <a:gdLst/>
            <a:ahLst/>
            <a:cxnLst/>
            <a:rect l="l" t="t" r="r" b="b"/>
            <a:pathLst>
              <a:path w="10668" h="13380">
                <a:moveTo>
                  <a:pt x="0" y="0"/>
                </a:moveTo>
                <a:lnTo>
                  <a:pt x="3670" y="2707"/>
                </a:lnTo>
                <a:lnTo>
                  <a:pt x="6845" y="13380"/>
                </a:lnTo>
                <a:lnTo>
                  <a:pt x="10198" y="11469"/>
                </a:lnTo>
                <a:lnTo>
                  <a:pt x="10668" y="9876"/>
                </a:lnTo>
                <a:lnTo>
                  <a:pt x="8128" y="4460"/>
                </a:lnTo>
                <a:lnTo>
                  <a:pt x="5740" y="1115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73809" y="5990845"/>
            <a:ext cx="166941" cy="211875"/>
          </a:xfrm>
          <a:custGeom>
            <a:avLst/>
            <a:gdLst/>
            <a:ahLst/>
            <a:cxnLst/>
            <a:rect l="l" t="t" r="r" b="b"/>
            <a:pathLst>
              <a:path w="166941" h="211875">
                <a:moveTo>
                  <a:pt x="98285" y="122504"/>
                </a:moveTo>
                <a:lnTo>
                  <a:pt x="101472" y="123620"/>
                </a:lnTo>
                <a:lnTo>
                  <a:pt x="102590" y="122026"/>
                </a:lnTo>
                <a:lnTo>
                  <a:pt x="102908" y="117726"/>
                </a:lnTo>
                <a:lnTo>
                  <a:pt x="106565" y="116451"/>
                </a:lnTo>
                <a:lnTo>
                  <a:pt x="107048" y="115336"/>
                </a:lnTo>
                <a:lnTo>
                  <a:pt x="105778" y="111991"/>
                </a:lnTo>
                <a:lnTo>
                  <a:pt x="106095" y="110557"/>
                </a:lnTo>
                <a:lnTo>
                  <a:pt x="109918" y="113424"/>
                </a:lnTo>
                <a:lnTo>
                  <a:pt x="113893" y="119479"/>
                </a:lnTo>
                <a:lnTo>
                  <a:pt x="125986" y="134701"/>
                </a:lnTo>
                <a:lnTo>
                  <a:pt x="137712" y="145822"/>
                </a:lnTo>
                <a:lnTo>
                  <a:pt x="146529" y="152612"/>
                </a:lnTo>
                <a:lnTo>
                  <a:pt x="149898" y="154844"/>
                </a:lnTo>
                <a:lnTo>
                  <a:pt x="161683" y="162650"/>
                </a:lnTo>
                <a:lnTo>
                  <a:pt x="166941" y="162491"/>
                </a:lnTo>
                <a:lnTo>
                  <a:pt x="161366" y="159304"/>
                </a:lnTo>
                <a:lnTo>
                  <a:pt x="161048" y="156437"/>
                </a:lnTo>
                <a:lnTo>
                  <a:pt x="163766" y="152135"/>
                </a:lnTo>
                <a:lnTo>
                  <a:pt x="159296" y="151020"/>
                </a:lnTo>
                <a:lnTo>
                  <a:pt x="162013" y="149109"/>
                </a:lnTo>
                <a:lnTo>
                  <a:pt x="162166" y="147038"/>
                </a:lnTo>
                <a:lnTo>
                  <a:pt x="156908" y="145445"/>
                </a:lnTo>
                <a:lnTo>
                  <a:pt x="156908" y="142259"/>
                </a:lnTo>
                <a:lnTo>
                  <a:pt x="158508" y="140983"/>
                </a:lnTo>
                <a:lnTo>
                  <a:pt x="161213" y="141462"/>
                </a:lnTo>
                <a:lnTo>
                  <a:pt x="160578" y="138755"/>
                </a:lnTo>
                <a:lnTo>
                  <a:pt x="156756" y="137640"/>
                </a:lnTo>
                <a:lnTo>
                  <a:pt x="155155" y="134931"/>
                </a:lnTo>
                <a:lnTo>
                  <a:pt x="157860" y="134931"/>
                </a:lnTo>
                <a:lnTo>
                  <a:pt x="158978" y="132701"/>
                </a:lnTo>
                <a:lnTo>
                  <a:pt x="159613" y="130152"/>
                </a:lnTo>
                <a:lnTo>
                  <a:pt x="157073" y="128718"/>
                </a:lnTo>
                <a:lnTo>
                  <a:pt x="154685" y="125373"/>
                </a:lnTo>
                <a:lnTo>
                  <a:pt x="157860" y="122982"/>
                </a:lnTo>
                <a:lnTo>
                  <a:pt x="157073" y="119637"/>
                </a:lnTo>
                <a:lnTo>
                  <a:pt x="154355" y="118045"/>
                </a:lnTo>
                <a:lnTo>
                  <a:pt x="156273" y="115177"/>
                </a:lnTo>
                <a:lnTo>
                  <a:pt x="155473" y="112627"/>
                </a:lnTo>
                <a:lnTo>
                  <a:pt x="154838" y="109123"/>
                </a:lnTo>
                <a:lnTo>
                  <a:pt x="157543" y="108964"/>
                </a:lnTo>
                <a:lnTo>
                  <a:pt x="155638" y="105778"/>
                </a:lnTo>
                <a:lnTo>
                  <a:pt x="153085" y="103865"/>
                </a:lnTo>
                <a:lnTo>
                  <a:pt x="154520" y="101318"/>
                </a:lnTo>
                <a:lnTo>
                  <a:pt x="151968" y="100042"/>
                </a:lnTo>
                <a:lnTo>
                  <a:pt x="151498" y="97494"/>
                </a:lnTo>
                <a:lnTo>
                  <a:pt x="150380" y="95581"/>
                </a:lnTo>
                <a:lnTo>
                  <a:pt x="147827" y="94945"/>
                </a:lnTo>
                <a:lnTo>
                  <a:pt x="151015" y="93990"/>
                </a:lnTo>
                <a:lnTo>
                  <a:pt x="151333" y="90962"/>
                </a:lnTo>
                <a:lnTo>
                  <a:pt x="149097" y="88413"/>
                </a:lnTo>
                <a:lnTo>
                  <a:pt x="144957" y="86660"/>
                </a:lnTo>
                <a:lnTo>
                  <a:pt x="142252" y="86182"/>
                </a:lnTo>
                <a:lnTo>
                  <a:pt x="142735" y="83634"/>
                </a:lnTo>
                <a:lnTo>
                  <a:pt x="141617" y="79651"/>
                </a:lnTo>
                <a:lnTo>
                  <a:pt x="139064" y="80129"/>
                </a:lnTo>
                <a:lnTo>
                  <a:pt x="136994" y="77580"/>
                </a:lnTo>
                <a:lnTo>
                  <a:pt x="134124" y="75987"/>
                </a:lnTo>
                <a:lnTo>
                  <a:pt x="132854" y="73439"/>
                </a:lnTo>
                <a:lnTo>
                  <a:pt x="130301" y="72801"/>
                </a:lnTo>
                <a:lnTo>
                  <a:pt x="127596" y="69933"/>
                </a:lnTo>
                <a:lnTo>
                  <a:pt x="124091" y="70252"/>
                </a:lnTo>
                <a:lnTo>
                  <a:pt x="122974" y="67543"/>
                </a:lnTo>
                <a:lnTo>
                  <a:pt x="119951" y="67543"/>
                </a:lnTo>
                <a:lnTo>
                  <a:pt x="102878" y="72452"/>
                </a:lnTo>
                <a:lnTo>
                  <a:pt x="86722" y="73855"/>
                </a:lnTo>
                <a:lnTo>
                  <a:pt x="73493" y="73229"/>
                </a:lnTo>
                <a:lnTo>
                  <a:pt x="65197" y="72050"/>
                </a:lnTo>
                <a:lnTo>
                  <a:pt x="63398" y="71686"/>
                </a:lnTo>
                <a:lnTo>
                  <a:pt x="44890" y="69102"/>
                </a:lnTo>
                <a:lnTo>
                  <a:pt x="31309" y="68558"/>
                </a:lnTo>
                <a:lnTo>
                  <a:pt x="26441" y="68658"/>
                </a:lnTo>
                <a:lnTo>
                  <a:pt x="24853" y="65633"/>
                </a:lnTo>
                <a:lnTo>
                  <a:pt x="27393" y="64039"/>
                </a:lnTo>
                <a:lnTo>
                  <a:pt x="28028" y="61012"/>
                </a:lnTo>
                <a:lnTo>
                  <a:pt x="21501" y="61330"/>
                </a:lnTo>
                <a:lnTo>
                  <a:pt x="23888" y="59738"/>
                </a:lnTo>
                <a:lnTo>
                  <a:pt x="25806" y="56553"/>
                </a:lnTo>
                <a:lnTo>
                  <a:pt x="20866" y="54640"/>
                </a:lnTo>
                <a:lnTo>
                  <a:pt x="21018" y="53525"/>
                </a:lnTo>
                <a:lnTo>
                  <a:pt x="24853" y="51774"/>
                </a:lnTo>
                <a:lnTo>
                  <a:pt x="25171" y="48427"/>
                </a:lnTo>
                <a:lnTo>
                  <a:pt x="18948" y="49225"/>
                </a:lnTo>
                <a:lnTo>
                  <a:pt x="19748" y="72961"/>
                </a:lnTo>
                <a:lnTo>
                  <a:pt x="11188" y="73517"/>
                </a:lnTo>
                <a:lnTo>
                  <a:pt x="10032" y="74714"/>
                </a:lnTo>
                <a:lnTo>
                  <a:pt x="9328" y="73637"/>
                </a:lnTo>
                <a:lnTo>
                  <a:pt x="7480" y="73757"/>
                </a:lnTo>
                <a:lnTo>
                  <a:pt x="6845" y="90803"/>
                </a:lnTo>
                <a:lnTo>
                  <a:pt x="13055" y="81881"/>
                </a:lnTo>
                <a:lnTo>
                  <a:pt x="18478" y="79173"/>
                </a:lnTo>
                <a:lnTo>
                  <a:pt x="21818" y="82678"/>
                </a:lnTo>
                <a:lnTo>
                  <a:pt x="22936" y="89051"/>
                </a:lnTo>
                <a:lnTo>
                  <a:pt x="7994" y="95904"/>
                </a:lnTo>
                <a:lnTo>
                  <a:pt x="893" y="107403"/>
                </a:lnTo>
                <a:lnTo>
                  <a:pt x="0" y="109759"/>
                </a:lnTo>
                <a:lnTo>
                  <a:pt x="4940" y="104185"/>
                </a:lnTo>
                <a:lnTo>
                  <a:pt x="7480" y="102113"/>
                </a:lnTo>
                <a:lnTo>
                  <a:pt x="2222" y="111353"/>
                </a:lnTo>
                <a:lnTo>
                  <a:pt x="2705" y="119955"/>
                </a:lnTo>
                <a:lnTo>
                  <a:pt x="4140" y="126488"/>
                </a:lnTo>
                <a:lnTo>
                  <a:pt x="9232" y="135249"/>
                </a:lnTo>
                <a:lnTo>
                  <a:pt x="7797" y="142259"/>
                </a:lnTo>
                <a:lnTo>
                  <a:pt x="8762" y="146401"/>
                </a:lnTo>
                <a:lnTo>
                  <a:pt x="10833" y="156437"/>
                </a:lnTo>
                <a:lnTo>
                  <a:pt x="14338" y="167110"/>
                </a:lnTo>
                <a:lnTo>
                  <a:pt x="18795" y="179218"/>
                </a:lnTo>
                <a:lnTo>
                  <a:pt x="22936" y="198813"/>
                </a:lnTo>
                <a:lnTo>
                  <a:pt x="23888" y="205503"/>
                </a:lnTo>
                <a:lnTo>
                  <a:pt x="26276" y="211875"/>
                </a:lnTo>
                <a:lnTo>
                  <a:pt x="30264" y="204388"/>
                </a:lnTo>
                <a:lnTo>
                  <a:pt x="28359" y="193714"/>
                </a:lnTo>
                <a:lnTo>
                  <a:pt x="28359" y="185112"/>
                </a:lnTo>
                <a:lnTo>
                  <a:pt x="30264" y="183360"/>
                </a:lnTo>
                <a:lnTo>
                  <a:pt x="32563" y="165652"/>
                </a:lnTo>
                <a:lnTo>
                  <a:pt x="30970" y="155150"/>
                </a:lnTo>
                <a:lnTo>
                  <a:pt x="30581" y="153888"/>
                </a:lnTo>
                <a:lnTo>
                  <a:pt x="38861" y="146401"/>
                </a:lnTo>
                <a:lnTo>
                  <a:pt x="40614" y="134931"/>
                </a:lnTo>
                <a:lnTo>
                  <a:pt x="46037" y="130310"/>
                </a:lnTo>
                <a:lnTo>
                  <a:pt x="47472" y="127761"/>
                </a:lnTo>
                <a:lnTo>
                  <a:pt x="44119" y="128240"/>
                </a:lnTo>
                <a:lnTo>
                  <a:pt x="41732" y="126965"/>
                </a:lnTo>
                <a:lnTo>
                  <a:pt x="46824" y="123301"/>
                </a:lnTo>
                <a:lnTo>
                  <a:pt x="46672" y="121230"/>
                </a:lnTo>
                <a:lnTo>
                  <a:pt x="41732" y="121230"/>
                </a:lnTo>
                <a:lnTo>
                  <a:pt x="41414" y="119479"/>
                </a:lnTo>
                <a:lnTo>
                  <a:pt x="46507" y="115973"/>
                </a:lnTo>
                <a:lnTo>
                  <a:pt x="46672" y="113583"/>
                </a:lnTo>
                <a:lnTo>
                  <a:pt x="42049" y="116292"/>
                </a:lnTo>
                <a:lnTo>
                  <a:pt x="39496" y="115973"/>
                </a:lnTo>
                <a:lnTo>
                  <a:pt x="45178" y="102934"/>
                </a:lnTo>
                <a:lnTo>
                  <a:pt x="42795" y="94552"/>
                </a:lnTo>
                <a:lnTo>
                  <a:pt x="42367" y="93830"/>
                </a:lnTo>
                <a:lnTo>
                  <a:pt x="46354" y="99405"/>
                </a:lnTo>
                <a:lnTo>
                  <a:pt x="47472" y="102273"/>
                </a:lnTo>
                <a:lnTo>
                  <a:pt x="48425" y="97652"/>
                </a:lnTo>
                <a:lnTo>
                  <a:pt x="49377" y="96697"/>
                </a:lnTo>
                <a:lnTo>
                  <a:pt x="51765" y="106574"/>
                </a:lnTo>
                <a:lnTo>
                  <a:pt x="53047" y="106893"/>
                </a:lnTo>
                <a:lnTo>
                  <a:pt x="55905" y="102910"/>
                </a:lnTo>
                <a:lnTo>
                  <a:pt x="56705" y="99246"/>
                </a:lnTo>
                <a:lnTo>
                  <a:pt x="61645" y="103865"/>
                </a:lnTo>
                <a:lnTo>
                  <a:pt x="64668" y="112787"/>
                </a:lnTo>
                <a:lnTo>
                  <a:pt x="67221" y="110717"/>
                </a:lnTo>
                <a:lnTo>
                  <a:pt x="67703" y="107052"/>
                </a:lnTo>
                <a:lnTo>
                  <a:pt x="69291" y="111353"/>
                </a:lnTo>
                <a:lnTo>
                  <a:pt x="71996" y="109921"/>
                </a:lnTo>
                <a:lnTo>
                  <a:pt x="85221" y="119133"/>
                </a:lnTo>
                <a:lnTo>
                  <a:pt x="93943" y="128980"/>
                </a:lnTo>
                <a:lnTo>
                  <a:pt x="94945" y="130310"/>
                </a:lnTo>
                <a:lnTo>
                  <a:pt x="93192" y="122504"/>
                </a:lnTo>
                <a:lnTo>
                  <a:pt x="94297" y="121230"/>
                </a:lnTo>
                <a:lnTo>
                  <a:pt x="96380" y="124098"/>
                </a:lnTo>
                <a:lnTo>
                  <a:pt x="98120" y="125054"/>
                </a:lnTo>
                <a:lnTo>
                  <a:pt x="98285" y="122504"/>
                </a:lnTo>
                <a:close/>
              </a:path>
              <a:path w="166941" h="211875">
                <a:moveTo>
                  <a:pt x="19583" y="6530"/>
                </a:moveTo>
                <a:lnTo>
                  <a:pt x="19583" y="1911"/>
                </a:lnTo>
                <a:lnTo>
                  <a:pt x="18313" y="0"/>
                </a:lnTo>
                <a:lnTo>
                  <a:pt x="17195" y="9399"/>
                </a:lnTo>
                <a:lnTo>
                  <a:pt x="10350" y="19594"/>
                </a:lnTo>
                <a:lnTo>
                  <a:pt x="7645" y="28675"/>
                </a:lnTo>
                <a:lnTo>
                  <a:pt x="9232" y="36480"/>
                </a:lnTo>
                <a:lnTo>
                  <a:pt x="10032" y="49543"/>
                </a:lnTo>
                <a:lnTo>
                  <a:pt x="7010" y="58145"/>
                </a:lnTo>
                <a:lnTo>
                  <a:pt x="6692" y="69615"/>
                </a:lnTo>
                <a:lnTo>
                  <a:pt x="9328" y="73637"/>
                </a:lnTo>
                <a:lnTo>
                  <a:pt x="11188" y="73517"/>
                </a:lnTo>
                <a:lnTo>
                  <a:pt x="14338" y="70252"/>
                </a:lnTo>
                <a:lnTo>
                  <a:pt x="17995" y="66588"/>
                </a:lnTo>
                <a:lnTo>
                  <a:pt x="17995" y="68818"/>
                </a:lnTo>
                <a:lnTo>
                  <a:pt x="19748" y="72961"/>
                </a:lnTo>
                <a:lnTo>
                  <a:pt x="18948" y="49225"/>
                </a:lnTo>
                <a:lnTo>
                  <a:pt x="20231" y="44923"/>
                </a:lnTo>
                <a:lnTo>
                  <a:pt x="24371" y="43489"/>
                </a:lnTo>
                <a:lnTo>
                  <a:pt x="23418" y="38392"/>
                </a:lnTo>
                <a:lnTo>
                  <a:pt x="20548" y="35206"/>
                </a:lnTo>
                <a:lnTo>
                  <a:pt x="21501" y="31701"/>
                </a:lnTo>
                <a:lnTo>
                  <a:pt x="22301" y="28515"/>
                </a:lnTo>
                <a:lnTo>
                  <a:pt x="22771" y="25010"/>
                </a:lnTo>
                <a:lnTo>
                  <a:pt x="19430" y="21346"/>
                </a:lnTo>
                <a:lnTo>
                  <a:pt x="21501" y="17204"/>
                </a:lnTo>
                <a:lnTo>
                  <a:pt x="21666" y="13063"/>
                </a:lnTo>
                <a:lnTo>
                  <a:pt x="18478" y="12585"/>
                </a:lnTo>
                <a:lnTo>
                  <a:pt x="18630" y="9399"/>
                </a:lnTo>
                <a:lnTo>
                  <a:pt x="19583" y="65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60424" y="5793625"/>
            <a:ext cx="184950" cy="28834"/>
          </a:xfrm>
          <a:custGeom>
            <a:avLst/>
            <a:gdLst/>
            <a:ahLst/>
            <a:cxnLst/>
            <a:rect l="l" t="t" r="r" b="b"/>
            <a:pathLst>
              <a:path w="184950" h="28834">
                <a:moveTo>
                  <a:pt x="59258" y="2230"/>
                </a:moveTo>
                <a:lnTo>
                  <a:pt x="59258" y="9080"/>
                </a:lnTo>
                <a:lnTo>
                  <a:pt x="61328" y="10831"/>
                </a:lnTo>
                <a:lnTo>
                  <a:pt x="64198" y="10673"/>
                </a:lnTo>
                <a:lnTo>
                  <a:pt x="67068" y="10514"/>
                </a:lnTo>
                <a:lnTo>
                  <a:pt x="70091" y="10514"/>
                </a:lnTo>
                <a:lnTo>
                  <a:pt x="72326" y="6371"/>
                </a:lnTo>
                <a:lnTo>
                  <a:pt x="72478" y="1751"/>
                </a:lnTo>
                <a:lnTo>
                  <a:pt x="70408" y="0"/>
                </a:lnTo>
                <a:lnTo>
                  <a:pt x="67221" y="160"/>
                </a:lnTo>
                <a:lnTo>
                  <a:pt x="64350" y="160"/>
                </a:lnTo>
                <a:lnTo>
                  <a:pt x="61328" y="317"/>
                </a:lnTo>
                <a:lnTo>
                  <a:pt x="59258" y="2230"/>
                </a:lnTo>
                <a:close/>
              </a:path>
              <a:path w="184950" h="28834">
                <a:moveTo>
                  <a:pt x="28994" y="7169"/>
                </a:moveTo>
                <a:lnTo>
                  <a:pt x="29146" y="11789"/>
                </a:lnTo>
                <a:lnTo>
                  <a:pt x="31381" y="13381"/>
                </a:lnTo>
                <a:lnTo>
                  <a:pt x="34251" y="12903"/>
                </a:lnTo>
                <a:lnTo>
                  <a:pt x="36956" y="12584"/>
                </a:lnTo>
                <a:lnTo>
                  <a:pt x="39979" y="12265"/>
                </a:lnTo>
                <a:lnTo>
                  <a:pt x="41897" y="7965"/>
                </a:lnTo>
                <a:lnTo>
                  <a:pt x="41732" y="3345"/>
                </a:lnTo>
                <a:lnTo>
                  <a:pt x="39662" y="1751"/>
                </a:lnTo>
                <a:lnTo>
                  <a:pt x="36639" y="2070"/>
                </a:lnTo>
                <a:lnTo>
                  <a:pt x="33769" y="2388"/>
                </a:lnTo>
                <a:lnTo>
                  <a:pt x="30899" y="2866"/>
                </a:lnTo>
                <a:lnTo>
                  <a:pt x="28994" y="7169"/>
                </a:lnTo>
                <a:close/>
              </a:path>
              <a:path w="184950" h="28834">
                <a:moveTo>
                  <a:pt x="14173" y="9397"/>
                </a:moveTo>
                <a:lnTo>
                  <a:pt x="14490" y="14178"/>
                </a:lnTo>
                <a:lnTo>
                  <a:pt x="16560" y="15612"/>
                </a:lnTo>
                <a:lnTo>
                  <a:pt x="19596" y="14974"/>
                </a:lnTo>
                <a:lnTo>
                  <a:pt x="22136" y="14655"/>
                </a:lnTo>
                <a:lnTo>
                  <a:pt x="25006" y="14178"/>
                </a:lnTo>
                <a:lnTo>
                  <a:pt x="26923" y="9716"/>
                </a:lnTo>
                <a:lnTo>
                  <a:pt x="26606" y="5097"/>
                </a:lnTo>
                <a:lnTo>
                  <a:pt x="24536" y="3663"/>
                </a:lnTo>
                <a:lnTo>
                  <a:pt x="21501" y="3982"/>
                </a:lnTo>
                <a:lnTo>
                  <a:pt x="18948" y="4460"/>
                </a:lnTo>
                <a:lnTo>
                  <a:pt x="15925" y="4939"/>
                </a:lnTo>
                <a:lnTo>
                  <a:pt x="14173" y="9397"/>
                </a:lnTo>
                <a:close/>
              </a:path>
              <a:path w="184950" h="28834">
                <a:moveTo>
                  <a:pt x="0" y="12425"/>
                </a:moveTo>
                <a:lnTo>
                  <a:pt x="317" y="17045"/>
                </a:lnTo>
                <a:lnTo>
                  <a:pt x="2387" y="18319"/>
                </a:lnTo>
                <a:lnTo>
                  <a:pt x="5092" y="17683"/>
                </a:lnTo>
                <a:lnTo>
                  <a:pt x="7645" y="17204"/>
                </a:lnTo>
                <a:lnTo>
                  <a:pt x="10515" y="16727"/>
                </a:lnTo>
                <a:lnTo>
                  <a:pt x="12268" y="12106"/>
                </a:lnTo>
                <a:lnTo>
                  <a:pt x="11950" y="7487"/>
                </a:lnTo>
                <a:lnTo>
                  <a:pt x="9867" y="6054"/>
                </a:lnTo>
                <a:lnTo>
                  <a:pt x="7010" y="6531"/>
                </a:lnTo>
                <a:lnTo>
                  <a:pt x="4292" y="7169"/>
                </a:lnTo>
                <a:lnTo>
                  <a:pt x="1587" y="7806"/>
                </a:lnTo>
                <a:lnTo>
                  <a:pt x="0" y="12425"/>
                </a:lnTo>
                <a:close/>
              </a:path>
              <a:path w="184950" h="28834">
                <a:moveTo>
                  <a:pt x="46354" y="11789"/>
                </a:moveTo>
                <a:lnTo>
                  <a:pt x="49377" y="11469"/>
                </a:lnTo>
                <a:lnTo>
                  <a:pt x="51930" y="11310"/>
                </a:lnTo>
                <a:lnTo>
                  <a:pt x="55117" y="11150"/>
                </a:lnTo>
                <a:lnTo>
                  <a:pt x="57022" y="9240"/>
                </a:lnTo>
                <a:lnTo>
                  <a:pt x="57022" y="2230"/>
                </a:lnTo>
                <a:lnTo>
                  <a:pt x="54952" y="636"/>
                </a:lnTo>
                <a:lnTo>
                  <a:pt x="51930" y="796"/>
                </a:lnTo>
                <a:lnTo>
                  <a:pt x="49225" y="956"/>
                </a:lnTo>
                <a:lnTo>
                  <a:pt x="46189" y="1275"/>
                </a:lnTo>
                <a:lnTo>
                  <a:pt x="44119" y="3185"/>
                </a:lnTo>
                <a:lnTo>
                  <a:pt x="44119" y="10195"/>
                </a:lnTo>
                <a:lnTo>
                  <a:pt x="46354" y="11789"/>
                </a:lnTo>
                <a:close/>
              </a:path>
              <a:path w="184950" h="28834">
                <a:moveTo>
                  <a:pt x="184632" y="25011"/>
                </a:moveTo>
                <a:lnTo>
                  <a:pt x="184950" y="20391"/>
                </a:lnTo>
                <a:lnTo>
                  <a:pt x="181127" y="17045"/>
                </a:lnTo>
                <a:lnTo>
                  <a:pt x="176822" y="15453"/>
                </a:lnTo>
                <a:lnTo>
                  <a:pt x="174751" y="18957"/>
                </a:lnTo>
                <a:lnTo>
                  <a:pt x="174282" y="23417"/>
                </a:lnTo>
                <a:lnTo>
                  <a:pt x="175717" y="25807"/>
                </a:lnTo>
                <a:lnTo>
                  <a:pt x="180174" y="27558"/>
                </a:lnTo>
                <a:lnTo>
                  <a:pt x="183680" y="28834"/>
                </a:lnTo>
                <a:lnTo>
                  <a:pt x="184632" y="25011"/>
                </a:lnTo>
                <a:close/>
              </a:path>
              <a:path w="184950" h="28834">
                <a:moveTo>
                  <a:pt x="172681" y="20549"/>
                </a:moveTo>
                <a:lnTo>
                  <a:pt x="173164" y="15930"/>
                </a:lnTo>
                <a:lnTo>
                  <a:pt x="169341" y="12903"/>
                </a:lnTo>
                <a:lnTo>
                  <a:pt x="166789" y="11948"/>
                </a:lnTo>
                <a:lnTo>
                  <a:pt x="163448" y="10991"/>
                </a:lnTo>
                <a:lnTo>
                  <a:pt x="162166" y="14974"/>
                </a:lnTo>
                <a:lnTo>
                  <a:pt x="161531" y="19436"/>
                </a:lnTo>
                <a:lnTo>
                  <a:pt x="163131" y="21824"/>
                </a:lnTo>
                <a:lnTo>
                  <a:pt x="165519" y="22462"/>
                </a:lnTo>
                <a:lnTo>
                  <a:pt x="168224" y="23258"/>
                </a:lnTo>
                <a:lnTo>
                  <a:pt x="171564" y="24373"/>
                </a:lnTo>
                <a:lnTo>
                  <a:pt x="172681" y="20549"/>
                </a:lnTo>
                <a:close/>
              </a:path>
              <a:path w="184950" h="28834">
                <a:moveTo>
                  <a:pt x="148793" y="11629"/>
                </a:moveTo>
                <a:lnTo>
                  <a:pt x="148145" y="16089"/>
                </a:lnTo>
                <a:lnTo>
                  <a:pt x="149898" y="18319"/>
                </a:lnTo>
                <a:lnTo>
                  <a:pt x="152615" y="18957"/>
                </a:lnTo>
                <a:lnTo>
                  <a:pt x="155003" y="19593"/>
                </a:lnTo>
                <a:lnTo>
                  <a:pt x="157556" y="20231"/>
                </a:lnTo>
                <a:lnTo>
                  <a:pt x="159943" y="16568"/>
                </a:lnTo>
                <a:lnTo>
                  <a:pt x="160413" y="12106"/>
                </a:lnTo>
                <a:lnTo>
                  <a:pt x="158826" y="9716"/>
                </a:lnTo>
                <a:lnTo>
                  <a:pt x="156273" y="9080"/>
                </a:lnTo>
                <a:lnTo>
                  <a:pt x="153885" y="8602"/>
                </a:lnTo>
                <a:lnTo>
                  <a:pt x="151180" y="7965"/>
                </a:lnTo>
                <a:lnTo>
                  <a:pt x="148793" y="11629"/>
                </a:lnTo>
                <a:close/>
              </a:path>
              <a:path w="184950" h="28834">
                <a:moveTo>
                  <a:pt x="134772" y="8761"/>
                </a:moveTo>
                <a:lnTo>
                  <a:pt x="134137" y="13381"/>
                </a:lnTo>
                <a:lnTo>
                  <a:pt x="135889" y="15453"/>
                </a:lnTo>
                <a:lnTo>
                  <a:pt x="138595" y="15930"/>
                </a:lnTo>
                <a:lnTo>
                  <a:pt x="141465" y="16408"/>
                </a:lnTo>
                <a:lnTo>
                  <a:pt x="144005" y="17045"/>
                </a:lnTo>
                <a:lnTo>
                  <a:pt x="146392" y="13381"/>
                </a:lnTo>
                <a:lnTo>
                  <a:pt x="147040" y="8761"/>
                </a:lnTo>
                <a:lnTo>
                  <a:pt x="145287" y="6691"/>
                </a:lnTo>
                <a:lnTo>
                  <a:pt x="142570" y="6054"/>
                </a:lnTo>
                <a:lnTo>
                  <a:pt x="139865" y="5575"/>
                </a:lnTo>
                <a:lnTo>
                  <a:pt x="137159" y="5097"/>
                </a:lnTo>
                <a:lnTo>
                  <a:pt x="134772" y="8761"/>
                </a:lnTo>
                <a:close/>
              </a:path>
              <a:path w="184950" h="28834">
                <a:moveTo>
                  <a:pt x="120116" y="6691"/>
                </a:moveTo>
                <a:lnTo>
                  <a:pt x="119799" y="11310"/>
                </a:lnTo>
                <a:lnTo>
                  <a:pt x="121551" y="13221"/>
                </a:lnTo>
                <a:lnTo>
                  <a:pt x="124409" y="13700"/>
                </a:lnTo>
                <a:lnTo>
                  <a:pt x="126961" y="14018"/>
                </a:lnTo>
                <a:lnTo>
                  <a:pt x="129832" y="14497"/>
                </a:lnTo>
                <a:lnTo>
                  <a:pt x="132384" y="10673"/>
                </a:lnTo>
                <a:lnTo>
                  <a:pt x="132854" y="6212"/>
                </a:lnTo>
                <a:lnTo>
                  <a:pt x="131102" y="4141"/>
                </a:lnTo>
                <a:lnTo>
                  <a:pt x="128079" y="3503"/>
                </a:lnTo>
                <a:lnTo>
                  <a:pt x="125526" y="3345"/>
                </a:lnTo>
                <a:lnTo>
                  <a:pt x="122656" y="2866"/>
                </a:lnTo>
                <a:lnTo>
                  <a:pt x="120116" y="6691"/>
                </a:lnTo>
                <a:close/>
              </a:path>
              <a:path w="184950" h="28834">
                <a:moveTo>
                  <a:pt x="105295" y="5256"/>
                </a:moveTo>
                <a:lnTo>
                  <a:pt x="104825" y="9716"/>
                </a:lnTo>
                <a:lnTo>
                  <a:pt x="106730" y="11629"/>
                </a:lnTo>
                <a:lnTo>
                  <a:pt x="109600" y="11948"/>
                </a:lnTo>
                <a:lnTo>
                  <a:pt x="112471" y="12265"/>
                </a:lnTo>
                <a:lnTo>
                  <a:pt x="115328" y="12425"/>
                </a:lnTo>
                <a:lnTo>
                  <a:pt x="117728" y="8602"/>
                </a:lnTo>
                <a:lnTo>
                  <a:pt x="118198" y="4141"/>
                </a:lnTo>
                <a:lnTo>
                  <a:pt x="116293" y="2070"/>
                </a:lnTo>
                <a:lnTo>
                  <a:pt x="113423" y="1751"/>
                </a:lnTo>
                <a:lnTo>
                  <a:pt x="110553" y="1592"/>
                </a:lnTo>
                <a:lnTo>
                  <a:pt x="107683" y="1275"/>
                </a:lnTo>
                <a:lnTo>
                  <a:pt x="105295" y="5256"/>
                </a:lnTo>
                <a:close/>
              </a:path>
              <a:path w="184950" h="28834">
                <a:moveTo>
                  <a:pt x="90004" y="4301"/>
                </a:moveTo>
                <a:lnTo>
                  <a:pt x="89687" y="8921"/>
                </a:lnTo>
                <a:lnTo>
                  <a:pt x="91757" y="10673"/>
                </a:lnTo>
                <a:lnTo>
                  <a:pt x="94780" y="10831"/>
                </a:lnTo>
                <a:lnTo>
                  <a:pt x="97485" y="10991"/>
                </a:lnTo>
                <a:lnTo>
                  <a:pt x="100520" y="11150"/>
                </a:lnTo>
                <a:lnTo>
                  <a:pt x="102742" y="7327"/>
                </a:lnTo>
                <a:lnTo>
                  <a:pt x="103225" y="2708"/>
                </a:lnTo>
                <a:lnTo>
                  <a:pt x="101155" y="796"/>
                </a:lnTo>
                <a:lnTo>
                  <a:pt x="98285" y="636"/>
                </a:lnTo>
                <a:lnTo>
                  <a:pt x="95415" y="477"/>
                </a:lnTo>
                <a:lnTo>
                  <a:pt x="92392" y="317"/>
                </a:lnTo>
                <a:lnTo>
                  <a:pt x="90004" y="4301"/>
                </a:lnTo>
                <a:close/>
              </a:path>
              <a:path w="184950" h="28834">
                <a:moveTo>
                  <a:pt x="85864" y="160"/>
                </a:moveTo>
                <a:lnTo>
                  <a:pt x="82676" y="0"/>
                </a:lnTo>
                <a:lnTo>
                  <a:pt x="76936" y="0"/>
                </a:lnTo>
                <a:lnTo>
                  <a:pt x="74714" y="4141"/>
                </a:lnTo>
                <a:lnTo>
                  <a:pt x="74548" y="8761"/>
                </a:lnTo>
                <a:lnTo>
                  <a:pt x="76619" y="10514"/>
                </a:lnTo>
                <a:lnTo>
                  <a:pt x="85382" y="10514"/>
                </a:lnTo>
                <a:lnTo>
                  <a:pt x="87617" y="6531"/>
                </a:lnTo>
                <a:lnTo>
                  <a:pt x="87934" y="1911"/>
                </a:lnTo>
                <a:lnTo>
                  <a:pt x="85864" y="1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9075" y="5822299"/>
            <a:ext cx="200888" cy="28039"/>
          </a:xfrm>
          <a:custGeom>
            <a:avLst/>
            <a:gdLst/>
            <a:ahLst/>
            <a:cxnLst/>
            <a:rect l="l" t="t" r="r" b="b"/>
            <a:pathLst>
              <a:path w="200888" h="28039">
                <a:moveTo>
                  <a:pt x="51943" y="7489"/>
                </a:moveTo>
                <a:lnTo>
                  <a:pt x="52095" y="12108"/>
                </a:lnTo>
                <a:lnTo>
                  <a:pt x="54165" y="13542"/>
                </a:lnTo>
                <a:lnTo>
                  <a:pt x="56870" y="13223"/>
                </a:lnTo>
                <a:lnTo>
                  <a:pt x="59588" y="12904"/>
                </a:lnTo>
                <a:lnTo>
                  <a:pt x="62458" y="12585"/>
                </a:lnTo>
                <a:lnTo>
                  <a:pt x="64198" y="8125"/>
                </a:lnTo>
                <a:lnTo>
                  <a:pt x="64198" y="3505"/>
                </a:lnTo>
                <a:lnTo>
                  <a:pt x="62128" y="2071"/>
                </a:lnTo>
                <a:lnTo>
                  <a:pt x="59270" y="2390"/>
                </a:lnTo>
                <a:lnTo>
                  <a:pt x="56400" y="2708"/>
                </a:lnTo>
                <a:lnTo>
                  <a:pt x="53695" y="3027"/>
                </a:lnTo>
                <a:lnTo>
                  <a:pt x="51943" y="7489"/>
                </a:lnTo>
                <a:close/>
              </a:path>
              <a:path w="200888" h="28039">
                <a:moveTo>
                  <a:pt x="37604" y="9878"/>
                </a:moveTo>
                <a:lnTo>
                  <a:pt x="37922" y="14498"/>
                </a:lnTo>
                <a:lnTo>
                  <a:pt x="39992" y="15932"/>
                </a:lnTo>
                <a:lnTo>
                  <a:pt x="42697" y="15293"/>
                </a:lnTo>
                <a:lnTo>
                  <a:pt x="45250" y="14975"/>
                </a:lnTo>
                <a:lnTo>
                  <a:pt x="48120" y="14498"/>
                </a:lnTo>
                <a:lnTo>
                  <a:pt x="49872" y="10036"/>
                </a:lnTo>
                <a:lnTo>
                  <a:pt x="49707" y="5417"/>
                </a:lnTo>
                <a:lnTo>
                  <a:pt x="47637" y="3983"/>
                </a:lnTo>
                <a:lnTo>
                  <a:pt x="44615" y="4302"/>
                </a:lnTo>
                <a:lnTo>
                  <a:pt x="42214" y="4780"/>
                </a:lnTo>
                <a:lnTo>
                  <a:pt x="39357" y="5257"/>
                </a:lnTo>
                <a:lnTo>
                  <a:pt x="37604" y="9878"/>
                </a:lnTo>
                <a:close/>
              </a:path>
              <a:path w="200888" h="28039">
                <a:moveTo>
                  <a:pt x="23583" y="12904"/>
                </a:moveTo>
                <a:lnTo>
                  <a:pt x="23901" y="17524"/>
                </a:lnTo>
                <a:lnTo>
                  <a:pt x="25971" y="18798"/>
                </a:lnTo>
                <a:lnTo>
                  <a:pt x="28676" y="18160"/>
                </a:lnTo>
                <a:lnTo>
                  <a:pt x="31381" y="17684"/>
                </a:lnTo>
                <a:lnTo>
                  <a:pt x="33934" y="17045"/>
                </a:lnTo>
                <a:lnTo>
                  <a:pt x="35687" y="12426"/>
                </a:lnTo>
                <a:lnTo>
                  <a:pt x="35369" y="7806"/>
                </a:lnTo>
                <a:lnTo>
                  <a:pt x="33299" y="6532"/>
                </a:lnTo>
                <a:lnTo>
                  <a:pt x="30594" y="7010"/>
                </a:lnTo>
                <a:lnTo>
                  <a:pt x="28041" y="7646"/>
                </a:lnTo>
                <a:lnTo>
                  <a:pt x="25336" y="8125"/>
                </a:lnTo>
                <a:lnTo>
                  <a:pt x="23583" y="12904"/>
                </a:lnTo>
                <a:close/>
              </a:path>
              <a:path w="200888" h="28039">
                <a:moveTo>
                  <a:pt x="21831" y="15613"/>
                </a:moveTo>
                <a:lnTo>
                  <a:pt x="21348" y="10993"/>
                </a:lnTo>
                <a:lnTo>
                  <a:pt x="19443" y="9559"/>
                </a:lnTo>
                <a:lnTo>
                  <a:pt x="16725" y="10196"/>
                </a:lnTo>
                <a:lnTo>
                  <a:pt x="14185" y="10993"/>
                </a:lnTo>
                <a:lnTo>
                  <a:pt x="11468" y="11789"/>
                </a:lnTo>
                <a:lnTo>
                  <a:pt x="10045" y="16409"/>
                </a:lnTo>
                <a:lnTo>
                  <a:pt x="10363" y="21029"/>
                </a:lnTo>
                <a:lnTo>
                  <a:pt x="14973" y="21666"/>
                </a:lnTo>
                <a:lnTo>
                  <a:pt x="17526" y="20869"/>
                </a:lnTo>
                <a:lnTo>
                  <a:pt x="20231" y="20232"/>
                </a:lnTo>
                <a:lnTo>
                  <a:pt x="21831" y="15613"/>
                </a:lnTo>
                <a:close/>
              </a:path>
              <a:path w="200888" h="28039">
                <a:moveTo>
                  <a:pt x="6787" y="23741"/>
                </a:moveTo>
                <a:lnTo>
                  <a:pt x="4140" y="24852"/>
                </a:lnTo>
                <a:lnTo>
                  <a:pt x="6692" y="24056"/>
                </a:lnTo>
                <a:lnTo>
                  <a:pt x="6787" y="23741"/>
                </a:lnTo>
                <a:close/>
              </a:path>
              <a:path w="200888" h="28039">
                <a:moveTo>
                  <a:pt x="7175" y="23578"/>
                </a:moveTo>
                <a:lnTo>
                  <a:pt x="6787" y="23741"/>
                </a:lnTo>
                <a:lnTo>
                  <a:pt x="7175" y="23578"/>
                </a:lnTo>
                <a:close/>
              </a:path>
              <a:path w="200888" h="28039">
                <a:moveTo>
                  <a:pt x="194360" y="15293"/>
                </a:moveTo>
                <a:lnTo>
                  <a:pt x="193243" y="19117"/>
                </a:lnTo>
                <a:lnTo>
                  <a:pt x="192760" y="23737"/>
                </a:lnTo>
                <a:lnTo>
                  <a:pt x="196748" y="26922"/>
                </a:lnTo>
                <a:lnTo>
                  <a:pt x="199453" y="28039"/>
                </a:lnTo>
                <a:lnTo>
                  <a:pt x="200571" y="23737"/>
                </a:lnTo>
                <a:lnTo>
                  <a:pt x="200888" y="19596"/>
                </a:lnTo>
                <a:lnTo>
                  <a:pt x="200723" y="18321"/>
                </a:lnTo>
                <a:lnTo>
                  <a:pt x="197866" y="16409"/>
                </a:lnTo>
                <a:lnTo>
                  <a:pt x="194360" y="15293"/>
                </a:lnTo>
                <a:close/>
              </a:path>
              <a:path w="200888" h="28039">
                <a:moveTo>
                  <a:pt x="190055" y="13702"/>
                </a:moveTo>
                <a:lnTo>
                  <a:pt x="185280" y="12266"/>
                </a:lnTo>
                <a:lnTo>
                  <a:pt x="182562" y="11311"/>
                </a:lnTo>
                <a:lnTo>
                  <a:pt x="180340" y="14975"/>
                </a:lnTo>
                <a:lnTo>
                  <a:pt x="179705" y="19436"/>
                </a:lnTo>
                <a:lnTo>
                  <a:pt x="181292" y="21826"/>
                </a:lnTo>
                <a:lnTo>
                  <a:pt x="183997" y="22622"/>
                </a:lnTo>
                <a:lnTo>
                  <a:pt x="186385" y="23418"/>
                </a:lnTo>
                <a:lnTo>
                  <a:pt x="188937" y="24215"/>
                </a:lnTo>
                <a:lnTo>
                  <a:pt x="191173" y="20711"/>
                </a:lnTo>
                <a:lnTo>
                  <a:pt x="191643" y="16090"/>
                </a:lnTo>
                <a:lnTo>
                  <a:pt x="190055" y="13702"/>
                </a:lnTo>
                <a:close/>
              </a:path>
              <a:path w="200888" h="28039">
                <a:moveTo>
                  <a:pt x="166954" y="11470"/>
                </a:moveTo>
                <a:lnTo>
                  <a:pt x="166319" y="16090"/>
                </a:lnTo>
                <a:lnTo>
                  <a:pt x="168071" y="18160"/>
                </a:lnTo>
                <a:lnTo>
                  <a:pt x="170624" y="18798"/>
                </a:lnTo>
                <a:lnTo>
                  <a:pt x="173012" y="19436"/>
                </a:lnTo>
                <a:lnTo>
                  <a:pt x="175717" y="20232"/>
                </a:lnTo>
                <a:lnTo>
                  <a:pt x="178104" y="16568"/>
                </a:lnTo>
                <a:lnTo>
                  <a:pt x="178587" y="12108"/>
                </a:lnTo>
                <a:lnTo>
                  <a:pt x="176987" y="9878"/>
                </a:lnTo>
                <a:lnTo>
                  <a:pt x="174282" y="9080"/>
                </a:lnTo>
                <a:lnTo>
                  <a:pt x="171894" y="8444"/>
                </a:lnTo>
                <a:lnTo>
                  <a:pt x="169189" y="7806"/>
                </a:lnTo>
                <a:lnTo>
                  <a:pt x="166954" y="11470"/>
                </a:lnTo>
                <a:close/>
              </a:path>
              <a:path w="200888" h="28039">
                <a:moveTo>
                  <a:pt x="153098" y="8762"/>
                </a:moveTo>
                <a:lnTo>
                  <a:pt x="152615" y="13223"/>
                </a:lnTo>
                <a:lnTo>
                  <a:pt x="154216" y="15293"/>
                </a:lnTo>
                <a:lnTo>
                  <a:pt x="156921" y="15770"/>
                </a:lnTo>
                <a:lnTo>
                  <a:pt x="159626" y="16409"/>
                </a:lnTo>
                <a:lnTo>
                  <a:pt x="162179" y="16887"/>
                </a:lnTo>
                <a:lnTo>
                  <a:pt x="164566" y="13223"/>
                </a:lnTo>
                <a:lnTo>
                  <a:pt x="165201" y="8762"/>
                </a:lnTo>
                <a:lnTo>
                  <a:pt x="163449" y="6532"/>
                </a:lnTo>
                <a:lnTo>
                  <a:pt x="160896" y="6055"/>
                </a:lnTo>
                <a:lnTo>
                  <a:pt x="158191" y="5417"/>
                </a:lnTo>
                <a:lnTo>
                  <a:pt x="155486" y="4939"/>
                </a:lnTo>
                <a:lnTo>
                  <a:pt x="153098" y="8762"/>
                </a:lnTo>
                <a:close/>
              </a:path>
              <a:path w="200888" h="28039">
                <a:moveTo>
                  <a:pt x="138912" y="6532"/>
                </a:moveTo>
                <a:lnTo>
                  <a:pt x="138442" y="11151"/>
                </a:lnTo>
                <a:lnTo>
                  <a:pt x="140347" y="13064"/>
                </a:lnTo>
                <a:lnTo>
                  <a:pt x="143052" y="13542"/>
                </a:lnTo>
                <a:lnTo>
                  <a:pt x="145605" y="13860"/>
                </a:lnTo>
                <a:lnTo>
                  <a:pt x="148310" y="14338"/>
                </a:lnTo>
                <a:lnTo>
                  <a:pt x="150710" y="10514"/>
                </a:lnTo>
                <a:lnTo>
                  <a:pt x="151345" y="6055"/>
                </a:lnTo>
                <a:lnTo>
                  <a:pt x="149593" y="3983"/>
                </a:lnTo>
                <a:lnTo>
                  <a:pt x="146723" y="3505"/>
                </a:lnTo>
                <a:lnTo>
                  <a:pt x="144170" y="3187"/>
                </a:lnTo>
                <a:lnTo>
                  <a:pt x="141312" y="2708"/>
                </a:lnTo>
                <a:lnTo>
                  <a:pt x="138912" y="6532"/>
                </a:lnTo>
                <a:close/>
              </a:path>
              <a:path w="200888" h="28039">
                <a:moveTo>
                  <a:pt x="124587" y="5099"/>
                </a:moveTo>
                <a:lnTo>
                  <a:pt x="124256" y="9718"/>
                </a:lnTo>
                <a:lnTo>
                  <a:pt x="126009" y="11630"/>
                </a:lnTo>
                <a:lnTo>
                  <a:pt x="128727" y="11789"/>
                </a:lnTo>
                <a:lnTo>
                  <a:pt x="131584" y="12108"/>
                </a:lnTo>
                <a:lnTo>
                  <a:pt x="134302" y="12426"/>
                </a:lnTo>
                <a:lnTo>
                  <a:pt x="136690" y="8444"/>
                </a:lnTo>
                <a:lnTo>
                  <a:pt x="137007" y="3983"/>
                </a:lnTo>
                <a:lnTo>
                  <a:pt x="135255" y="2071"/>
                </a:lnTo>
                <a:lnTo>
                  <a:pt x="132549" y="1752"/>
                </a:lnTo>
                <a:lnTo>
                  <a:pt x="129679" y="1435"/>
                </a:lnTo>
                <a:lnTo>
                  <a:pt x="126974" y="1116"/>
                </a:lnTo>
                <a:lnTo>
                  <a:pt x="124587" y="5099"/>
                </a:lnTo>
                <a:close/>
              </a:path>
              <a:path w="200888" h="28039">
                <a:moveTo>
                  <a:pt x="110083" y="4302"/>
                </a:moveTo>
                <a:lnTo>
                  <a:pt x="109766" y="8762"/>
                </a:lnTo>
                <a:lnTo>
                  <a:pt x="111671" y="10674"/>
                </a:lnTo>
                <a:lnTo>
                  <a:pt x="114541" y="10833"/>
                </a:lnTo>
                <a:lnTo>
                  <a:pt x="117246" y="10993"/>
                </a:lnTo>
                <a:lnTo>
                  <a:pt x="119964" y="11151"/>
                </a:lnTo>
                <a:lnTo>
                  <a:pt x="122351" y="7170"/>
                </a:lnTo>
                <a:lnTo>
                  <a:pt x="122669" y="2550"/>
                </a:lnTo>
                <a:lnTo>
                  <a:pt x="120751" y="797"/>
                </a:lnTo>
                <a:lnTo>
                  <a:pt x="117894" y="478"/>
                </a:lnTo>
                <a:lnTo>
                  <a:pt x="115176" y="318"/>
                </a:lnTo>
                <a:lnTo>
                  <a:pt x="112318" y="318"/>
                </a:lnTo>
                <a:lnTo>
                  <a:pt x="110083" y="4302"/>
                </a:lnTo>
                <a:close/>
              </a:path>
              <a:path w="200888" h="28039">
                <a:moveTo>
                  <a:pt x="95427" y="4142"/>
                </a:moveTo>
                <a:lnTo>
                  <a:pt x="95275" y="8762"/>
                </a:lnTo>
                <a:lnTo>
                  <a:pt x="97180" y="10355"/>
                </a:lnTo>
                <a:lnTo>
                  <a:pt x="100050" y="10355"/>
                </a:lnTo>
                <a:lnTo>
                  <a:pt x="102755" y="10514"/>
                </a:lnTo>
                <a:lnTo>
                  <a:pt x="105625" y="10514"/>
                </a:lnTo>
                <a:lnTo>
                  <a:pt x="107848" y="6372"/>
                </a:lnTo>
                <a:lnTo>
                  <a:pt x="108013" y="1912"/>
                </a:lnTo>
                <a:lnTo>
                  <a:pt x="106095" y="160"/>
                </a:lnTo>
                <a:lnTo>
                  <a:pt x="103238" y="0"/>
                </a:lnTo>
                <a:lnTo>
                  <a:pt x="97663" y="0"/>
                </a:lnTo>
                <a:lnTo>
                  <a:pt x="95427" y="4142"/>
                </a:lnTo>
                <a:close/>
              </a:path>
              <a:path w="200888" h="28039">
                <a:moveTo>
                  <a:pt x="80772" y="2231"/>
                </a:moveTo>
                <a:lnTo>
                  <a:pt x="80772" y="9240"/>
                </a:lnTo>
                <a:lnTo>
                  <a:pt x="82689" y="10833"/>
                </a:lnTo>
                <a:lnTo>
                  <a:pt x="85547" y="10674"/>
                </a:lnTo>
                <a:lnTo>
                  <a:pt x="88265" y="10674"/>
                </a:lnTo>
                <a:lnTo>
                  <a:pt x="91122" y="10514"/>
                </a:lnTo>
                <a:lnTo>
                  <a:pt x="93192" y="6372"/>
                </a:lnTo>
                <a:lnTo>
                  <a:pt x="93357" y="1752"/>
                </a:lnTo>
                <a:lnTo>
                  <a:pt x="91287" y="160"/>
                </a:lnTo>
                <a:lnTo>
                  <a:pt x="88582" y="160"/>
                </a:lnTo>
                <a:lnTo>
                  <a:pt x="85712" y="318"/>
                </a:lnTo>
                <a:lnTo>
                  <a:pt x="82842" y="318"/>
                </a:lnTo>
                <a:lnTo>
                  <a:pt x="80772" y="2231"/>
                </a:lnTo>
                <a:close/>
              </a:path>
              <a:path w="200888" h="28039">
                <a:moveTo>
                  <a:pt x="68351" y="1435"/>
                </a:moveTo>
                <a:lnTo>
                  <a:pt x="66281" y="5736"/>
                </a:lnTo>
                <a:lnTo>
                  <a:pt x="66433" y="10355"/>
                </a:lnTo>
                <a:lnTo>
                  <a:pt x="68503" y="11949"/>
                </a:lnTo>
                <a:lnTo>
                  <a:pt x="71208" y="11630"/>
                </a:lnTo>
                <a:lnTo>
                  <a:pt x="73926" y="11470"/>
                </a:lnTo>
                <a:lnTo>
                  <a:pt x="76784" y="11151"/>
                </a:lnTo>
                <a:lnTo>
                  <a:pt x="78536" y="9240"/>
                </a:lnTo>
                <a:lnTo>
                  <a:pt x="78536" y="2390"/>
                </a:lnTo>
                <a:lnTo>
                  <a:pt x="76784" y="797"/>
                </a:lnTo>
                <a:lnTo>
                  <a:pt x="73761" y="956"/>
                </a:lnTo>
                <a:lnTo>
                  <a:pt x="71208" y="1116"/>
                </a:lnTo>
                <a:lnTo>
                  <a:pt x="68351" y="1435"/>
                </a:lnTo>
                <a:close/>
              </a:path>
              <a:path w="200888" h="28039">
                <a:moveTo>
                  <a:pt x="8128" y="19277"/>
                </a:moveTo>
                <a:lnTo>
                  <a:pt x="7810" y="14657"/>
                </a:lnTo>
                <a:lnTo>
                  <a:pt x="5892" y="13383"/>
                </a:lnTo>
                <a:lnTo>
                  <a:pt x="3352" y="14179"/>
                </a:lnTo>
                <a:lnTo>
                  <a:pt x="165" y="15770"/>
                </a:lnTo>
                <a:lnTo>
                  <a:pt x="0" y="19277"/>
                </a:lnTo>
                <a:lnTo>
                  <a:pt x="2717" y="23737"/>
                </a:lnTo>
                <a:lnTo>
                  <a:pt x="4622" y="24373"/>
                </a:lnTo>
                <a:lnTo>
                  <a:pt x="6801" y="23695"/>
                </a:lnTo>
                <a:lnTo>
                  <a:pt x="8128" y="192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36840" y="5803821"/>
            <a:ext cx="208534" cy="35365"/>
          </a:xfrm>
          <a:custGeom>
            <a:avLst/>
            <a:gdLst/>
            <a:ahLst/>
            <a:cxnLst/>
            <a:rect l="l" t="t" r="r" b="b"/>
            <a:pathLst>
              <a:path w="208534" h="35365">
                <a:moveTo>
                  <a:pt x="158991" y="23100"/>
                </a:moveTo>
                <a:lnTo>
                  <a:pt x="162331" y="21506"/>
                </a:lnTo>
                <a:lnTo>
                  <a:pt x="165684" y="22143"/>
                </a:lnTo>
                <a:lnTo>
                  <a:pt x="168554" y="25330"/>
                </a:lnTo>
                <a:lnTo>
                  <a:pt x="174764" y="25170"/>
                </a:lnTo>
                <a:lnTo>
                  <a:pt x="170306" y="22462"/>
                </a:lnTo>
                <a:lnTo>
                  <a:pt x="168071" y="16249"/>
                </a:lnTo>
                <a:lnTo>
                  <a:pt x="167754" y="15612"/>
                </a:lnTo>
                <a:lnTo>
                  <a:pt x="170941" y="12744"/>
                </a:lnTo>
                <a:lnTo>
                  <a:pt x="174764" y="12584"/>
                </a:lnTo>
                <a:lnTo>
                  <a:pt x="175234" y="14497"/>
                </a:lnTo>
                <a:lnTo>
                  <a:pt x="174917" y="17363"/>
                </a:lnTo>
                <a:lnTo>
                  <a:pt x="174599" y="20072"/>
                </a:lnTo>
                <a:lnTo>
                  <a:pt x="174282" y="23100"/>
                </a:lnTo>
                <a:lnTo>
                  <a:pt x="176199" y="25807"/>
                </a:lnTo>
                <a:lnTo>
                  <a:pt x="179539" y="26603"/>
                </a:lnTo>
                <a:lnTo>
                  <a:pt x="182562" y="27400"/>
                </a:lnTo>
                <a:lnTo>
                  <a:pt x="185750" y="28356"/>
                </a:lnTo>
                <a:lnTo>
                  <a:pt x="188137" y="26922"/>
                </a:lnTo>
                <a:lnTo>
                  <a:pt x="188467" y="24055"/>
                </a:lnTo>
                <a:lnTo>
                  <a:pt x="188785" y="21187"/>
                </a:lnTo>
                <a:lnTo>
                  <a:pt x="189103" y="18319"/>
                </a:lnTo>
                <a:lnTo>
                  <a:pt x="190055" y="16887"/>
                </a:lnTo>
                <a:lnTo>
                  <a:pt x="193878" y="18797"/>
                </a:lnTo>
                <a:lnTo>
                  <a:pt x="196113" y="23577"/>
                </a:lnTo>
                <a:lnTo>
                  <a:pt x="195948" y="23736"/>
                </a:lnTo>
                <a:lnTo>
                  <a:pt x="192443" y="28515"/>
                </a:lnTo>
                <a:lnTo>
                  <a:pt x="187985" y="28675"/>
                </a:lnTo>
                <a:lnTo>
                  <a:pt x="193243" y="31861"/>
                </a:lnTo>
                <a:lnTo>
                  <a:pt x="196265" y="30586"/>
                </a:lnTo>
                <a:lnTo>
                  <a:pt x="198183" y="29311"/>
                </a:lnTo>
                <a:lnTo>
                  <a:pt x="199453" y="31861"/>
                </a:lnTo>
                <a:lnTo>
                  <a:pt x="200088" y="34729"/>
                </a:lnTo>
                <a:lnTo>
                  <a:pt x="205511" y="35365"/>
                </a:lnTo>
                <a:lnTo>
                  <a:pt x="203758" y="32816"/>
                </a:lnTo>
                <a:lnTo>
                  <a:pt x="201523" y="25967"/>
                </a:lnTo>
                <a:lnTo>
                  <a:pt x="201371" y="25488"/>
                </a:lnTo>
                <a:lnTo>
                  <a:pt x="204076" y="22781"/>
                </a:lnTo>
                <a:lnTo>
                  <a:pt x="205981" y="22621"/>
                </a:lnTo>
                <a:lnTo>
                  <a:pt x="208534" y="22621"/>
                </a:lnTo>
                <a:lnTo>
                  <a:pt x="204876" y="17044"/>
                </a:lnTo>
                <a:lnTo>
                  <a:pt x="201841" y="18638"/>
                </a:lnTo>
                <a:lnTo>
                  <a:pt x="199135" y="20549"/>
                </a:lnTo>
                <a:lnTo>
                  <a:pt x="197065" y="16887"/>
                </a:lnTo>
                <a:lnTo>
                  <a:pt x="193878" y="13381"/>
                </a:lnTo>
                <a:lnTo>
                  <a:pt x="189103" y="15770"/>
                </a:lnTo>
                <a:lnTo>
                  <a:pt x="187185" y="15453"/>
                </a:lnTo>
                <a:lnTo>
                  <a:pt x="184315" y="14655"/>
                </a:lnTo>
                <a:lnTo>
                  <a:pt x="181292" y="13859"/>
                </a:lnTo>
                <a:lnTo>
                  <a:pt x="178269" y="13063"/>
                </a:lnTo>
                <a:lnTo>
                  <a:pt x="176669" y="12106"/>
                </a:lnTo>
                <a:lnTo>
                  <a:pt x="172694" y="7169"/>
                </a:lnTo>
                <a:lnTo>
                  <a:pt x="168389" y="8921"/>
                </a:lnTo>
                <a:lnTo>
                  <a:pt x="165366" y="11150"/>
                </a:lnTo>
                <a:lnTo>
                  <a:pt x="162813" y="7965"/>
                </a:lnTo>
                <a:lnTo>
                  <a:pt x="159143" y="4779"/>
                </a:lnTo>
                <a:lnTo>
                  <a:pt x="154050" y="7646"/>
                </a:lnTo>
                <a:lnTo>
                  <a:pt x="152463" y="7806"/>
                </a:lnTo>
                <a:lnTo>
                  <a:pt x="149275" y="7327"/>
                </a:lnTo>
                <a:lnTo>
                  <a:pt x="146240" y="6850"/>
                </a:lnTo>
                <a:lnTo>
                  <a:pt x="142900" y="6531"/>
                </a:lnTo>
                <a:lnTo>
                  <a:pt x="141147" y="5735"/>
                </a:lnTo>
                <a:lnTo>
                  <a:pt x="136690" y="1433"/>
                </a:lnTo>
                <a:lnTo>
                  <a:pt x="131902" y="3505"/>
                </a:lnTo>
                <a:lnTo>
                  <a:pt x="128879" y="6212"/>
                </a:lnTo>
                <a:lnTo>
                  <a:pt x="126174" y="3345"/>
                </a:lnTo>
                <a:lnTo>
                  <a:pt x="122504" y="796"/>
                </a:lnTo>
                <a:lnTo>
                  <a:pt x="117728" y="3505"/>
                </a:lnTo>
                <a:lnTo>
                  <a:pt x="119964" y="5416"/>
                </a:lnTo>
                <a:lnTo>
                  <a:pt x="123304" y="6850"/>
                </a:lnTo>
                <a:lnTo>
                  <a:pt x="125539" y="9876"/>
                </a:lnTo>
                <a:lnTo>
                  <a:pt x="125374" y="10035"/>
                </a:lnTo>
                <a:lnTo>
                  <a:pt x="122669" y="13859"/>
                </a:lnTo>
                <a:lnTo>
                  <a:pt x="119329" y="15770"/>
                </a:lnTo>
                <a:lnTo>
                  <a:pt x="117728" y="17044"/>
                </a:lnTo>
                <a:lnTo>
                  <a:pt x="123304" y="18319"/>
                </a:lnTo>
                <a:lnTo>
                  <a:pt x="126491" y="16568"/>
                </a:lnTo>
                <a:lnTo>
                  <a:pt x="129997" y="17044"/>
                </a:lnTo>
                <a:lnTo>
                  <a:pt x="133019" y="19753"/>
                </a:lnTo>
                <a:lnTo>
                  <a:pt x="139395" y="18797"/>
                </a:lnTo>
                <a:lnTo>
                  <a:pt x="134772" y="16727"/>
                </a:lnTo>
                <a:lnTo>
                  <a:pt x="132067" y="10831"/>
                </a:lnTo>
                <a:lnTo>
                  <a:pt x="131749" y="10195"/>
                </a:lnTo>
                <a:lnTo>
                  <a:pt x="134772" y="7169"/>
                </a:lnTo>
                <a:lnTo>
                  <a:pt x="138760" y="6531"/>
                </a:lnTo>
                <a:lnTo>
                  <a:pt x="139560" y="8282"/>
                </a:lnTo>
                <a:lnTo>
                  <a:pt x="139230" y="11150"/>
                </a:lnTo>
                <a:lnTo>
                  <a:pt x="138912" y="13859"/>
                </a:lnTo>
                <a:lnTo>
                  <a:pt x="138595" y="16727"/>
                </a:lnTo>
                <a:lnTo>
                  <a:pt x="140982" y="19116"/>
                </a:lnTo>
                <a:lnTo>
                  <a:pt x="144335" y="19594"/>
                </a:lnTo>
                <a:lnTo>
                  <a:pt x="147675" y="20072"/>
                </a:lnTo>
                <a:lnTo>
                  <a:pt x="151028" y="20549"/>
                </a:lnTo>
                <a:lnTo>
                  <a:pt x="153733" y="18797"/>
                </a:lnTo>
                <a:lnTo>
                  <a:pt x="154050" y="15930"/>
                </a:lnTo>
                <a:lnTo>
                  <a:pt x="154368" y="13221"/>
                </a:lnTo>
                <a:lnTo>
                  <a:pt x="154685" y="10354"/>
                </a:lnTo>
                <a:lnTo>
                  <a:pt x="155968" y="9080"/>
                </a:lnTo>
                <a:lnTo>
                  <a:pt x="159473" y="10673"/>
                </a:lnTo>
                <a:lnTo>
                  <a:pt x="161861" y="14497"/>
                </a:lnTo>
                <a:lnTo>
                  <a:pt x="161696" y="14655"/>
                </a:lnTo>
                <a:lnTo>
                  <a:pt x="157873" y="19753"/>
                </a:lnTo>
                <a:lnTo>
                  <a:pt x="153098" y="20549"/>
                </a:lnTo>
                <a:lnTo>
                  <a:pt x="158991" y="23100"/>
                </a:lnTo>
                <a:close/>
              </a:path>
              <a:path w="208534" h="35365">
                <a:moveTo>
                  <a:pt x="97345" y="2548"/>
                </a:moveTo>
                <a:lnTo>
                  <a:pt x="92722" y="0"/>
                </a:lnTo>
                <a:lnTo>
                  <a:pt x="88734" y="2548"/>
                </a:lnTo>
                <a:lnTo>
                  <a:pt x="85864" y="5416"/>
                </a:lnTo>
                <a:lnTo>
                  <a:pt x="83007" y="2707"/>
                </a:lnTo>
                <a:lnTo>
                  <a:pt x="78854" y="477"/>
                </a:lnTo>
                <a:lnTo>
                  <a:pt x="73926" y="4620"/>
                </a:lnTo>
                <a:lnTo>
                  <a:pt x="71856" y="5097"/>
                </a:lnTo>
                <a:lnTo>
                  <a:pt x="68351" y="5416"/>
                </a:lnTo>
                <a:lnTo>
                  <a:pt x="64998" y="5735"/>
                </a:lnTo>
                <a:lnTo>
                  <a:pt x="61493" y="6054"/>
                </a:lnTo>
                <a:lnTo>
                  <a:pt x="59740" y="5735"/>
                </a:lnTo>
                <a:lnTo>
                  <a:pt x="54648" y="2548"/>
                </a:lnTo>
                <a:lnTo>
                  <a:pt x="50342" y="5735"/>
                </a:lnTo>
                <a:lnTo>
                  <a:pt x="47790" y="9080"/>
                </a:lnTo>
                <a:lnTo>
                  <a:pt x="44615" y="6691"/>
                </a:lnTo>
                <a:lnTo>
                  <a:pt x="40462" y="4779"/>
                </a:lnTo>
                <a:lnTo>
                  <a:pt x="36004" y="9558"/>
                </a:lnTo>
                <a:lnTo>
                  <a:pt x="34251" y="10195"/>
                </a:lnTo>
                <a:lnTo>
                  <a:pt x="30746" y="10991"/>
                </a:lnTo>
                <a:lnTo>
                  <a:pt x="27559" y="11629"/>
                </a:lnTo>
                <a:lnTo>
                  <a:pt x="24218" y="12425"/>
                </a:lnTo>
                <a:lnTo>
                  <a:pt x="22783" y="13221"/>
                </a:lnTo>
                <a:lnTo>
                  <a:pt x="21983" y="15134"/>
                </a:lnTo>
                <a:lnTo>
                  <a:pt x="22148" y="18162"/>
                </a:lnTo>
                <a:lnTo>
                  <a:pt x="22466" y="20868"/>
                </a:lnTo>
                <a:lnTo>
                  <a:pt x="22618" y="23896"/>
                </a:lnTo>
                <a:lnTo>
                  <a:pt x="22783" y="24533"/>
                </a:lnTo>
                <a:lnTo>
                  <a:pt x="25171" y="25488"/>
                </a:lnTo>
                <a:lnTo>
                  <a:pt x="28524" y="24692"/>
                </a:lnTo>
                <a:lnTo>
                  <a:pt x="31699" y="24055"/>
                </a:lnTo>
                <a:lnTo>
                  <a:pt x="35051" y="23258"/>
                </a:lnTo>
                <a:lnTo>
                  <a:pt x="37439" y="20549"/>
                </a:lnTo>
                <a:lnTo>
                  <a:pt x="37122" y="17682"/>
                </a:lnTo>
                <a:lnTo>
                  <a:pt x="36956" y="14815"/>
                </a:lnTo>
                <a:lnTo>
                  <a:pt x="36804" y="11948"/>
                </a:lnTo>
                <a:lnTo>
                  <a:pt x="37757" y="10195"/>
                </a:lnTo>
                <a:lnTo>
                  <a:pt x="41744" y="10354"/>
                </a:lnTo>
                <a:lnTo>
                  <a:pt x="44932" y="13381"/>
                </a:lnTo>
                <a:lnTo>
                  <a:pt x="44767" y="13700"/>
                </a:lnTo>
                <a:lnTo>
                  <a:pt x="41579" y="19913"/>
                </a:lnTo>
                <a:lnTo>
                  <a:pt x="37274" y="22462"/>
                </a:lnTo>
                <a:lnTo>
                  <a:pt x="37122" y="22462"/>
                </a:lnTo>
                <a:lnTo>
                  <a:pt x="43332" y="22940"/>
                </a:lnTo>
                <a:lnTo>
                  <a:pt x="46354" y="20072"/>
                </a:lnTo>
                <a:lnTo>
                  <a:pt x="50025" y="19594"/>
                </a:lnTo>
                <a:lnTo>
                  <a:pt x="53530" y="21506"/>
                </a:lnTo>
                <a:lnTo>
                  <a:pt x="59740" y="19116"/>
                </a:lnTo>
                <a:lnTo>
                  <a:pt x="54800" y="18162"/>
                </a:lnTo>
                <a:lnTo>
                  <a:pt x="51295" y="12903"/>
                </a:lnTo>
                <a:lnTo>
                  <a:pt x="50977" y="12425"/>
                </a:lnTo>
                <a:lnTo>
                  <a:pt x="53847" y="8282"/>
                </a:lnTo>
                <a:lnTo>
                  <a:pt x="58153" y="6850"/>
                </a:lnTo>
                <a:lnTo>
                  <a:pt x="58788" y="8601"/>
                </a:lnTo>
                <a:lnTo>
                  <a:pt x="58788" y="11469"/>
                </a:lnTo>
                <a:lnTo>
                  <a:pt x="58940" y="14337"/>
                </a:lnTo>
                <a:lnTo>
                  <a:pt x="59105" y="17204"/>
                </a:lnTo>
                <a:lnTo>
                  <a:pt x="59105" y="18478"/>
                </a:lnTo>
                <a:lnTo>
                  <a:pt x="61658" y="19116"/>
                </a:lnTo>
                <a:lnTo>
                  <a:pt x="65163" y="18638"/>
                </a:lnTo>
                <a:lnTo>
                  <a:pt x="68503" y="18319"/>
                </a:lnTo>
                <a:lnTo>
                  <a:pt x="72009" y="18000"/>
                </a:lnTo>
                <a:lnTo>
                  <a:pt x="74561" y="15612"/>
                </a:lnTo>
                <a:lnTo>
                  <a:pt x="74561" y="12744"/>
                </a:lnTo>
                <a:lnTo>
                  <a:pt x="74396" y="10035"/>
                </a:lnTo>
                <a:lnTo>
                  <a:pt x="74396" y="7169"/>
                </a:lnTo>
                <a:lnTo>
                  <a:pt x="75349" y="5416"/>
                </a:lnTo>
                <a:lnTo>
                  <a:pt x="79819" y="5894"/>
                </a:lnTo>
                <a:lnTo>
                  <a:pt x="82676" y="9398"/>
                </a:lnTo>
                <a:lnTo>
                  <a:pt x="82676" y="9558"/>
                </a:lnTo>
                <a:lnTo>
                  <a:pt x="79336" y="15453"/>
                </a:lnTo>
                <a:lnTo>
                  <a:pt x="74561" y="17523"/>
                </a:lnTo>
                <a:lnTo>
                  <a:pt x="80454" y="18478"/>
                </a:lnTo>
                <a:lnTo>
                  <a:pt x="84112" y="16089"/>
                </a:lnTo>
                <a:lnTo>
                  <a:pt x="87617" y="15930"/>
                </a:lnTo>
                <a:lnTo>
                  <a:pt x="90970" y="18162"/>
                </a:lnTo>
                <a:lnTo>
                  <a:pt x="97345" y="16727"/>
                </a:lnTo>
                <a:lnTo>
                  <a:pt x="96227" y="16249"/>
                </a:lnTo>
                <a:lnTo>
                  <a:pt x="92405" y="14337"/>
                </a:lnTo>
                <a:lnTo>
                  <a:pt x="89369" y="9558"/>
                </a:lnTo>
                <a:lnTo>
                  <a:pt x="89052" y="9080"/>
                </a:lnTo>
                <a:lnTo>
                  <a:pt x="91439" y="6054"/>
                </a:lnTo>
                <a:lnTo>
                  <a:pt x="94792" y="4939"/>
                </a:lnTo>
                <a:lnTo>
                  <a:pt x="97345" y="4301"/>
                </a:lnTo>
                <a:lnTo>
                  <a:pt x="97345" y="2548"/>
                </a:lnTo>
                <a:close/>
              </a:path>
              <a:path w="208534" h="35365">
                <a:moveTo>
                  <a:pt x="7175" y="31542"/>
                </a:moveTo>
                <a:lnTo>
                  <a:pt x="9880" y="28356"/>
                </a:lnTo>
                <a:lnTo>
                  <a:pt x="11468" y="25807"/>
                </a:lnTo>
                <a:lnTo>
                  <a:pt x="13385" y="27400"/>
                </a:lnTo>
                <a:lnTo>
                  <a:pt x="16573" y="28992"/>
                </a:lnTo>
                <a:lnTo>
                  <a:pt x="22466" y="25967"/>
                </a:lnTo>
                <a:lnTo>
                  <a:pt x="17691" y="25488"/>
                </a:lnTo>
                <a:lnTo>
                  <a:pt x="14185" y="20549"/>
                </a:lnTo>
                <a:lnTo>
                  <a:pt x="14020" y="20072"/>
                </a:lnTo>
                <a:lnTo>
                  <a:pt x="16725" y="15293"/>
                </a:lnTo>
                <a:lnTo>
                  <a:pt x="21031" y="13381"/>
                </a:lnTo>
                <a:lnTo>
                  <a:pt x="22783" y="12425"/>
                </a:lnTo>
                <a:lnTo>
                  <a:pt x="21831" y="12266"/>
                </a:lnTo>
                <a:lnTo>
                  <a:pt x="16890" y="9558"/>
                </a:lnTo>
                <a:lnTo>
                  <a:pt x="13068" y="13381"/>
                </a:lnTo>
                <a:lnTo>
                  <a:pt x="10833" y="17044"/>
                </a:lnTo>
                <a:lnTo>
                  <a:pt x="7810" y="14974"/>
                </a:lnTo>
                <a:lnTo>
                  <a:pt x="3987" y="13700"/>
                </a:lnTo>
                <a:lnTo>
                  <a:pt x="0" y="18797"/>
                </a:lnTo>
                <a:lnTo>
                  <a:pt x="165" y="19594"/>
                </a:lnTo>
                <a:lnTo>
                  <a:pt x="4622" y="18478"/>
                </a:lnTo>
                <a:lnTo>
                  <a:pt x="8293" y="21824"/>
                </a:lnTo>
                <a:lnTo>
                  <a:pt x="8128" y="22143"/>
                </a:lnTo>
                <a:lnTo>
                  <a:pt x="5575" y="28834"/>
                </a:lnTo>
                <a:lnTo>
                  <a:pt x="1435" y="31861"/>
                </a:lnTo>
                <a:lnTo>
                  <a:pt x="7175" y="31542"/>
                </a:lnTo>
                <a:close/>
              </a:path>
              <a:path w="208534" h="35365">
                <a:moveTo>
                  <a:pt x="120434" y="11150"/>
                </a:moveTo>
                <a:lnTo>
                  <a:pt x="117728" y="7646"/>
                </a:lnTo>
                <a:lnTo>
                  <a:pt x="115823" y="6212"/>
                </a:lnTo>
                <a:lnTo>
                  <a:pt x="112636" y="4779"/>
                </a:lnTo>
                <a:lnTo>
                  <a:pt x="107695" y="4779"/>
                </a:lnTo>
                <a:lnTo>
                  <a:pt x="102590" y="4460"/>
                </a:lnTo>
                <a:lnTo>
                  <a:pt x="99250" y="5735"/>
                </a:lnTo>
                <a:lnTo>
                  <a:pt x="97345" y="7169"/>
                </a:lnTo>
                <a:lnTo>
                  <a:pt x="94310" y="10673"/>
                </a:lnTo>
                <a:lnTo>
                  <a:pt x="95910" y="13859"/>
                </a:lnTo>
                <a:lnTo>
                  <a:pt x="97345" y="14655"/>
                </a:lnTo>
                <a:lnTo>
                  <a:pt x="100837" y="17044"/>
                </a:lnTo>
                <a:lnTo>
                  <a:pt x="105778" y="16568"/>
                </a:lnTo>
                <a:lnTo>
                  <a:pt x="108331" y="16568"/>
                </a:lnTo>
                <a:lnTo>
                  <a:pt x="113906" y="17363"/>
                </a:lnTo>
                <a:lnTo>
                  <a:pt x="117728" y="14655"/>
                </a:lnTo>
                <a:lnTo>
                  <a:pt x="120434" y="111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70304" y="5679563"/>
            <a:ext cx="10985" cy="6531"/>
          </a:xfrm>
          <a:custGeom>
            <a:avLst/>
            <a:gdLst/>
            <a:ahLst/>
            <a:cxnLst/>
            <a:rect l="l" t="t" r="r" b="b"/>
            <a:pathLst>
              <a:path w="10985" h="6531">
                <a:moveTo>
                  <a:pt x="6830" y="5483"/>
                </a:moveTo>
                <a:lnTo>
                  <a:pt x="8115" y="6531"/>
                </a:lnTo>
                <a:lnTo>
                  <a:pt x="10668" y="3662"/>
                </a:lnTo>
                <a:lnTo>
                  <a:pt x="10985" y="0"/>
                </a:lnTo>
                <a:lnTo>
                  <a:pt x="10668" y="1115"/>
                </a:lnTo>
                <a:lnTo>
                  <a:pt x="9398" y="4141"/>
                </a:lnTo>
                <a:lnTo>
                  <a:pt x="6830" y="5483"/>
                </a:lnTo>
                <a:close/>
              </a:path>
              <a:path w="10985" h="6531">
                <a:moveTo>
                  <a:pt x="1542" y="4528"/>
                </a:moveTo>
                <a:lnTo>
                  <a:pt x="3187" y="5096"/>
                </a:lnTo>
                <a:lnTo>
                  <a:pt x="6045" y="5894"/>
                </a:lnTo>
                <a:lnTo>
                  <a:pt x="6830" y="5483"/>
                </a:lnTo>
                <a:lnTo>
                  <a:pt x="5575" y="4460"/>
                </a:lnTo>
                <a:lnTo>
                  <a:pt x="1542" y="4528"/>
                </a:lnTo>
                <a:close/>
              </a:path>
              <a:path w="10985" h="6531">
                <a:moveTo>
                  <a:pt x="1542" y="4528"/>
                </a:moveTo>
                <a:lnTo>
                  <a:pt x="152" y="1751"/>
                </a:lnTo>
                <a:lnTo>
                  <a:pt x="0" y="4618"/>
                </a:lnTo>
                <a:lnTo>
                  <a:pt x="1542" y="452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68869" y="5690872"/>
            <a:ext cx="10668" cy="6372"/>
          </a:xfrm>
          <a:custGeom>
            <a:avLst/>
            <a:gdLst/>
            <a:ahLst/>
            <a:cxnLst/>
            <a:rect l="l" t="t" r="r" b="b"/>
            <a:pathLst>
              <a:path w="10668" h="6372">
                <a:moveTo>
                  <a:pt x="10668" y="0"/>
                </a:moveTo>
                <a:lnTo>
                  <a:pt x="10033" y="2548"/>
                </a:lnTo>
                <a:lnTo>
                  <a:pt x="7962" y="4461"/>
                </a:lnTo>
                <a:lnTo>
                  <a:pt x="2870" y="4461"/>
                </a:lnTo>
                <a:lnTo>
                  <a:pt x="634" y="2548"/>
                </a:lnTo>
                <a:lnTo>
                  <a:pt x="152" y="0"/>
                </a:lnTo>
                <a:lnTo>
                  <a:pt x="0" y="1275"/>
                </a:lnTo>
                <a:lnTo>
                  <a:pt x="787" y="4780"/>
                </a:lnTo>
                <a:lnTo>
                  <a:pt x="4457" y="5099"/>
                </a:lnTo>
                <a:lnTo>
                  <a:pt x="7797" y="6372"/>
                </a:lnTo>
                <a:lnTo>
                  <a:pt x="10668" y="3505"/>
                </a:lnTo>
                <a:lnTo>
                  <a:pt x="10668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68069" y="5702980"/>
            <a:ext cx="10515" cy="5415"/>
          </a:xfrm>
          <a:custGeom>
            <a:avLst/>
            <a:gdLst/>
            <a:ahLst/>
            <a:cxnLst/>
            <a:rect l="l" t="t" r="r" b="b"/>
            <a:pathLst>
              <a:path w="10515" h="5415">
                <a:moveTo>
                  <a:pt x="2705" y="4300"/>
                </a:moveTo>
                <a:lnTo>
                  <a:pt x="0" y="1115"/>
                </a:lnTo>
                <a:lnTo>
                  <a:pt x="1117" y="5415"/>
                </a:lnTo>
                <a:lnTo>
                  <a:pt x="3822" y="4620"/>
                </a:lnTo>
                <a:lnTo>
                  <a:pt x="4919" y="4300"/>
                </a:lnTo>
                <a:lnTo>
                  <a:pt x="2705" y="4300"/>
                </a:lnTo>
                <a:close/>
              </a:path>
              <a:path w="10515" h="5415">
                <a:moveTo>
                  <a:pt x="7645" y="3505"/>
                </a:moveTo>
                <a:lnTo>
                  <a:pt x="4919" y="4300"/>
                </a:lnTo>
                <a:lnTo>
                  <a:pt x="7810" y="4300"/>
                </a:lnTo>
                <a:lnTo>
                  <a:pt x="8363" y="3420"/>
                </a:lnTo>
                <a:lnTo>
                  <a:pt x="7645" y="3505"/>
                </a:lnTo>
                <a:close/>
              </a:path>
              <a:path w="10515" h="5415">
                <a:moveTo>
                  <a:pt x="10515" y="0"/>
                </a:moveTo>
                <a:lnTo>
                  <a:pt x="8363" y="3420"/>
                </a:lnTo>
                <a:lnTo>
                  <a:pt x="10350" y="3186"/>
                </a:lnTo>
                <a:lnTo>
                  <a:pt x="1051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70304" y="5713335"/>
            <a:ext cx="10515" cy="6691"/>
          </a:xfrm>
          <a:custGeom>
            <a:avLst/>
            <a:gdLst/>
            <a:ahLst/>
            <a:cxnLst/>
            <a:rect l="l" t="t" r="r" b="b"/>
            <a:pathLst>
              <a:path w="10515" h="6691">
                <a:moveTo>
                  <a:pt x="10033" y="2548"/>
                </a:moveTo>
                <a:lnTo>
                  <a:pt x="8603" y="3868"/>
                </a:lnTo>
                <a:lnTo>
                  <a:pt x="10350" y="3503"/>
                </a:lnTo>
                <a:lnTo>
                  <a:pt x="10515" y="0"/>
                </a:lnTo>
                <a:lnTo>
                  <a:pt x="10033" y="2548"/>
                </a:lnTo>
                <a:close/>
              </a:path>
              <a:path w="10515" h="6691">
                <a:moveTo>
                  <a:pt x="6527" y="4301"/>
                </a:moveTo>
                <a:lnTo>
                  <a:pt x="6358" y="4460"/>
                </a:lnTo>
                <a:lnTo>
                  <a:pt x="7962" y="4460"/>
                </a:lnTo>
                <a:lnTo>
                  <a:pt x="8603" y="3868"/>
                </a:lnTo>
                <a:lnTo>
                  <a:pt x="6527" y="4301"/>
                </a:lnTo>
                <a:close/>
              </a:path>
              <a:path w="10515" h="6691">
                <a:moveTo>
                  <a:pt x="3975" y="6691"/>
                </a:moveTo>
                <a:lnTo>
                  <a:pt x="6358" y="4460"/>
                </a:lnTo>
                <a:lnTo>
                  <a:pt x="2705" y="4460"/>
                </a:lnTo>
                <a:lnTo>
                  <a:pt x="634" y="2548"/>
                </a:lnTo>
                <a:lnTo>
                  <a:pt x="152" y="0"/>
                </a:lnTo>
                <a:lnTo>
                  <a:pt x="0" y="1273"/>
                </a:lnTo>
                <a:lnTo>
                  <a:pt x="0" y="3822"/>
                </a:lnTo>
                <a:lnTo>
                  <a:pt x="3975" y="669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73327" y="5724486"/>
            <a:ext cx="10515" cy="6531"/>
          </a:xfrm>
          <a:custGeom>
            <a:avLst/>
            <a:gdLst/>
            <a:ahLst/>
            <a:cxnLst/>
            <a:rect l="l" t="t" r="r" b="b"/>
            <a:pathLst>
              <a:path w="10515" h="6531">
                <a:moveTo>
                  <a:pt x="10033" y="2548"/>
                </a:moveTo>
                <a:lnTo>
                  <a:pt x="9373" y="3158"/>
                </a:lnTo>
                <a:lnTo>
                  <a:pt x="10515" y="3026"/>
                </a:lnTo>
                <a:lnTo>
                  <a:pt x="10515" y="0"/>
                </a:lnTo>
                <a:lnTo>
                  <a:pt x="10033" y="2548"/>
                </a:lnTo>
                <a:close/>
              </a:path>
              <a:path w="10515" h="6531">
                <a:moveTo>
                  <a:pt x="6375" y="3503"/>
                </a:moveTo>
                <a:lnTo>
                  <a:pt x="5516" y="4460"/>
                </a:lnTo>
                <a:lnTo>
                  <a:pt x="7962" y="4460"/>
                </a:lnTo>
                <a:lnTo>
                  <a:pt x="9373" y="3158"/>
                </a:lnTo>
                <a:lnTo>
                  <a:pt x="6375" y="3503"/>
                </a:lnTo>
                <a:close/>
              </a:path>
              <a:path w="10515" h="6531">
                <a:moveTo>
                  <a:pt x="3657" y="6531"/>
                </a:moveTo>
                <a:lnTo>
                  <a:pt x="5516" y="4460"/>
                </a:lnTo>
                <a:lnTo>
                  <a:pt x="2705" y="4460"/>
                </a:lnTo>
                <a:lnTo>
                  <a:pt x="635" y="2548"/>
                </a:lnTo>
                <a:lnTo>
                  <a:pt x="165" y="0"/>
                </a:lnTo>
                <a:lnTo>
                  <a:pt x="0" y="796"/>
                </a:lnTo>
                <a:lnTo>
                  <a:pt x="0" y="3663"/>
                </a:lnTo>
                <a:lnTo>
                  <a:pt x="3657" y="65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76349" y="5734999"/>
            <a:ext cx="10680" cy="6850"/>
          </a:xfrm>
          <a:custGeom>
            <a:avLst/>
            <a:gdLst/>
            <a:ahLst/>
            <a:cxnLst/>
            <a:rect l="l" t="t" r="r" b="b"/>
            <a:pathLst>
              <a:path w="10680" h="6850">
                <a:moveTo>
                  <a:pt x="7962" y="2390"/>
                </a:moveTo>
                <a:lnTo>
                  <a:pt x="5905" y="4302"/>
                </a:lnTo>
                <a:lnTo>
                  <a:pt x="7962" y="4302"/>
                </a:lnTo>
                <a:lnTo>
                  <a:pt x="10045" y="2550"/>
                </a:lnTo>
                <a:lnTo>
                  <a:pt x="10116" y="2264"/>
                </a:lnTo>
                <a:lnTo>
                  <a:pt x="7962" y="2390"/>
                </a:lnTo>
                <a:close/>
              </a:path>
              <a:path w="10680" h="6850">
                <a:moveTo>
                  <a:pt x="10680" y="0"/>
                </a:moveTo>
                <a:lnTo>
                  <a:pt x="10116" y="2264"/>
                </a:lnTo>
                <a:lnTo>
                  <a:pt x="10680" y="2231"/>
                </a:lnTo>
                <a:lnTo>
                  <a:pt x="10680" y="0"/>
                </a:lnTo>
                <a:close/>
              </a:path>
              <a:path w="10680" h="6850">
                <a:moveTo>
                  <a:pt x="165" y="0"/>
                </a:moveTo>
                <a:lnTo>
                  <a:pt x="0" y="1116"/>
                </a:lnTo>
                <a:lnTo>
                  <a:pt x="0" y="4302"/>
                </a:lnTo>
                <a:lnTo>
                  <a:pt x="2400" y="6850"/>
                </a:lnTo>
                <a:lnTo>
                  <a:pt x="5422" y="6850"/>
                </a:lnTo>
                <a:lnTo>
                  <a:pt x="5905" y="4302"/>
                </a:lnTo>
                <a:lnTo>
                  <a:pt x="2870" y="4302"/>
                </a:lnTo>
                <a:lnTo>
                  <a:pt x="635" y="2550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81607" y="5744240"/>
            <a:ext cx="10680" cy="6850"/>
          </a:xfrm>
          <a:custGeom>
            <a:avLst/>
            <a:gdLst/>
            <a:ahLst/>
            <a:cxnLst/>
            <a:rect l="l" t="t" r="r" b="b"/>
            <a:pathLst>
              <a:path w="10680" h="6850">
                <a:moveTo>
                  <a:pt x="10198" y="2548"/>
                </a:moveTo>
                <a:lnTo>
                  <a:pt x="8131" y="4169"/>
                </a:lnTo>
                <a:lnTo>
                  <a:pt x="10515" y="3027"/>
                </a:lnTo>
                <a:lnTo>
                  <a:pt x="10680" y="0"/>
                </a:lnTo>
                <a:lnTo>
                  <a:pt x="10198" y="2548"/>
                </a:lnTo>
                <a:close/>
              </a:path>
              <a:path w="10680" h="6850">
                <a:moveTo>
                  <a:pt x="8131" y="4169"/>
                </a:moveTo>
                <a:lnTo>
                  <a:pt x="7855" y="4301"/>
                </a:lnTo>
                <a:lnTo>
                  <a:pt x="8131" y="4169"/>
                </a:lnTo>
                <a:close/>
              </a:path>
              <a:path w="10680" h="6850">
                <a:moveTo>
                  <a:pt x="165" y="0"/>
                </a:moveTo>
                <a:lnTo>
                  <a:pt x="0" y="1115"/>
                </a:lnTo>
                <a:lnTo>
                  <a:pt x="0" y="4301"/>
                </a:lnTo>
                <a:lnTo>
                  <a:pt x="2400" y="6850"/>
                </a:lnTo>
                <a:lnTo>
                  <a:pt x="5422" y="6850"/>
                </a:lnTo>
                <a:lnTo>
                  <a:pt x="6858" y="4779"/>
                </a:lnTo>
                <a:lnTo>
                  <a:pt x="7855" y="4301"/>
                </a:lnTo>
                <a:lnTo>
                  <a:pt x="2870" y="4301"/>
                </a:lnTo>
                <a:lnTo>
                  <a:pt x="647" y="2548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87500" y="5754117"/>
            <a:ext cx="10680" cy="6850"/>
          </a:xfrm>
          <a:custGeom>
            <a:avLst/>
            <a:gdLst/>
            <a:ahLst/>
            <a:cxnLst/>
            <a:rect l="l" t="t" r="r" b="b"/>
            <a:pathLst>
              <a:path w="10680" h="6850">
                <a:moveTo>
                  <a:pt x="10680" y="1752"/>
                </a:moveTo>
                <a:lnTo>
                  <a:pt x="10515" y="0"/>
                </a:lnTo>
                <a:lnTo>
                  <a:pt x="10192" y="1752"/>
                </a:lnTo>
                <a:lnTo>
                  <a:pt x="10680" y="1752"/>
                </a:lnTo>
                <a:close/>
              </a:path>
              <a:path w="10680" h="6850">
                <a:moveTo>
                  <a:pt x="165" y="0"/>
                </a:moveTo>
                <a:lnTo>
                  <a:pt x="0" y="1275"/>
                </a:lnTo>
                <a:lnTo>
                  <a:pt x="0" y="4300"/>
                </a:lnTo>
                <a:lnTo>
                  <a:pt x="2400" y="6850"/>
                </a:lnTo>
                <a:lnTo>
                  <a:pt x="5575" y="6850"/>
                </a:lnTo>
                <a:lnTo>
                  <a:pt x="5712" y="4460"/>
                </a:lnTo>
                <a:lnTo>
                  <a:pt x="2717" y="4460"/>
                </a:lnTo>
                <a:lnTo>
                  <a:pt x="647" y="2548"/>
                </a:lnTo>
                <a:lnTo>
                  <a:pt x="165" y="0"/>
                </a:lnTo>
                <a:close/>
              </a:path>
              <a:path w="10680" h="6850">
                <a:moveTo>
                  <a:pt x="7975" y="1752"/>
                </a:moveTo>
                <a:lnTo>
                  <a:pt x="5740" y="3982"/>
                </a:lnTo>
                <a:lnTo>
                  <a:pt x="5712" y="4460"/>
                </a:lnTo>
                <a:lnTo>
                  <a:pt x="7975" y="4460"/>
                </a:lnTo>
                <a:lnTo>
                  <a:pt x="10045" y="2548"/>
                </a:lnTo>
                <a:lnTo>
                  <a:pt x="10192" y="1752"/>
                </a:lnTo>
                <a:lnTo>
                  <a:pt x="7975" y="17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66750" y="5737847"/>
            <a:ext cx="20750" cy="84668"/>
          </a:xfrm>
          <a:custGeom>
            <a:avLst/>
            <a:gdLst/>
            <a:ahLst/>
            <a:cxnLst/>
            <a:rect l="l" t="t" r="r" b="b"/>
            <a:pathLst>
              <a:path w="20750" h="84668">
                <a:moveTo>
                  <a:pt x="20053" y="17620"/>
                </a:moveTo>
                <a:lnTo>
                  <a:pt x="20750" y="14996"/>
                </a:lnTo>
                <a:lnTo>
                  <a:pt x="20280" y="13243"/>
                </a:lnTo>
                <a:lnTo>
                  <a:pt x="17257" y="13243"/>
                </a:lnTo>
                <a:lnTo>
                  <a:pt x="17035" y="13007"/>
                </a:lnTo>
                <a:lnTo>
                  <a:pt x="20053" y="17620"/>
                </a:lnTo>
                <a:close/>
              </a:path>
              <a:path w="20750" h="84668">
                <a:moveTo>
                  <a:pt x="11434" y="3402"/>
                </a:moveTo>
                <a:lnTo>
                  <a:pt x="9599" y="0"/>
                </a:lnTo>
                <a:lnTo>
                  <a:pt x="9599" y="1455"/>
                </a:lnTo>
                <a:lnTo>
                  <a:pt x="11434" y="3402"/>
                </a:lnTo>
                <a:close/>
              </a:path>
              <a:path w="20750" h="84668">
                <a:moveTo>
                  <a:pt x="17035" y="13007"/>
                </a:moveTo>
                <a:lnTo>
                  <a:pt x="14857" y="9678"/>
                </a:lnTo>
                <a:lnTo>
                  <a:pt x="14857" y="10694"/>
                </a:lnTo>
                <a:lnTo>
                  <a:pt x="17035" y="13007"/>
                </a:lnTo>
                <a:close/>
              </a:path>
              <a:path w="20750" h="84668">
                <a:moveTo>
                  <a:pt x="25690" y="5117"/>
                </a:moveTo>
                <a:lnTo>
                  <a:pt x="24903" y="8304"/>
                </a:lnTo>
                <a:lnTo>
                  <a:pt x="26173" y="9420"/>
                </a:lnTo>
                <a:lnTo>
                  <a:pt x="29043" y="9420"/>
                </a:lnTo>
                <a:lnTo>
                  <a:pt x="31430" y="11809"/>
                </a:lnTo>
                <a:lnTo>
                  <a:pt x="31430" y="14996"/>
                </a:lnTo>
                <a:lnTo>
                  <a:pt x="30948" y="17544"/>
                </a:lnTo>
                <a:lnTo>
                  <a:pt x="31583" y="18022"/>
                </a:lnTo>
                <a:lnTo>
                  <a:pt x="34301" y="18022"/>
                </a:lnTo>
                <a:lnTo>
                  <a:pt x="36371" y="19935"/>
                </a:lnTo>
                <a:lnTo>
                  <a:pt x="36841" y="22483"/>
                </a:lnTo>
                <a:lnTo>
                  <a:pt x="39393" y="24235"/>
                </a:lnTo>
                <a:lnTo>
                  <a:pt x="40981" y="25191"/>
                </a:lnTo>
                <a:lnTo>
                  <a:pt x="29098" y="5332"/>
                </a:lnTo>
                <a:lnTo>
                  <a:pt x="21320" y="-11364"/>
                </a:lnTo>
                <a:lnTo>
                  <a:pt x="16781" y="-24479"/>
                </a:lnTo>
                <a:lnTo>
                  <a:pt x="14611" y="-33594"/>
                </a:lnTo>
                <a:lnTo>
                  <a:pt x="13945" y="-38289"/>
                </a:lnTo>
                <a:lnTo>
                  <a:pt x="13904" y="-38849"/>
                </a:lnTo>
                <a:lnTo>
                  <a:pt x="15749" y="-58618"/>
                </a:lnTo>
                <a:lnTo>
                  <a:pt x="20071" y="-66520"/>
                </a:lnTo>
                <a:lnTo>
                  <a:pt x="20597" y="-67047"/>
                </a:lnTo>
                <a:lnTo>
                  <a:pt x="14069" y="-66090"/>
                </a:lnTo>
                <a:lnTo>
                  <a:pt x="8329" y="-64817"/>
                </a:lnTo>
                <a:lnTo>
                  <a:pt x="3389" y="-63542"/>
                </a:lnTo>
                <a:lnTo>
                  <a:pt x="416" y="-49284"/>
                </a:lnTo>
                <a:lnTo>
                  <a:pt x="0" y="-35697"/>
                </a:lnTo>
                <a:lnTo>
                  <a:pt x="1677" y="-22911"/>
                </a:lnTo>
                <a:lnTo>
                  <a:pt x="4984" y="-11055"/>
                </a:lnTo>
                <a:lnTo>
                  <a:pt x="9458" y="-262"/>
                </a:lnTo>
                <a:lnTo>
                  <a:pt x="9599" y="0"/>
                </a:lnTo>
                <a:lnTo>
                  <a:pt x="9599" y="-5077"/>
                </a:lnTo>
                <a:lnTo>
                  <a:pt x="6576" y="-9696"/>
                </a:lnTo>
                <a:lnTo>
                  <a:pt x="6576" y="-15750"/>
                </a:lnTo>
                <a:lnTo>
                  <a:pt x="5141" y="-18458"/>
                </a:lnTo>
                <a:lnTo>
                  <a:pt x="3554" y="-20689"/>
                </a:lnTo>
                <a:lnTo>
                  <a:pt x="3554" y="-26742"/>
                </a:lnTo>
                <a:lnTo>
                  <a:pt x="2436" y="-29451"/>
                </a:lnTo>
                <a:lnTo>
                  <a:pt x="1319" y="-33751"/>
                </a:lnTo>
                <a:lnTo>
                  <a:pt x="1319" y="-38371"/>
                </a:lnTo>
                <a:lnTo>
                  <a:pt x="4189" y="-41239"/>
                </a:lnTo>
                <a:lnTo>
                  <a:pt x="2119" y="-43788"/>
                </a:lnTo>
                <a:lnTo>
                  <a:pt x="2119" y="-50001"/>
                </a:lnTo>
                <a:lnTo>
                  <a:pt x="4341" y="-52708"/>
                </a:lnTo>
                <a:lnTo>
                  <a:pt x="3706" y="-56532"/>
                </a:lnTo>
                <a:lnTo>
                  <a:pt x="4024" y="-60036"/>
                </a:lnTo>
                <a:lnTo>
                  <a:pt x="5306" y="-62904"/>
                </a:lnTo>
                <a:lnTo>
                  <a:pt x="8647" y="-64657"/>
                </a:lnTo>
                <a:lnTo>
                  <a:pt x="11517" y="-63860"/>
                </a:lnTo>
                <a:lnTo>
                  <a:pt x="14222" y="-63064"/>
                </a:lnTo>
                <a:lnTo>
                  <a:pt x="15505" y="-60036"/>
                </a:lnTo>
                <a:lnTo>
                  <a:pt x="14222" y="-57169"/>
                </a:lnTo>
                <a:lnTo>
                  <a:pt x="14222" y="-54621"/>
                </a:lnTo>
                <a:lnTo>
                  <a:pt x="11669" y="-51752"/>
                </a:lnTo>
                <a:lnTo>
                  <a:pt x="12787" y="-48088"/>
                </a:lnTo>
                <a:lnTo>
                  <a:pt x="12787" y="-43469"/>
                </a:lnTo>
                <a:lnTo>
                  <a:pt x="9917" y="-40602"/>
                </a:lnTo>
                <a:lnTo>
                  <a:pt x="11999" y="-38053"/>
                </a:lnTo>
                <a:lnTo>
                  <a:pt x="11999" y="-32636"/>
                </a:lnTo>
                <a:lnTo>
                  <a:pt x="12952" y="-29927"/>
                </a:lnTo>
                <a:lnTo>
                  <a:pt x="14222" y="-25627"/>
                </a:lnTo>
                <a:lnTo>
                  <a:pt x="14222" y="-22123"/>
                </a:lnTo>
                <a:lnTo>
                  <a:pt x="15657" y="-19414"/>
                </a:lnTo>
                <a:lnTo>
                  <a:pt x="17257" y="-17183"/>
                </a:lnTo>
                <a:lnTo>
                  <a:pt x="17257" y="-12085"/>
                </a:lnTo>
                <a:lnTo>
                  <a:pt x="16609" y="-9537"/>
                </a:lnTo>
                <a:lnTo>
                  <a:pt x="20280" y="-6670"/>
                </a:lnTo>
                <a:lnTo>
                  <a:pt x="20280" y="-616"/>
                </a:lnTo>
                <a:lnTo>
                  <a:pt x="23302" y="-616"/>
                </a:lnTo>
                <a:lnTo>
                  <a:pt x="25690" y="1932"/>
                </a:lnTo>
                <a:lnTo>
                  <a:pt x="25690" y="5117"/>
                </a:lnTo>
                <a:close/>
              </a:path>
              <a:path w="20750" h="84668">
                <a:moveTo>
                  <a:pt x="14857" y="4641"/>
                </a:moveTo>
                <a:lnTo>
                  <a:pt x="15022" y="4002"/>
                </a:lnTo>
                <a:lnTo>
                  <a:pt x="11999" y="4002"/>
                </a:lnTo>
                <a:lnTo>
                  <a:pt x="11434" y="3402"/>
                </a:lnTo>
                <a:lnTo>
                  <a:pt x="14635" y="9340"/>
                </a:lnTo>
                <a:lnTo>
                  <a:pt x="14857" y="9678"/>
                </a:lnTo>
                <a:lnTo>
                  <a:pt x="14857" y="46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81340" y="5754117"/>
            <a:ext cx="10667" cy="6850"/>
          </a:xfrm>
          <a:custGeom>
            <a:avLst/>
            <a:gdLst/>
            <a:ahLst/>
            <a:cxnLst/>
            <a:rect l="l" t="t" r="r" b="b"/>
            <a:pathLst>
              <a:path w="10667" h="6850">
                <a:moveTo>
                  <a:pt x="2705" y="1752"/>
                </a:moveTo>
                <a:lnTo>
                  <a:pt x="436" y="1752"/>
                </a:lnTo>
                <a:lnTo>
                  <a:pt x="634" y="2548"/>
                </a:lnTo>
                <a:lnTo>
                  <a:pt x="2705" y="4460"/>
                </a:lnTo>
                <a:lnTo>
                  <a:pt x="4828" y="4460"/>
                </a:lnTo>
                <a:lnTo>
                  <a:pt x="4775" y="3982"/>
                </a:lnTo>
                <a:lnTo>
                  <a:pt x="2705" y="1752"/>
                </a:lnTo>
                <a:close/>
              </a:path>
              <a:path w="10667" h="6850">
                <a:moveTo>
                  <a:pt x="436" y="1752"/>
                </a:moveTo>
                <a:lnTo>
                  <a:pt x="0" y="0"/>
                </a:lnTo>
                <a:lnTo>
                  <a:pt x="0" y="1752"/>
                </a:lnTo>
                <a:lnTo>
                  <a:pt x="436" y="1752"/>
                </a:lnTo>
                <a:close/>
              </a:path>
              <a:path w="10667" h="6850">
                <a:moveTo>
                  <a:pt x="5092" y="6850"/>
                </a:moveTo>
                <a:lnTo>
                  <a:pt x="8280" y="6850"/>
                </a:lnTo>
                <a:lnTo>
                  <a:pt x="10667" y="4300"/>
                </a:lnTo>
                <a:lnTo>
                  <a:pt x="10667" y="1275"/>
                </a:lnTo>
                <a:lnTo>
                  <a:pt x="10515" y="0"/>
                </a:lnTo>
                <a:lnTo>
                  <a:pt x="10032" y="2548"/>
                </a:lnTo>
                <a:lnTo>
                  <a:pt x="5257" y="4460"/>
                </a:lnTo>
                <a:lnTo>
                  <a:pt x="4828" y="4460"/>
                </a:lnTo>
                <a:lnTo>
                  <a:pt x="5092" y="685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71625" y="5737844"/>
            <a:ext cx="31534" cy="84633"/>
          </a:xfrm>
          <a:custGeom>
            <a:avLst/>
            <a:gdLst/>
            <a:ahLst/>
            <a:cxnLst/>
            <a:rect l="l" t="t" r="r" b="b"/>
            <a:pathLst>
              <a:path w="31534" h="84633">
                <a:moveTo>
                  <a:pt x="31534" y="0"/>
                </a:moveTo>
                <a:lnTo>
                  <a:pt x="29691" y="3423"/>
                </a:lnTo>
                <a:lnTo>
                  <a:pt x="31534" y="1458"/>
                </a:lnTo>
                <a:lnTo>
                  <a:pt x="31534" y="0"/>
                </a:lnTo>
                <a:close/>
              </a:path>
              <a:path w="31534" h="84633">
                <a:moveTo>
                  <a:pt x="26123" y="9922"/>
                </a:moveTo>
                <a:lnTo>
                  <a:pt x="24452" y="12481"/>
                </a:lnTo>
                <a:lnTo>
                  <a:pt x="26123" y="10697"/>
                </a:lnTo>
                <a:lnTo>
                  <a:pt x="26123" y="9922"/>
                </a:lnTo>
                <a:close/>
              </a:path>
              <a:path w="31534" h="84633">
                <a:moveTo>
                  <a:pt x="4610" y="19937"/>
                </a:moveTo>
                <a:lnTo>
                  <a:pt x="6845" y="18025"/>
                </a:lnTo>
                <a:lnTo>
                  <a:pt x="9397" y="18025"/>
                </a:lnTo>
                <a:lnTo>
                  <a:pt x="10185" y="17547"/>
                </a:lnTo>
                <a:lnTo>
                  <a:pt x="9550" y="14998"/>
                </a:lnTo>
                <a:lnTo>
                  <a:pt x="9550" y="11812"/>
                </a:lnTo>
                <a:lnTo>
                  <a:pt x="11937" y="9423"/>
                </a:lnTo>
                <a:lnTo>
                  <a:pt x="14973" y="9423"/>
                </a:lnTo>
                <a:lnTo>
                  <a:pt x="16090" y="8307"/>
                </a:lnTo>
                <a:lnTo>
                  <a:pt x="15443" y="5120"/>
                </a:lnTo>
                <a:lnTo>
                  <a:pt x="15443" y="1935"/>
                </a:lnTo>
                <a:lnTo>
                  <a:pt x="17830" y="-613"/>
                </a:lnTo>
                <a:lnTo>
                  <a:pt x="20866" y="-613"/>
                </a:lnTo>
                <a:lnTo>
                  <a:pt x="20700" y="-1250"/>
                </a:lnTo>
                <a:lnTo>
                  <a:pt x="20700" y="-6667"/>
                </a:lnTo>
                <a:lnTo>
                  <a:pt x="24371" y="-9535"/>
                </a:lnTo>
                <a:lnTo>
                  <a:pt x="23736" y="-12082"/>
                </a:lnTo>
                <a:lnTo>
                  <a:pt x="23736" y="-17180"/>
                </a:lnTo>
                <a:lnTo>
                  <a:pt x="25488" y="-19411"/>
                </a:lnTo>
                <a:lnTo>
                  <a:pt x="26758" y="-22120"/>
                </a:lnTo>
                <a:lnTo>
                  <a:pt x="26758" y="-25624"/>
                </a:lnTo>
                <a:lnTo>
                  <a:pt x="28028" y="-29924"/>
                </a:lnTo>
                <a:lnTo>
                  <a:pt x="29146" y="-32633"/>
                </a:lnTo>
                <a:lnTo>
                  <a:pt x="29146" y="-38050"/>
                </a:lnTo>
                <a:lnTo>
                  <a:pt x="31216" y="-40599"/>
                </a:lnTo>
                <a:lnTo>
                  <a:pt x="28193" y="-43466"/>
                </a:lnTo>
                <a:lnTo>
                  <a:pt x="28193" y="-48085"/>
                </a:lnTo>
                <a:lnTo>
                  <a:pt x="29463" y="-51749"/>
                </a:lnTo>
                <a:lnTo>
                  <a:pt x="26911" y="-54618"/>
                </a:lnTo>
                <a:lnTo>
                  <a:pt x="26911" y="-57166"/>
                </a:lnTo>
                <a:lnTo>
                  <a:pt x="25641" y="-60034"/>
                </a:lnTo>
                <a:lnTo>
                  <a:pt x="26758" y="-63061"/>
                </a:lnTo>
                <a:lnTo>
                  <a:pt x="29629" y="-63857"/>
                </a:lnTo>
                <a:lnTo>
                  <a:pt x="32499" y="-64654"/>
                </a:lnTo>
                <a:lnTo>
                  <a:pt x="35674" y="-62901"/>
                </a:lnTo>
                <a:lnTo>
                  <a:pt x="36956" y="-60034"/>
                </a:lnTo>
                <a:lnTo>
                  <a:pt x="37426" y="-56530"/>
                </a:lnTo>
                <a:lnTo>
                  <a:pt x="36791" y="-52706"/>
                </a:lnTo>
                <a:lnTo>
                  <a:pt x="39027" y="-49998"/>
                </a:lnTo>
                <a:lnTo>
                  <a:pt x="38862" y="-46493"/>
                </a:lnTo>
                <a:lnTo>
                  <a:pt x="39027" y="-43785"/>
                </a:lnTo>
                <a:lnTo>
                  <a:pt x="36956" y="-41236"/>
                </a:lnTo>
                <a:lnTo>
                  <a:pt x="39827" y="-38369"/>
                </a:lnTo>
                <a:lnTo>
                  <a:pt x="39827" y="-33748"/>
                </a:lnTo>
                <a:lnTo>
                  <a:pt x="38544" y="-29448"/>
                </a:lnTo>
                <a:lnTo>
                  <a:pt x="37591" y="-26739"/>
                </a:lnTo>
                <a:lnTo>
                  <a:pt x="37591" y="-20686"/>
                </a:lnTo>
                <a:lnTo>
                  <a:pt x="35839" y="-18455"/>
                </a:lnTo>
                <a:lnTo>
                  <a:pt x="34569" y="-15747"/>
                </a:lnTo>
                <a:lnTo>
                  <a:pt x="34569" y="-9693"/>
                </a:lnTo>
                <a:lnTo>
                  <a:pt x="31534" y="-5074"/>
                </a:lnTo>
                <a:lnTo>
                  <a:pt x="31534" y="0"/>
                </a:lnTo>
                <a:lnTo>
                  <a:pt x="31691" y="-292"/>
                </a:lnTo>
                <a:lnTo>
                  <a:pt x="36148" y="-11082"/>
                </a:lnTo>
                <a:lnTo>
                  <a:pt x="39432" y="-22932"/>
                </a:lnTo>
                <a:lnTo>
                  <a:pt x="41077" y="-35711"/>
                </a:lnTo>
                <a:lnTo>
                  <a:pt x="40619" y="-49290"/>
                </a:lnTo>
                <a:lnTo>
                  <a:pt x="37591" y="-63539"/>
                </a:lnTo>
                <a:lnTo>
                  <a:pt x="32816" y="-64814"/>
                </a:lnTo>
                <a:lnTo>
                  <a:pt x="27076" y="-66088"/>
                </a:lnTo>
                <a:lnTo>
                  <a:pt x="20383" y="-67044"/>
                </a:lnTo>
                <a:lnTo>
                  <a:pt x="20940" y="-66494"/>
                </a:lnTo>
                <a:lnTo>
                  <a:pt x="25318" y="-58565"/>
                </a:lnTo>
                <a:lnTo>
                  <a:pt x="27076" y="-38846"/>
                </a:lnTo>
                <a:lnTo>
                  <a:pt x="27035" y="-38286"/>
                </a:lnTo>
                <a:lnTo>
                  <a:pt x="26369" y="-33591"/>
                </a:lnTo>
                <a:lnTo>
                  <a:pt x="24200" y="-24476"/>
                </a:lnTo>
                <a:lnTo>
                  <a:pt x="19660" y="-11361"/>
                </a:lnTo>
                <a:lnTo>
                  <a:pt x="11882" y="5335"/>
                </a:lnTo>
                <a:lnTo>
                  <a:pt x="0" y="25194"/>
                </a:lnTo>
                <a:lnTo>
                  <a:pt x="4140" y="22486"/>
                </a:lnTo>
                <a:lnTo>
                  <a:pt x="4610" y="19937"/>
                </a:lnTo>
                <a:close/>
              </a:path>
              <a:path w="31534" h="84633">
                <a:moveTo>
                  <a:pt x="21116" y="17589"/>
                </a:moveTo>
                <a:lnTo>
                  <a:pt x="24452" y="12481"/>
                </a:lnTo>
                <a:lnTo>
                  <a:pt x="23736" y="13246"/>
                </a:lnTo>
                <a:lnTo>
                  <a:pt x="20866" y="13246"/>
                </a:lnTo>
                <a:lnTo>
                  <a:pt x="20383" y="14998"/>
                </a:lnTo>
                <a:lnTo>
                  <a:pt x="21116" y="17589"/>
                </a:lnTo>
                <a:close/>
              </a:path>
              <a:path w="31534" h="84633">
                <a:moveTo>
                  <a:pt x="26525" y="9308"/>
                </a:moveTo>
                <a:lnTo>
                  <a:pt x="29691" y="3423"/>
                </a:lnTo>
                <a:lnTo>
                  <a:pt x="29146" y="4005"/>
                </a:lnTo>
                <a:lnTo>
                  <a:pt x="26123" y="4005"/>
                </a:lnTo>
                <a:lnTo>
                  <a:pt x="26123" y="9922"/>
                </a:lnTo>
                <a:lnTo>
                  <a:pt x="26525" y="93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87385" y="5745993"/>
            <a:ext cx="61810" cy="47313"/>
          </a:xfrm>
          <a:custGeom>
            <a:avLst/>
            <a:gdLst/>
            <a:ahLst/>
            <a:cxnLst/>
            <a:rect l="l" t="t" r="r" b="b"/>
            <a:pathLst>
              <a:path w="61810" h="47313">
                <a:moveTo>
                  <a:pt x="54165" y="17523"/>
                </a:moveTo>
                <a:lnTo>
                  <a:pt x="49707" y="18798"/>
                </a:lnTo>
                <a:lnTo>
                  <a:pt x="46202" y="19594"/>
                </a:lnTo>
                <a:lnTo>
                  <a:pt x="42379" y="20232"/>
                </a:lnTo>
                <a:lnTo>
                  <a:pt x="45084" y="24692"/>
                </a:lnTo>
                <a:lnTo>
                  <a:pt x="45084" y="27560"/>
                </a:lnTo>
                <a:lnTo>
                  <a:pt x="46202" y="29471"/>
                </a:lnTo>
                <a:lnTo>
                  <a:pt x="50190" y="29790"/>
                </a:lnTo>
                <a:lnTo>
                  <a:pt x="55765" y="29790"/>
                </a:lnTo>
                <a:lnTo>
                  <a:pt x="61810" y="28197"/>
                </a:lnTo>
                <a:lnTo>
                  <a:pt x="61810" y="23736"/>
                </a:lnTo>
                <a:lnTo>
                  <a:pt x="60693" y="19436"/>
                </a:lnTo>
                <a:lnTo>
                  <a:pt x="58305" y="15452"/>
                </a:lnTo>
                <a:lnTo>
                  <a:pt x="54165" y="17523"/>
                </a:lnTo>
                <a:close/>
              </a:path>
              <a:path w="61810" h="47313">
                <a:moveTo>
                  <a:pt x="28041" y="11151"/>
                </a:moveTo>
                <a:lnTo>
                  <a:pt x="25806" y="4301"/>
                </a:lnTo>
                <a:lnTo>
                  <a:pt x="24701" y="0"/>
                </a:lnTo>
                <a:lnTo>
                  <a:pt x="21513" y="318"/>
                </a:lnTo>
                <a:lnTo>
                  <a:pt x="18478" y="1115"/>
                </a:lnTo>
                <a:lnTo>
                  <a:pt x="15620" y="2390"/>
                </a:lnTo>
                <a:lnTo>
                  <a:pt x="13703" y="3186"/>
                </a:lnTo>
                <a:lnTo>
                  <a:pt x="10198" y="5416"/>
                </a:lnTo>
                <a:lnTo>
                  <a:pt x="11950" y="8920"/>
                </a:lnTo>
                <a:lnTo>
                  <a:pt x="13868" y="11948"/>
                </a:lnTo>
                <a:lnTo>
                  <a:pt x="15620" y="14338"/>
                </a:lnTo>
                <a:lnTo>
                  <a:pt x="18160" y="18002"/>
                </a:lnTo>
                <a:lnTo>
                  <a:pt x="21348" y="20869"/>
                </a:lnTo>
                <a:lnTo>
                  <a:pt x="23583" y="17683"/>
                </a:lnTo>
                <a:lnTo>
                  <a:pt x="27559" y="15612"/>
                </a:lnTo>
                <a:lnTo>
                  <a:pt x="31864" y="15452"/>
                </a:lnTo>
                <a:lnTo>
                  <a:pt x="28041" y="11151"/>
                </a:lnTo>
                <a:close/>
              </a:path>
              <a:path w="61810" h="47313">
                <a:moveTo>
                  <a:pt x="0" y="24373"/>
                </a:moveTo>
                <a:lnTo>
                  <a:pt x="634" y="28994"/>
                </a:lnTo>
                <a:lnTo>
                  <a:pt x="2552" y="33294"/>
                </a:lnTo>
                <a:lnTo>
                  <a:pt x="5892" y="33773"/>
                </a:lnTo>
                <a:lnTo>
                  <a:pt x="10833" y="34090"/>
                </a:lnTo>
                <a:lnTo>
                  <a:pt x="15620" y="32975"/>
                </a:lnTo>
                <a:lnTo>
                  <a:pt x="17043" y="32498"/>
                </a:lnTo>
                <a:lnTo>
                  <a:pt x="19761" y="31382"/>
                </a:lnTo>
                <a:lnTo>
                  <a:pt x="19126" y="28834"/>
                </a:lnTo>
                <a:lnTo>
                  <a:pt x="19126" y="25328"/>
                </a:lnTo>
                <a:lnTo>
                  <a:pt x="19278" y="22143"/>
                </a:lnTo>
                <a:lnTo>
                  <a:pt x="15620" y="22621"/>
                </a:lnTo>
                <a:lnTo>
                  <a:pt x="9880" y="23258"/>
                </a:lnTo>
                <a:lnTo>
                  <a:pt x="4140" y="21347"/>
                </a:lnTo>
                <a:lnTo>
                  <a:pt x="800" y="19913"/>
                </a:lnTo>
                <a:lnTo>
                  <a:pt x="0" y="24373"/>
                </a:lnTo>
                <a:close/>
              </a:path>
              <a:path w="61810" h="47313">
                <a:moveTo>
                  <a:pt x="36004" y="15612"/>
                </a:moveTo>
                <a:lnTo>
                  <a:pt x="39192" y="16885"/>
                </a:lnTo>
                <a:lnTo>
                  <a:pt x="41427" y="19117"/>
                </a:lnTo>
                <a:lnTo>
                  <a:pt x="42862" y="16249"/>
                </a:lnTo>
                <a:lnTo>
                  <a:pt x="44450" y="13699"/>
                </a:lnTo>
                <a:lnTo>
                  <a:pt x="46202" y="11310"/>
                </a:lnTo>
                <a:lnTo>
                  <a:pt x="47637" y="9558"/>
                </a:lnTo>
                <a:lnTo>
                  <a:pt x="48907" y="5734"/>
                </a:lnTo>
                <a:lnTo>
                  <a:pt x="46202" y="4142"/>
                </a:lnTo>
                <a:lnTo>
                  <a:pt x="42379" y="2230"/>
                </a:lnTo>
                <a:lnTo>
                  <a:pt x="38709" y="1115"/>
                </a:lnTo>
                <a:lnTo>
                  <a:pt x="35369" y="318"/>
                </a:lnTo>
                <a:lnTo>
                  <a:pt x="32816" y="7965"/>
                </a:lnTo>
                <a:lnTo>
                  <a:pt x="32499" y="13540"/>
                </a:lnTo>
                <a:lnTo>
                  <a:pt x="32499" y="15452"/>
                </a:lnTo>
                <a:lnTo>
                  <a:pt x="36004" y="15612"/>
                </a:lnTo>
                <a:close/>
              </a:path>
              <a:path w="61810" h="47313">
                <a:moveTo>
                  <a:pt x="37604" y="38393"/>
                </a:moveTo>
                <a:lnTo>
                  <a:pt x="38709" y="40145"/>
                </a:lnTo>
                <a:lnTo>
                  <a:pt x="41109" y="42693"/>
                </a:lnTo>
                <a:lnTo>
                  <a:pt x="46202" y="45401"/>
                </a:lnTo>
                <a:lnTo>
                  <a:pt x="47320" y="46040"/>
                </a:lnTo>
                <a:lnTo>
                  <a:pt x="50190" y="47313"/>
                </a:lnTo>
                <a:lnTo>
                  <a:pt x="54013" y="44924"/>
                </a:lnTo>
                <a:lnTo>
                  <a:pt x="57035" y="41737"/>
                </a:lnTo>
                <a:lnTo>
                  <a:pt x="59105" y="37914"/>
                </a:lnTo>
                <a:lnTo>
                  <a:pt x="55600" y="37597"/>
                </a:lnTo>
                <a:lnTo>
                  <a:pt x="50660" y="36321"/>
                </a:lnTo>
                <a:lnTo>
                  <a:pt x="46202" y="33613"/>
                </a:lnTo>
                <a:lnTo>
                  <a:pt x="44132" y="32179"/>
                </a:lnTo>
                <a:lnTo>
                  <a:pt x="42862" y="34888"/>
                </a:lnTo>
                <a:lnTo>
                  <a:pt x="40462" y="37118"/>
                </a:lnTo>
                <a:lnTo>
                  <a:pt x="37604" y="383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43215" y="5927283"/>
            <a:ext cx="13068" cy="25966"/>
          </a:xfrm>
          <a:custGeom>
            <a:avLst/>
            <a:gdLst/>
            <a:ahLst/>
            <a:cxnLst/>
            <a:rect l="l" t="t" r="r" b="b"/>
            <a:pathLst>
              <a:path w="13068" h="25966">
                <a:moveTo>
                  <a:pt x="0" y="4620"/>
                </a:moveTo>
                <a:lnTo>
                  <a:pt x="740" y="13820"/>
                </a:lnTo>
                <a:lnTo>
                  <a:pt x="4950" y="24613"/>
                </a:lnTo>
                <a:lnTo>
                  <a:pt x="9397" y="25966"/>
                </a:lnTo>
                <a:lnTo>
                  <a:pt x="10833" y="23100"/>
                </a:lnTo>
                <a:lnTo>
                  <a:pt x="12433" y="25490"/>
                </a:lnTo>
                <a:lnTo>
                  <a:pt x="13068" y="18000"/>
                </a:lnTo>
                <a:lnTo>
                  <a:pt x="12268" y="14657"/>
                </a:lnTo>
                <a:lnTo>
                  <a:pt x="10833" y="11470"/>
                </a:lnTo>
                <a:lnTo>
                  <a:pt x="9397" y="8601"/>
                </a:lnTo>
                <a:lnTo>
                  <a:pt x="8928" y="6850"/>
                </a:lnTo>
                <a:lnTo>
                  <a:pt x="5740" y="2867"/>
                </a:lnTo>
                <a:lnTo>
                  <a:pt x="1435" y="0"/>
                </a:lnTo>
                <a:lnTo>
                  <a:pt x="317" y="2708"/>
                </a:lnTo>
                <a:lnTo>
                  <a:pt x="0" y="4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93596" y="5751409"/>
            <a:ext cx="49237" cy="35844"/>
          </a:xfrm>
          <a:custGeom>
            <a:avLst/>
            <a:gdLst/>
            <a:ahLst/>
            <a:cxnLst/>
            <a:rect l="l" t="t" r="r" b="b"/>
            <a:pathLst>
              <a:path w="49237" h="35844">
                <a:moveTo>
                  <a:pt x="39192" y="32180"/>
                </a:moveTo>
                <a:lnTo>
                  <a:pt x="36487" y="28994"/>
                </a:lnTo>
                <a:lnTo>
                  <a:pt x="34417" y="31224"/>
                </a:lnTo>
                <a:lnTo>
                  <a:pt x="38404" y="34886"/>
                </a:lnTo>
                <a:lnTo>
                  <a:pt x="40944" y="35844"/>
                </a:lnTo>
                <a:lnTo>
                  <a:pt x="42862" y="33931"/>
                </a:lnTo>
                <a:lnTo>
                  <a:pt x="39192" y="32180"/>
                </a:lnTo>
                <a:close/>
              </a:path>
              <a:path w="49237" h="35844">
                <a:moveTo>
                  <a:pt x="45250" y="16249"/>
                </a:moveTo>
                <a:lnTo>
                  <a:pt x="40627" y="17044"/>
                </a:lnTo>
                <a:lnTo>
                  <a:pt x="37922" y="17363"/>
                </a:lnTo>
                <a:lnTo>
                  <a:pt x="38404" y="18638"/>
                </a:lnTo>
                <a:lnTo>
                  <a:pt x="38874" y="21187"/>
                </a:lnTo>
                <a:lnTo>
                  <a:pt x="44297" y="21664"/>
                </a:lnTo>
                <a:lnTo>
                  <a:pt x="49237" y="20549"/>
                </a:lnTo>
                <a:lnTo>
                  <a:pt x="47637" y="18002"/>
                </a:lnTo>
                <a:lnTo>
                  <a:pt x="48437" y="14974"/>
                </a:lnTo>
                <a:lnTo>
                  <a:pt x="45250" y="16249"/>
                </a:lnTo>
                <a:close/>
              </a:path>
              <a:path w="49237" h="35844">
                <a:moveTo>
                  <a:pt x="30594" y="10833"/>
                </a:moveTo>
                <a:lnTo>
                  <a:pt x="33616" y="11629"/>
                </a:lnTo>
                <a:lnTo>
                  <a:pt x="34569" y="6690"/>
                </a:lnTo>
                <a:lnTo>
                  <a:pt x="38239" y="2388"/>
                </a:lnTo>
                <a:lnTo>
                  <a:pt x="36321" y="0"/>
                </a:lnTo>
                <a:lnTo>
                  <a:pt x="32499" y="636"/>
                </a:lnTo>
                <a:lnTo>
                  <a:pt x="30276" y="4301"/>
                </a:lnTo>
                <a:lnTo>
                  <a:pt x="28994" y="10354"/>
                </a:lnTo>
                <a:lnTo>
                  <a:pt x="30594" y="10833"/>
                </a:lnTo>
                <a:close/>
              </a:path>
              <a:path w="49237" h="35844">
                <a:moveTo>
                  <a:pt x="11163" y="3345"/>
                </a:moveTo>
                <a:lnTo>
                  <a:pt x="12115" y="6212"/>
                </a:lnTo>
                <a:lnTo>
                  <a:pt x="15938" y="11310"/>
                </a:lnTo>
                <a:lnTo>
                  <a:pt x="18491" y="12106"/>
                </a:lnTo>
                <a:lnTo>
                  <a:pt x="21348" y="10833"/>
                </a:lnTo>
                <a:lnTo>
                  <a:pt x="16256" y="5894"/>
                </a:lnTo>
                <a:lnTo>
                  <a:pt x="15138" y="955"/>
                </a:lnTo>
                <a:lnTo>
                  <a:pt x="10680" y="1911"/>
                </a:lnTo>
                <a:lnTo>
                  <a:pt x="11163" y="3345"/>
                </a:lnTo>
                <a:close/>
              </a:path>
              <a:path w="49237" h="35844">
                <a:moveTo>
                  <a:pt x="10045" y="24215"/>
                </a:moveTo>
                <a:lnTo>
                  <a:pt x="13068" y="23736"/>
                </a:lnTo>
                <a:lnTo>
                  <a:pt x="12915" y="22621"/>
                </a:lnTo>
                <a:lnTo>
                  <a:pt x="13233" y="19753"/>
                </a:lnTo>
                <a:lnTo>
                  <a:pt x="6057" y="21664"/>
                </a:lnTo>
                <a:lnTo>
                  <a:pt x="965" y="20231"/>
                </a:lnTo>
                <a:lnTo>
                  <a:pt x="0" y="23100"/>
                </a:lnTo>
                <a:lnTo>
                  <a:pt x="1117" y="24691"/>
                </a:lnTo>
                <a:lnTo>
                  <a:pt x="5257" y="24851"/>
                </a:lnTo>
                <a:lnTo>
                  <a:pt x="10045" y="2421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51063" y="6142024"/>
            <a:ext cx="67551" cy="111992"/>
          </a:xfrm>
          <a:custGeom>
            <a:avLst/>
            <a:gdLst/>
            <a:ahLst/>
            <a:cxnLst/>
            <a:rect l="l" t="t" r="r" b="b"/>
            <a:pathLst>
              <a:path w="67551" h="111992">
                <a:moveTo>
                  <a:pt x="31064" y="10673"/>
                </a:moveTo>
                <a:lnTo>
                  <a:pt x="31080" y="17932"/>
                </a:lnTo>
                <a:lnTo>
                  <a:pt x="33635" y="30796"/>
                </a:lnTo>
                <a:lnTo>
                  <a:pt x="38899" y="41374"/>
                </a:lnTo>
                <a:lnTo>
                  <a:pt x="45885" y="51456"/>
                </a:lnTo>
                <a:lnTo>
                  <a:pt x="47002" y="53049"/>
                </a:lnTo>
                <a:lnTo>
                  <a:pt x="51930" y="57509"/>
                </a:lnTo>
                <a:lnTo>
                  <a:pt x="52247" y="58784"/>
                </a:lnTo>
                <a:lnTo>
                  <a:pt x="50312" y="63975"/>
                </a:lnTo>
                <a:lnTo>
                  <a:pt x="42124" y="77357"/>
                </a:lnTo>
                <a:lnTo>
                  <a:pt x="32658" y="91131"/>
                </a:lnTo>
                <a:lnTo>
                  <a:pt x="27559" y="97814"/>
                </a:lnTo>
                <a:lnTo>
                  <a:pt x="26123" y="98769"/>
                </a:lnTo>
                <a:lnTo>
                  <a:pt x="22618" y="98929"/>
                </a:lnTo>
                <a:lnTo>
                  <a:pt x="19278" y="100202"/>
                </a:lnTo>
                <a:lnTo>
                  <a:pt x="16090" y="102593"/>
                </a:lnTo>
                <a:lnTo>
                  <a:pt x="12750" y="103868"/>
                </a:lnTo>
                <a:lnTo>
                  <a:pt x="9563" y="105300"/>
                </a:lnTo>
                <a:lnTo>
                  <a:pt x="0" y="107849"/>
                </a:lnTo>
                <a:lnTo>
                  <a:pt x="5892" y="110399"/>
                </a:lnTo>
                <a:lnTo>
                  <a:pt x="9563" y="111992"/>
                </a:lnTo>
                <a:lnTo>
                  <a:pt x="10998" y="108805"/>
                </a:lnTo>
                <a:lnTo>
                  <a:pt x="14655" y="107372"/>
                </a:lnTo>
                <a:lnTo>
                  <a:pt x="18643" y="105779"/>
                </a:lnTo>
                <a:lnTo>
                  <a:pt x="24053" y="105620"/>
                </a:lnTo>
                <a:lnTo>
                  <a:pt x="28676" y="103230"/>
                </a:lnTo>
                <a:lnTo>
                  <a:pt x="30111" y="100840"/>
                </a:lnTo>
                <a:lnTo>
                  <a:pt x="32816" y="97495"/>
                </a:lnTo>
                <a:lnTo>
                  <a:pt x="35839" y="95742"/>
                </a:lnTo>
                <a:lnTo>
                  <a:pt x="39027" y="91122"/>
                </a:lnTo>
                <a:lnTo>
                  <a:pt x="40944" y="86822"/>
                </a:lnTo>
                <a:lnTo>
                  <a:pt x="44284" y="81724"/>
                </a:lnTo>
                <a:lnTo>
                  <a:pt x="50342" y="76466"/>
                </a:lnTo>
                <a:lnTo>
                  <a:pt x="53847" y="72325"/>
                </a:lnTo>
                <a:lnTo>
                  <a:pt x="58788" y="66431"/>
                </a:lnTo>
                <a:lnTo>
                  <a:pt x="62610" y="59580"/>
                </a:lnTo>
                <a:lnTo>
                  <a:pt x="67068" y="55279"/>
                </a:lnTo>
                <a:lnTo>
                  <a:pt x="67551" y="54800"/>
                </a:lnTo>
                <a:lnTo>
                  <a:pt x="65798" y="52094"/>
                </a:lnTo>
                <a:lnTo>
                  <a:pt x="65633" y="51934"/>
                </a:lnTo>
                <a:lnTo>
                  <a:pt x="61493" y="46676"/>
                </a:lnTo>
                <a:lnTo>
                  <a:pt x="57823" y="39827"/>
                </a:lnTo>
                <a:lnTo>
                  <a:pt x="56870" y="31701"/>
                </a:lnTo>
                <a:lnTo>
                  <a:pt x="55753" y="22940"/>
                </a:lnTo>
                <a:lnTo>
                  <a:pt x="57353" y="15453"/>
                </a:lnTo>
                <a:lnTo>
                  <a:pt x="58305" y="9399"/>
                </a:lnTo>
                <a:lnTo>
                  <a:pt x="58788" y="6691"/>
                </a:lnTo>
                <a:lnTo>
                  <a:pt x="57188" y="4460"/>
                </a:lnTo>
                <a:lnTo>
                  <a:pt x="55117" y="1911"/>
                </a:lnTo>
                <a:lnTo>
                  <a:pt x="51460" y="160"/>
                </a:lnTo>
                <a:lnTo>
                  <a:pt x="47472" y="0"/>
                </a:lnTo>
                <a:lnTo>
                  <a:pt x="44602" y="2548"/>
                </a:lnTo>
                <a:lnTo>
                  <a:pt x="40944" y="3186"/>
                </a:lnTo>
                <a:lnTo>
                  <a:pt x="37591" y="3823"/>
                </a:lnTo>
                <a:lnTo>
                  <a:pt x="32816" y="3345"/>
                </a:lnTo>
                <a:lnTo>
                  <a:pt x="29946" y="6054"/>
                </a:lnTo>
                <a:lnTo>
                  <a:pt x="31064" y="10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33817" y="6002635"/>
            <a:ext cx="10833" cy="10195"/>
          </a:xfrm>
          <a:custGeom>
            <a:avLst/>
            <a:gdLst/>
            <a:ahLst/>
            <a:cxnLst/>
            <a:rect l="l" t="t" r="r" b="b"/>
            <a:pathLst>
              <a:path w="10833" h="10195">
                <a:moveTo>
                  <a:pt x="0" y="4777"/>
                </a:moveTo>
                <a:lnTo>
                  <a:pt x="800" y="8601"/>
                </a:lnTo>
                <a:lnTo>
                  <a:pt x="3822" y="10195"/>
                </a:lnTo>
                <a:lnTo>
                  <a:pt x="6375" y="8920"/>
                </a:lnTo>
                <a:lnTo>
                  <a:pt x="9880" y="5415"/>
                </a:lnTo>
                <a:lnTo>
                  <a:pt x="10833" y="2548"/>
                </a:lnTo>
                <a:lnTo>
                  <a:pt x="9563" y="0"/>
                </a:lnTo>
                <a:lnTo>
                  <a:pt x="5892" y="1273"/>
                </a:lnTo>
                <a:lnTo>
                  <a:pt x="2235" y="3025"/>
                </a:lnTo>
                <a:lnTo>
                  <a:pt x="0" y="477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1092" y="5889847"/>
            <a:ext cx="54648" cy="65473"/>
          </a:xfrm>
          <a:custGeom>
            <a:avLst/>
            <a:gdLst/>
            <a:ahLst/>
            <a:cxnLst/>
            <a:rect l="l" t="t" r="r" b="b"/>
            <a:pathLst>
              <a:path w="54648" h="65473">
                <a:moveTo>
                  <a:pt x="44615" y="24213"/>
                </a:moveTo>
                <a:lnTo>
                  <a:pt x="47002" y="21983"/>
                </a:lnTo>
                <a:lnTo>
                  <a:pt x="50507" y="21186"/>
                </a:lnTo>
                <a:lnTo>
                  <a:pt x="53047" y="18797"/>
                </a:lnTo>
                <a:lnTo>
                  <a:pt x="54648" y="15929"/>
                </a:lnTo>
                <a:lnTo>
                  <a:pt x="50825" y="15452"/>
                </a:lnTo>
                <a:lnTo>
                  <a:pt x="47002" y="15610"/>
                </a:lnTo>
                <a:lnTo>
                  <a:pt x="43497" y="16408"/>
                </a:lnTo>
                <a:lnTo>
                  <a:pt x="40144" y="15452"/>
                </a:lnTo>
                <a:lnTo>
                  <a:pt x="40944" y="12265"/>
                </a:lnTo>
                <a:lnTo>
                  <a:pt x="42545" y="8124"/>
                </a:lnTo>
                <a:lnTo>
                  <a:pt x="44297" y="5575"/>
                </a:lnTo>
                <a:lnTo>
                  <a:pt x="44615" y="5415"/>
                </a:lnTo>
                <a:lnTo>
                  <a:pt x="48272" y="0"/>
                </a:lnTo>
                <a:lnTo>
                  <a:pt x="45250" y="0"/>
                </a:lnTo>
                <a:lnTo>
                  <a:pt x="41427" y="2228"/>
                </a:lnTo>
                <a:lnTo>
                  <a:pt x="39192" y="5575"/>
                </a:lnTo>
                <a:lnTo>
                  <a:pt x="37287" y="8601"/>
                </a:lnTo>
                <a:lnTo>
                  <a:pt x="35687" y="11788"/>
                </a:lnTo>
                <a:lnTo>
                  <a:pt x="33934" y="14814"/>
                </a:lnTo>
                <a:lnTo>
                  <a:pt x="31381" y="18318"/>
                </a:lnTo>
                <a:lnTo>
                  <a:pt x="28841" y="21823"/>
                </a:lnTo>
                <a:lnTo>
                  <a:pt x="25806" y="25010"/>
                </a:lnTo>
                <a:lnTo>
                  <a:pt x="23901" y="26283"/>
                </a:lnTo>
                <a:lnTo>
                  <a:pt x="21348" y="26283"/>
                </a:lnTo>
                <a:lnTo>
                  <a:pt x="17526" y="24055"/>
                </a:lnTo>
                <a:lnTo>
                  <a:pt x="18961" y="21027"/>
                </a:lnTo>
                <a:lnTo>
                  <a:pt x="17373" y="18478"/>
                </a:lnTo>
                <a:lnTo>
                  <a:pt x="14503" y="20071"/>
                </a:lnTo>
                <a:lnTo>
                  <a:pt x="12750" y="24691"/>
                </a:lnTo>
                <a:lnTo>
                  <a:pt x="11950" y="27081"/>
                </a:lnTo>
                <a:lnTo>
                  <a:pt x="10998" y="30745"/>
                </a:lnTo>
                <a:lnTo>
                  <a:pt x="12268" y="34250"/>
                </a:lnTo>
                <a:lnTo>
                  <a:pt x="11480" y="37754"/>
                </a:lnTo>
                <a:lnTo>
                  <a:pt x="10680" y="41418"/>
                </a:lnTo>
                <a:lnTo>
                  <a:pt x="10045" y="43012"/>
                </a:lnTo>
                <a:lnTo>
                  <a:pt x="8610" y="46357"/>
                </a:lnTo>
                <a:lnTo>
                  <a:pt x="6692" y="49383"/>
                </a:lnTo>
                <a:lnTo>
                  <a:pt x="4622" y="52411"/>
                </a:lnTo>
                <a:lnTo>
                  <a:pt x="3035" y="55915"/>
                </a:lnTo>
                <a:lnTo>
                  <a:pt x="1600" y="58624"/>
                </a:lnTo>
                <a:lnTo>
                  <a:pt x="0" y="61173"/>
                </a:lnTo>
                <a:lnTo>
                  <a:pt x="1282" y="65473"/>
                </a:lnTo>
                <a:lnTo>
                  <a:pt x="4305" y="64677"/>
                </a:lnTo>
                <a:lnTo>
                  <a:pt x="7493" y="64517"/>
                </a:lnTo>
                <a:lnTo>
                  <a:pt x="10998" y="63562"/>
                </a:lnTo>
                <a:lnTo>
                  <a:pt x="12585" y="60217"/>
                </a:lnTo>
                <a:lnTo>
                  <a:pt x="13385" y="56871"/>
                </a:lnTo>
                <a:lnTo>
                  <a:pt x="14020" y="55278"/>
                </a:lnTo>
                <a:lnTo>
                  <a:pt x="15138" y="52730"/>
                </a:lnTo>
                <a:lnTo>
                  <a:pt x="16256" y="50180"/>
                </a:lnTo>
                <a:lnTo>
                  <a:pt x="17526" y="47632"/>
                </a:lnTo>
                <a:lnTo>
                  <a:pt x="21666" y="43808"/>
                </a:lnTo>
                <a:lnTo>
                  <a:pt x="27089" y="44446"/>
                </a:lnTo>
                <a:lnTo>
                  <a:pt x="29476" y="39825"/>
                </a:lnTo>
                <a:lnTo>
                  <a:pt x="26606" y="39507"/>
                </a:lnTo>
                <a:lnTo>
                  <a:pt x="23736" y="40144"/>
                </a:lnTo>
                <a:lnTo>
                  <a:pt x="20878" y="41099"/>
                </a:lnTo>
                <a:lnTo>
                  <a:pt x="22466" y="37913"/>
                </a:lnTo>
                <a:lnTo>
                  <a:pt x="23266" y="36320"/>
                </a:lnTo>
                <a:lnTo>
                  <a:pt x="25019" y="32816"/>
                </a:lnTo>
                <a:lnTo>
                  <a:pt x="28359" y="30904"/>
                </a:lnTo>
                <a:lnTo>
                  <a:pt x="31546" y="28674"/>
                </a:lnTo>
                <a:lnTo>
                  <a:pt x="35687" y="25965"/>
                </a:lnTo>
                <a:lnTo>
                  <a:pt x="40144" y="24532"/>
                </a:lnTo>
                <a:lnTo>
                  <a:pt x="44615" y="242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51178" y="5878376"/>
            <a:ext cx="36487" cy="73439"/>
          </a:xfrm>
          <a:custGeom>
            <a:avLst/>
            <a:gdLst/>
            <a:ahLst/>
            <a:cxnLst/>
            <a:rect l="l" t="t" r="r" b="b"/>
            <a:pathLst>
              <a:path w="36487" h="73439">
                <a:moveTo>
                  <a:pt x="20396" y="14337"/>
                </a:moveTo>
                <a:lnTo>
                  <a:pt x="20078" y="9718"/>
                </a:lnTo>
                <a:lnTo>
                  <a:pt x="19913" y="6531"/>
                </a:lnTo>
                <a:lnTo>
                  <a:pt x="19443" y="3185"/>
                </a:lnTo>
                <a:lnTo>
                  <a:pt x="19278" y="0"/>
                </a:lnTo>
                <a:lnTo>
                  <a:pt x="18326" y="2230"/>
                </a:lnTo>
                <a:lnTo>
                  <a:pt x="16256" y="5415"/>
                </a:lnTo>
                <a:lnTo>
                  <a:pt x="15138" y="8602"/>
                </a:lnTo>
                <a:lnTo>
                  <a:pt x="14185" y="14814"/>
                </a:lnTo>
                <a:lnTo>
                  <a:pt x="14986" y="21027"/>
                </a:lnTo>
                <a:lnTo>
                  <a:pt x="13868" y="27400"/>
                </a:lnTo>
                <a:lnTo>
                  <a:pt x="13868" y="29949"/>
                </a:lnTo>
                <a:lnTo>
                  <a:pt x="11163" y="32656"/>
                </a:lnTo>
                <a:lnTo>
                  <a:pt x="8610" y="33294"/>
                </a:lnTo>
                <a:lnTo>
                  <a:pt x="4787" y="31541"/>
                </a:lnTo>
                <a:lnTo>
                  <a:pt x="3670" y="28675"/>
                </a:lnTo>
                <a:lnTo>
                  <a:pt x="2870" y="26126"/>
                </a:lnTo>
                <a:lnTo>
                  <a:pt x="0" y="21666"/>
                </a:lnTo>
                <a:lnTo>
                  <a:pt x="317" y="26126"/>
                </a:lnTo>
                <a:lnTo>
                  <a:pt x="0" y="30905"/>
                </a:lnTo>
                <a:lnTo>
                  <a:pt x="2400" y="35206"/>
                </a:lnTo>
                <a:lnTo>
                  <a:pt x="3187" y="36799"/>
                </a:lnTo>
                <a:lnTo>
                  <a:pt x="5732" y="42827"/>
                </a:lnTo>
                <a:lnTo>
                  <a:pt x="7286" y="55117"/>
                </a:lnTo>
                <a:lnTo>
                  <a:pt x="5587" y="67704"/>
                </a:lnTo>
                <a:lnTo>
                  <a:pt x="5257" y="69457"/>
                </a:lnTo>
                <a:lnTo>
                  <a:pt x="7658" y="73439"/>
                </a:lnTo>
                <a:lnTo>
                  <a:pt x="11950" y="72643"/>
                </a:lnTo>
                <a:lnTo>
                  <a:pt x="14986" y="71050"/>
                </a:lnTo>
                <a:lnTo>
                  <a:pt x="15303" y="68342"/>
                </a:lnTo>
                <a:lnTo>
                  <a:pt x="15455" y="65792"/>
                </a:lnTo>
                <a:lnTo>
                  <a:pt x="15938" y="63085"/>
                </a:lnTo>
                <a:lnTo>
                  <a:pt x="16408" y="56871"/>
                </a:lnTo>
                <a:lnTo>
                  <a:pt x="16256" y="50817"/>
                </a:lnTo>
                <a:lnTo>
                  <a:pt x="17208" y="44606"/>
                </a:lnTo>
                <a:lnTo>
                  <a:pt x="17691" y="41578"/>
                </a:lnTo>
                <a:lnTo>
                  <a:pt x="17526" y="38552"/>
                </a:lnTo>
                <a:lnTo>
                  <a:pt x="19443" y="35843"/>
                </a:lnTo>
                <a:lnTo>
                  <a:pt x="23418" y="30107"/>
                </a:lnTo>
                <a:lnTo>
                  <a:pt x="27241" y="25328"/>
                </a:lnTo>
                <a:lnTo>
                  <a:pt x="31546" y="20072"/>
                </a:lnTo>
                <a:lnTo>
                  <a:pt x="33464" y="17842"/>
                </a:lnTo>
                <a:lnTo>
                  <a:pt x="36487" y="15452"/>
                </a:lnTo>
                <a:lnTo>
                  <a:pt x="35534" y="12425"/>
                </a:lnTo>
                <a:lnTo>
                  <a:pt x="33782" y="12744"/>
                </a:lnTo>
                <a:lnTo>
                  <a:pt x="29959" y="17204"/>
                </a:lnTo>
                <a:lnTo>
                  <a:pt x="27241" y="18000"/>
                </a:lnTo>
                <a:lnTo>
                  <a:pt x="24218" y="18638"/>
                </a:lnTo>
                <a:lnTo>
                  <a:pt x="21666" y="16885"/>
                </a:lnTo>
                <a:lnTo>
                  <a:pt x="20396" y="143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40827" y="5920112"/>
            <a:ext cx="263334" cy="364970"/>
          </a:xfrm>
          <a:custGeom>
            <a:avLst/>
            <a:gdLst/>
            <a:ahLst/>
            <a:cxnLst/>
            <a:rect l="l" t="t" r="r" b="b"/>
            <a:pathLst>
              <a:path w="263334" h="364970">
                <a:moveTo>
                  <a:pt x="71843" y="129514"/>
                </a:moveTo>
                <a:lnTo>
                  <a:pt x="68670" y="119388"/>
                </a:lnTo>
                <a:lnTo>
                  <a:pt x="66172" y="103578"/>
                </a:lnTo>
                <a:lnTo>
                  <a:pt x="65468" y="97335"/>
                </a:lnTo>
                <a:lnTo>
                  <a:pt x="64391" y="84348"/>
                </a:lnTo>
                <a:lnTo>
                  <a:pt x="62797" y="71170"/>
                </a:lnTo>
                <a:lnTo>
                  <a:pt x="59864" y="59582"/>
                </a:lnTo>
                <a:lnTo>
                  <a:pt x="59740" y="59262"/>
                </a:lnTo>
                <a:lnTo>
                  <a:pt x="57988" y="54960"/>
                </a:lnTo>
                <a:lnTo>
                  <a:pt x="55118" y="51137"/>
                </a:lnTo>
                <a:lnTo>
                  <a:pt x="52895" y="47153"/>
                </a:lnTo>
                <a:lnTo>
                  <a:pt x="58940" y="42853"/>
                </a:lnTo>
                <a:lnTo>
                  <a:pt x="69303" y="39667"/>
                </a:lnTo>
                <a:lnTo>
                  <a:pt x="73761" y="33773"/>
                </a:lnTo>
                <a:lnTo>
                  <a:pt x="78198" y="22612"/>
                </a:lnTo>
                <a:lnTo>
                  <a:pt x="79630" y="9080"/>
                </a:lnTo>
                <a:lnTo>
                  <a:pt x="79654" y="8444"/>
                </a:lnTo>
                <a:lnTo>
                  <a:pt x="67072" y="12856"/>
                </a:lnTo>
                <a:lnTo>
                  <a:pt x="56842" y="19864"/>
                </a:lnTo>
                <a:lnTo>
                  <a:pt x="56235" y="20549"/>
                </a:lnTo>
                <a:lnTo>
                  <a:pt x="53365" y="24055"/>
                </a:lnTo>
                <a:lnTo>
                  <a:pt x="50660" y="27720"/>
                </a:lnTo>
                <a:lnTo>
                  <a:pt x="47155" y="30745"/>
                </a:lnTo>
                <a:lnTo>
                  <a:pt x="45084" y="31701"/>
                </a:lnTo>
                <a:lnTo>
                  <a:pt x="42379" y="31064"/>
                </a:lnTo>
                <a:lnTo>
                  <a:pt x="38874" y="33295"/>
                </a:lnTo>
                <a:lnTo>
                  <a:pt x="34569" y="34410"/>
                </a:lnTo>
                <a:lnTo>
                  <a:pt x="31546" y="35206"/>
                </a:lnTo>
                <a:lnTo>
                  <a:pt x="29159" y="32658"/>
                </a:lnTo>
                <a:lnTo>
                  <a:pt x="30746" y="30109"/>
                </a:lnTo>
                <a:lnTo>
                  <a:pt x="28193" y="28196"/>
                </a:lnTo>
                <a:lnTo>
                  <a:pt x="28193" y="27877"/>
                </a:lnTo>
                <a:lnTo>
                  <a:pt x="25806" y="25330"/>
                </a:lnTo>
                <a:lnTo>
                  <a:pt x="25488" y="27877"/>
                </a:lnTo>
                <a:lnTo>
                  <a:pt x="24853" y="30745"/>
                </a:lnTo>
                <a:lnTo>
                  <a:pt x="22301" y="30905"/>
                </a:lnTo>
                <a:lnTo>
                  <a:pt x="18008" y="31701"/>
                </a:lnTo>
                <a:lnTo>
                  <a:pt x="15608" y="27720"/>
                </a:lnTo>
                <a:lnTo>
                  <a:pt x="15925" y="25967"/>
                </a:lnTo>
                <a:lnTo>
                  <a:pt x="16573" y="22940"/>
                </a:lnTo>
                <a:lnTo>
                  <a:pt x="17208" y="19913"/>
                </a:lnTo>
                <a:lnTo>
                  <a:pt x="17360" y="16727"/>
                </a:lnTo>
                <a:lnTo>
                  <a:pt x="14490" y="13381"/>
                </a:lnTo>
                <a:lnTo>
                  <a:pt x="12738" y="10833"/>
                </a:lnTo>
                <a:lnTo>
                  <a:pt x="8915" y="6372"/>
                </a:lnTo>
                <a:lnTo>
                  <a:pt x="5257" y="2230"/>
                </a:lnTo>
                <a:lnTo>
                  <a:pt x="3505" y="0"/>
                </a:lnTo>
                <a:lnTo>
                  <a:pt x="2387" y="3822"/>
                </a:lnTo>
                <a:lnTo>
                  <a:pt x="634" y="7806"/>
                </a:lnTo>
                <a:lnTo>
                  <a:pt x="0" y="11788"/>
                </a:lnTo>
                <a:lnTo>
                  <a:pt x="1373" y="25212"/>
                </a:lnTo>
                <a:lnTo>
                  <a:pt x="6372" y="35677"/>
                </a:lnTo>
                <a:lnTo>
                  <a:pt x="7327" y="37597"/>
                </a:lnTo>
                <a:lnTo>
                  <a:pt x="4140" y="39825"/>
                </a:lnTo>
                <a:lnTo>
                  <a:pt x="3670" y="40942"/>
                </a:lnTo>
                <a:lnTo>
                  <a:pt x="2641" y="43770"/>
                </a:lnTo>
                <a:lnTo>
                  <a:pt x="8915" y="38870"/>
                </a:lnTo>
                <a:lnTo>
                  <a:pt x="12268" y="36482"/>
                </a:lnTo>
                <a:lnTo>
                  <a:pt x="8915" y="33614"/>
                </a:lnTo>
                <a:lnTo>
                  <a:pt x="5410" y="30586"/>
                </a:lnTo>
                <a:lnTo>
                  <a:pt x="1270" y="18002"/>
                </a:lnTo>
                <a:lnTo>
                  <a:pt x="2387" y="11788"/>
                </a:lnTo>
                <a:lnTo>
                  <a:pt x="2705" y="9876"/>
                </a:lnTo>
                <a:lnTo>
                  <a:pt x="3822" y="7169"/>
                </a:lnTo>
                <a:lnTo>
                  <a:pt x="7493" y="9399"/>
                </a:lnTo>
                <a:lnTo>
                  <a:pt x="8915" y="10993"/>
                </a:lnTo>
                <a:lnTo>
                  <a:pt x="11315" y="14018"/>
                </a:lnTo>
                <a:lnTo>
                  <a:pt x="11785" y="15770"/>
                </a:lnTo>
                <a:lnTo>
                  <a:pt x="13220" y="18639"/>
                </a:lnTo>
                <a:lnTo>
                  <a:pt x="14655" y="21824"/>
                </a:lnTo>
                <a:lnTo>
                  <a:pt x="15455" y="25170"/>
                </a:lnTo>
                <a:lnTo>
                  <a:pt x="14820" y="32658"/>
                </a:lnTo>
                <a:lnTo>
                  <a:pt x="16090" y="33454"/>
                </a:lnTo>
                <a:lnTo>
                  <a:pt x="19761" y="32658"/>
                </a:lnTo>
                <a:lnTo>
                  <a:pt x="25171" y="33295"/>
                </a:lnTo>
                <a:lnTo>
                  <a:pt x="27076" y="33454"/>
                </a:lnTo>
                <a:lnTo>
                  <a:pt x="25323" y="36003"/>
                </a:lnTo>
                <a:lnTo>
                  <a:pt x="26123" y="36163"/>
                </a:lnTo>
                <a:lnTo>
                  <a:pt x="29629" y="36482"/>
                </a:lnTo>
                <a:lnTo>
                  <a:pt x="34569" y="36799"/>
                </a:lnTo>
                <a:lnTo>
                  <a:pt x="39192" y="37435"/>
                </a:lnTo>
                <a:lnTo>
                  <a:pt x="41097" y="41738"/>
                </a:lnTo>
                <a:lnTo>
                  <a:pt x="50124" y="33006"/>
                </a:lnTo>
                <a:lnTo>
                  <a:pt x="59073" y="23474"/>
                </a:lnTo>
                <a:lnTo>
                  <a:pt x="69082" y="15465"/>
                </a:lnTo>
                <a:lnTo>
                  <a:pt x="75349" y="12584"/>
                </a:lnTo>
                <a:lnTo>
                  <a:pt x="75831" y="14815"/>
                </a:lnTo>
                <a:lnTo>
                  <a:pt x="75666" y="17522"/>
                </a:lnTo>
                <a:lnTo>
                  <a:pt x="74396" y="28994"/>
                </a:lnTo>
                <a:lnTo>
                  <a:pt x="71843" y="32976"/>
                </a:lnTo>
                <a:lnTo>
                  <a:pt x="63080" y="36958"/>
                </a:lnTo>
                <a:lnTo>
                  <a:pt x="56070" y="40144"/>
                </a:lnTo>
                <a:lnTo>
                  <a:pt x="48742" y="42216"/>
                </a:lnTo>
                <a:lnTo>
                  <a:pt x="43014" y="47153"/>
                </a:lnTo>
                <a:lnTo>
                  <a:pt x="45402" y="48587"/>
                </a:lnTo>
                <a:lnTo>
                  <a:pt x="47955" y="53209"/>
                </a:lnTo>
                <a:lnTo>
                  <a:pt x="49860" y="56553"/>
                </a:lnTo>
                <a:lnTo>
                  <a:pt x="53999" y="67075"/>
                </a:lnTo>
                <a:lnTo>
                  <a:pt x="56173" y="79220"/>
                </a:lnTo>
                <a:lnTo>
                  <a:pt x="57317" y="92226"/>
                </a:lnTo>
                <a:lnTo>
                  <a:pt x="58366" y="105331"/>
                </a:lnTo>
                <a:lnTo>
                  <a:pt x="60257" y="117773"/>
                </a:lnTo>
                <a:lnTo>
                  <a:pt x="60540" y="119000"/>
                </a:lnTo>
                <a:lnTo>
                  <a:pt x="61810" y="124895"/>
                </a:lnTo>
                <a:lnTo>
                  <a:pt x="61810" y="129674"/>
                </a:lnTo>
                <a:lnTo>
                  <a:pt x="64681" y="134931"/>
                </a:lnTo>
                <a:lnTo>
                  <a:pt x="77341" y="135331"/>
                </a:lnTo>
                <a:lnTo>
                  <a:pt x="89476" y="137945"/>
                </a:lnTo>
                <a:lnTo>
                  <a:pt x="101641" y="140955"/>
                </a:lnTo>
                <a:lnTo>
                  <a:pt x="109766" y="142259"/>
                </a:lnTo>
                <a:lnTo>
                  <a:pt x="122959" y="142368"/>
                </a:lnTo>
                <a:lnTo>
                  <a:pt x="135012" y="140447"/>
                </a:lnTo>
                <a:lnTo>
                  <a:pt x="140512" y="139232"/>
                </a:lnTo>
                <a:lnTo>
                  <a:pt x="144005" y="138436"/>
                </a:lnTo>
                <a:lnTo>
                  <a:pt x="145922" y="137798"/>
                </a:lnTo>
                <a:lnTo>
                  <a:pt x="148628" y="136842"/>
                </a:lnTo>
                <a:lnTo>
                  <a:pt x="151333" y="136046"/>
                </a:lnTo>
                <a:lnTo>
                  <a:pt x="155003" y="136364"/>
                </a:lnTo>
                <a:lnTo>
                  <a:pt x="159308" y="136683"/>
                </a:lnTo>
                <a:lnTo>
                  <a:pt x="162648" y="139232"/>
                </a:lnTo>
                <a:lnTo>
                  <a:pt x="166001" y="140826"/>
                </a:lnTo>
                <a:lnTo>
                  <a:pt x="167424" y="141143"/>
                </a:lnTo>
                <a:lnTo>
                  <a:pt x="177835" y="148600"/>
                </a:lnTo>
                <a:lnTo>
                  <a:pt x="186933" y="157053"/>
                </a:lnTo>
                <a:lnTo>
                  <a:pt x="194624" y="167096"/>
                </a:lnTo>
                <a:lnTo>
                  <a:pt x="200810" y="179325"/>
                </a:lnTo>
                <a:lnTo>
                  <a:pt x="201206" y="180492"/>
                </a:lnTo>
                <a:lnTo>
                  <a:pt x="202476" y="183997"/>
                </a:lnTo>
                <a:lnTo>
                  <a:pt x="202476" y="191644"/>
                </a:lnTo>
                <a:lnTo>
                  <a:pt x="203276" y="199928"/>
                </a:lnTo>
                <a:lnTo>
                  <a:pt x="204393" y="206140"/>
                </a:lnTo>
                <a:lnTo>
                  <a:pt x="204393" y="208848"/>
                </a:lnTo>
                <a:lnTo>
                  <a:pt x="204711" y="209964"/>
                </a:lnTo>
                <a:lnTo>
                  <a:pt x="204863" y="164721"/>
                </a:lnTo>
                <a:lnTo>
                  <a:pt x="202958" y="161693"/>
                </a:lnTo>
                <a:lnTo>
                  <a:pt x="201040" y="157552"/>
                </a:lnTo>
                <a:lnTo>
                  <a:pt x="198970" y="155959"/>
                </a:lnTo>
                <a:lnTo>
                  <a:pt x="201523" y="156437"/>
                </a:lnTo>
                <a:lnTo>
                  <a:pt x="204863" y="158667"/>
                </a:lnTo>
                <a:lnTo>
                  <a:pt x="208216" y="162808"/>
                </a:lnTo>
                <a:lnTo>
                  <a:pt x="209651" y="165836"/>
                </a:lnTo>
                <a:lnTo>
                  <a:pt x="206298" y="166792"/>
                </a:lnTo>
                <a:lnTo>
                  <a:pt x="207733" y="222390"/>
                </a:lnTo>
                <a:lnTo>
                  <a:pt x="207899" y="225098"/>
                </a:lnTo>
                <a:lnTo>
                  <a:pt x="215052" y="236769"/>
                </a:lnTo>
                <a:lnTo>
                  <a:pt x="224866" y="245334"/>
                </a:lnTo>
                <a:lnTo>
                  <a:pt x="227812" y="247241"/>
                </a:lnTo>
                <a:lnTo>
                  <a:pt x="230517" y="248674"/>
                </a:lnTo>
                <a:lnTo>
                  <a:pt x="234022" y="248994"/>
                </a:lnTo>
                <a:lnTo>
                  <a:pt x="237845" y="251383"/>
                </a:lnTo>
                <a:lnTo>
                  <a:pt x="237845" y="254728"/>
                </a:lnTo>
                <a:lnTo>
                  <a:pt x="238163" y="256641"/>
                </a:lnTo>
                <a:lnTo>
                  <a:pt x="240545" y="269367"/>
                </a:lnTo>
                <a:lnTo>
                  <a:pt x="243327" y="281609"/>
                </a:lnTo>
                <a:lnTo>
                  <a:pt x="246125" y="290573"/>
                </a:lnTo>
                <a:lnTo>
                  <a:pt x="246291" y="295511"/>
                </a:lnTo>
                <a:lnTo>
                  <a:pt x="246443" y="296148"/>
                </a:lnTo>
                <a:lnTo>
                  <a:pt x="250222" y="307121"/>
                </a:lnTo>
                <a:lnTo>
                  <a:pt x="253597" y="320432"/>
                </a:lnTo>
                <a:lnTo>
                  <a:pt x="253771" y="328169"/>
                </a:lnTo>
                <a:lnTo>
                  <a:pt x="251866" y="330718"/>
                </a:lnTo>
                <a:lnTo>
                  <a:pt x="248513" y="336772"/>
                </a:lnTo>
                <a:lnTo>
                  <a:pt x="245643" y="342347"/>
                </a:lnTo>
                <a:lnTo>
                  <a:pt x="243103" y="348560"/>
                </a:lnTo>
                <a:lnTo>
                  <a:pt x="232772" y="347106"/>
                </a:lnTo>
                <a:lnTo>
                  <a:pt x="231317" y="349675"/>
                </a:lnTo>
                <a:lnTo>
                  <a:pt x="225729" y="353816"/>
                </a:lnTo>
                <a:lnTo>
                  <a:pt x="228600" y="358597"/>
                </a:lnTo>
                <a:lnTo>
                  <a:pt x="230035" y="359872"/>
                </a:lnTo>
                <a:lnTo>
                  <a:pt x="228439" y="359513"/>
                </a:lnTo>
                <a:lnTo>
                  <a:pt x="227482" y="364970"/>
                </a:lnTo>
                <a:lnTo>
                  <a:pt x="233705" y="364331"/>
                </a:lnTo>
                <a:lnTo>
                  <a:pt x="241185" y="364650"/>
                </a:lnTo>
                <a:lnTo>
                  <a:pt x="245808" y="361146"/>
                </a:lnTo>
                <a:lnTo>
                  <a:pt x="251110" y="350572"/>
                </a:lnTo>
                <a:lnTo>
                  <a:pt x="257441" y="338364"/>
                </a:lnTo>
                <a:lnTo>
                  <a:pt x="260146" y="339479"/>
                </a:lnTo>
                <a:lnTo>
                  <a:pt x="263169" y="339479"/>
                </a:lnTo>
                <a:lnTo>
                  <a:pt x="263334" y="337728"/>
                </a:lnTo>
                <a:lnTo>
                  <a:pt x="263334" y="334064"/>
                </a:lnTo>
                <a:lnTo>
                  <a:pt x="261415" y="321081"/>
                </a:lnTo>
                <a:lnTo>
                  <a:pt x="257663" y="308900"/>
                </a:lnTo>
                <a:lnTo>
                  <a:pt x="253691" y="297143"/>
                </a:lnTo>
                <a:lnTo>
                  <a:pt x="253301" y="295829"/>
                </a:lnTo>
                <a:lnTo>
                  <a:pt x="250189" y="283772"/>
                </a:lnTo>
                <a:lnTo>
                  <a:pt x="247490" y="271232"/>
                </a:lnTo>
                <a:lnTo>
                  <a:pt x="245171" y="258553"/>
                </a:lnTo>
                <a:lnTo>
                  <a:pt x="243420" y="247559"/>
                </a:lnTo>
                <a:lnTo>
                  <a:pt x="231510" y="242273"/>
                </a:lnTo>
                <a:lnTo>
                  <a:pt x="221636" y="233692"/>
                </a:lnTo>
                <a:lnTo>
                  <a:pt x="217297" y="225894"/>
                </a:lnTo>
                <a:lnTo>
                  <a:pt x="214595" y="212228"/>
                </a:lnTo>
                <a:lnTo>
                  <a:pt x="214626" y="198793"/>
                </a:lnTo>
                <a:lnTo>
                  <a:pt x="214972" y="187119"/>
                </a:lnTo>
                <a:lnTo>
                  <a:pt x="213474" y="179217"/>
                </a:lnTo>
                <a:lnTo>
                  <a:pt x="216979" y="178581"/>
                </a:lnTo>
                <a:lnTo>
                  <a:pt x="220484" y="178102"/>
                </a:lnTo>
                <a:lnTo>
                  <a:pt x="223342" y="177307"/>
                </a:lnTo>
                <a:lnTo>
                  <a:pt x="220319" y="171570"/>
                </a:lnTo>
                <a:lnTo>
                  <a:pt x="217297" y="164721"/>
                </a:lnTo>
                <a:lnTo>
                  <a:pt x="213474" y="159465"/>
                </a:lnTo>
                <a:lnTo>
                  <a:pt x="211556" y="156914"/>
                </a:lnTo>
                <a:lnTo>
                  <a:pt x="208534" y="153888"/>
                </a:lnTo>
                <a:lnTo>
                  <a:pt x="204863" y="153092"/>
                </a:lnTo>
                <a:lnTo>
                  <a:pt x="204393" y="152932"/>
                </a:lnTo>
                <a:lnTo>
                  <a:pt x="201523" y="152613"/>
                </a:lnTo>
                <a:lnTo>
                  <a:pt x="197853" y="153569"/>
                </a:lnTo>
                <a:lnTo>
                  <a:pt x="195630" y="152613"/>
                </a:lnTo>
                <a:lnTo>
                  <a:pt x="192760" y="151339"/>
                </a:lnTo>
                <a:lnTo>
                  <a:pt x="189890" y="147516"/>
                </a:lnTo>
                <a:lnTo>
                  <a:pt x="187185" y="145764"/>
                </a:lnTo>
                <a:lnTo>
                  <a:pt x="176426" y="139779"/>
                </a:lnTo>
                <a:lnTo>
                  <a:pt x="164168" y="135429"/>
                </a:lnTo>
                <a:lnTo>
                  <a:pt x="159461" y="134452"/>
                </a:lnTo>
                <a:lnTo>
                  <a:pt x="155003" y="133816"/>
                </a:lnTo>
                <a:lnTo>
                  <a:pt x="150380" y="134134"/>
                </a:lnTo>
                <a:lnTo>
                  <a:pt x="145922" y="134931"/>
                </a:lnTo>
                <a:lnTo>
                  <a:pt x="133671" y="137678"/>
                </a:lnTo>
                <a:lnTo>
                  <a:pt x="121050" y="139879"/>
                </a:lnTo>
                <a:lnTo>
                  <a:pt x="118516" y="140028"/>
                </a:lnTo>
                <a:lnTo>
                  <a:pt x="105420" y="138676"/>
                </a:lnTo>
                <a:lnTo>
                  <a:pt x="93206" y="135164"/>
                </a:lnTo>
                <a:lnTo>
                  <a:pt x="84594" y="132542"/>
                </a:lnTo>
                <a:lnTo>
                  <a:pt x="81089" y="131585"/>
                </a:lnTo>
                <a:lnTo>
                  <a:pt x="74549" y="131744"/>
                </a:lnTo>
                <a:lnTo>
                  <a:pt x="71843" y="12951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45539" y="6084834"/>
            <a:ext cx="3022" cy="57669"/>
          </a:xfrm>
          <a:custGeom>
            <a:avLst/>
            <a:gdLst/>
            <a:ahLst/>
            <a:cxnLst/>
            <a:rect l="l" t="t" r="r" b="b"/>
            <a:pathLst>
              <a:path w="3022" h="57669">
                <a:moveTo>
                  <a:pt x="0" y="45242"/>
                </a:moveTo>
                <a:lnTo>
                  <a:pt x="0" y="47950"/>
                </a:lnTo>
                <a:lnTo>
                  <a:pt x="152" y="47950"/>
                </a:lnTo>
                <a:lnTo>
                  <a:pt x="1117" y="51296"/>
                </a:lnTo>
                <a:lnTo>
                  <a:pt x="1435" y="54164"/>
                </a:lnTo>
                <a:lnTo>
                  <a:pt x="3022" y="57669"/>
                </a:lnTo>
                <a:lnTo>
                  <a:pt x="1587" y="2071"/>
                </a:lnTo>
                <a:lnTo>
                  <a:pt x="152" y="0"/>
                </a:lnTo>
                <a:lnTo>
                  <a:pt x="0" y="4524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63065" y="6273929"/>
            <a:ext cx="6362" cy="5696"/>
          </a:xfrm>
          <a:custGeom>
            <a:avLst/>
            <a:gdLst/>
            <a:ahLst/>
            <a:cxnLst/>
            <a:rect l="l" t="t" r="r" b="b"/>
            <a:pathLst>
              <a:path w="6362" h="5696">
                <a:moveTo>
                  <a:pt x="3492" y="0"/>
                </a:moveTo>
                <a:lnTo>
                  <a:pt x="0" y="4301"/>
                </a:lnTo>
                <a:lnTo>
                  <a:pt x="6202" y="5696"/>
                </a:lnTo>
                <a:lnTo>
                  <a:pt x="6362" y="4780"/>
                </a:lnTo>
                <a:lnTo>
                  <a:pt x="3492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16609" y="6266124"/>
            <a:ext cx="6057" cy="6850"/>
          </a:xfrm>
          <a:custGeom>
            <a:avLst/>
            <a:gdLst/>
            <a:ahLst/>
            <a:cxnLst/>
            <a:rect l="l" t="t" r="r" b="b"/>
            <a:pathLst>
              <a:path w="6057" h="6850">
                <a:moveTo>
                  <a:pt x="6057" y="6054"/>
                </a:moveTo>
                <a:lnTo>
                  <a:pt x="4470" y="0"/>
                </a:lnTo>
                <a:lnTo>
                  <a:pt x="4152" y="1752"/>
                </a:lnTo>
                <a:lnTo>
                  <a:pt x="3545" y="1417"/>
                </a:lnTo>
                <a:lnTo>
                  <a:pt x="0" y="6850"/>
                </a:lnTo>
                <a:lnTo>
                  <a:pt x="6057" y="605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43215" y="5963883"/>
            <a:ext cx="253" cy="320"/>
          </a:xfrm>
          <a:custGeom>
            <a:avLst/>
            <a:gdLst/>
            <a:ahLst/>
            <a:cxnLst/>
            <a:rect l="l" t="t" r="r" b="b"/>
            <a:pathLst>
              <a:path w="253" h="320">
                <a:moveTo>
                  <a:pt x="253" y="0"/>
                </a:moveTo>
                <a:lnTo>
                  <a:pt x="0" y="198"/>
                </a:lnTo>
                <a:lnTo>
                  <a:pt x="136" y="320"/>
                </a:lnTo>
                <a:lnTo>
                  <a:pt x="253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72615" y="6266155"/>
            <a:ext cx="1586" cy="1063"/>
          </a:xfrm>
          <a:custGeom>
            <a:avLst/>
            <a:gdLst/>
            <a:ahLst/>
            <a:cxnLst/>
            <a:rect l="l" t="t" r="r" b="b"/>
            <a:pathLst>
              <a:path w="1586" h="1063">
                <a:moveTo>
                  <a:pt x="1586" y="0"/>
                </a:moveTo>
                <a:lnTo>
                  <a:pt x="0" y="924"/>
                </a:lnTo>
                <a:lnTo>
                  <a:pt x="984" y="1063"/>
                </a:lnTo>
                <a:lnTo>
                  <a:pt x="1586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83245" y="6112234"/>
            <a:ext cx="106895" cy="153921"/>
          </a:xfrm>
          <a:custGeom>
            <a:avLst/>
            <a:gdLst/>
            <a:ahLst/>
            <a:cxnLst/>
            <a:rect l="l" t="t" r="r" b="b"/>
            <a:pathLst>
              <a:path w="106895" h="153921">
                <a:moveTo>
                  <a:pt x="40627" y="46040"/>
                </a:moveTo>
                <a:lnTo>
                  <a:pt x="46037" y="50659"/>
                </a:lnTo>
                <a:lnTo>
                  <a:pt x="52095" y="54643"/>
                </a:lnTo>
                <a:lnTo>
                  <a:pt x="54965" y="56713"/>
                </a:lnTo>
                <a:lnTo>
                  <a:pt x="58623" y="58784"/>
                </a:lnTo>
                <a:lnTo>
                  <a:pt x="62445" y="61014"/>
                </a:lnTo>
                <a:lnTo>
                  <a:pt x="74128" y="68148"/>
                </a:lnTo>
                <a:lnTo>
                  <a:pt x="84206" y="76260"/>
                </a:lnTo>
                <a:lnTo>
                  <a:pt x="88569" y="82042"/>
                </a:lnTo>
                <a:lnTo>
                  <a:pt x="93100" y="93579"/>
                </a:lnTo>
                <a:lnTo>
                  <a:pt x="96523" y="106019"/>
                </a:lnTo>
                <a:lnTo>
                  <a:pt x="97650" y="110239"/>
                </a:lnTo>
                <a:lnTo>
                  <a:pt x="98767" y="114701"/>
                </a:lnTo>
                <a:lnTo>
                  <a:pt x="103873" y="126649"/>
                </a:lnTo>
                <a:lnTo>
                  <a:pt x="102908" y="131428"/>
                </a:lnTo>
                <a:lnTo>
                  <a:pt x="102438" y="133817"/>
                </a:lnTo>
                <a:lnTo>
                  <a:pt x="99085" y="137003"/>
                </a:lnTo>
                <a:lnTo>
                  <a:pt x="97980" y="139073"/>
                </a:lnTo>
                <a:lnTo>
                  <a:pt x="95580" y="143534"/>
                </a:lnTo>
                <a:lnTo>
                  <a:pt x="93992" y="148154"/>
                </a:lnTo>
                <a:lnTo>
                  <a:pt x="91605" y="152774"/>
                </a:lnTo>
                <a:lnTo>
                  <a:pt x="90956" y="153921"/>
                </a:lnTo>
                <a:lnTo>
                  <a:pt x="95110" y="151499"/>
                </a:lnTo>
                <a:lnTo>
                  <a:pt x="98450" y="145127"/>
                </a:lnTo>
                <a:lnTo>
                  <a:pt x="99733" y="142420"/>
                </a:lnTo>
                <a:lnTo>
                  <a:pt x="100520" y="139871"/>
                </a:lnTo>
                <a:lnTo>
                  <a:pt x="103073" y="136206"/>
                </a:lnTo>
                <a:lnTo>
                  <a:pt x="105778" y="134296"/>
                </a:lnTo>
                <a:lnTo>
                  <a:pt x="105943" y="131109"/>
                </a:lnTo>
                <a:lnTo>
                  <a:pt x="106895" y="130630"/>
                </a:lnTo>
                <a:lnTo>
                  <a:pt x="105308" y="125055"/>
                </a:lnTo>
                <a:lnTo>
                  <a:pt x="105143" y="124578"/>
                </a:lnTo>
                <a:lnTo>
                  <a:pt x="101358" y="111728"/>
                </a:lnTo>
                <a:lnTo>
                  <a:pt x="97810" y="99428"/>
                </a:lnTo>
                <a:lnTo>
                  <a:pt x="94251" y="87928"/>
                </a:lnTo>
                <a:lnTo>
                  <a:pt x="93827" y="86662"/>
                </a:lnTo>
                <a:lnTo>
                  <a:pt x="92875" y="84114"/>
                </a:lnTo>
                <a:lnTo>
                  <a:pt x="91440" y="78060"/>
                </a:lnTo>
                <a:lnTo>
                  <a:pt x="90004" y="75989"/>
                </a:lnTo>
                <a:lnTo>
                  <a:pt x="87299" y="72006"/>
                </a:lnTo>
                <a:lnTo>
                  <a:pt x="83312" y="70413"/>
                </a:lnTo>
                <a:lnTo>
                  <a:pt x="79336" y="67546"/>
                </a:lnTo>
                <a:lnTo>
                  <a:pt x="77101" y="64678"/>
                </a:lnTo>
                <a:lnTo>
                  <a:pt x="75984" y="63882"/>
                </a:lnTo>
                <a:lnTo>
                  <a:pt x="71691" y="60695"/>
                </a:lnTo>
                <a:lnTo>
                  <a:pt x="67233" y="58624"/>
                </a:lnTo>
                <a:lnTo>
                  <a:pt x="62445" y="55438"/>
                </a:lnTo>
                <a:lnTo>
                  <a:pt x="61976" y="55119"/>
                </a:lnTo>
                <a:lnTo>
                  <a:pt x="56400" y="51456"/>
                </a:lnTo>
                <a:lnTo>
                  <a:pt x="50977" y="46198"/>
                </a:lnTo>
                <a:lnTo>
                  <a:pt x="46672" y="42853"/>
                </a:lnTo>
                <a:lnTo>
                  <a:pt x="43967" y="40783"/>
                </a:lnTo>
                <a:lnTo>
                  <a:pt x="40944" y="40144"/>
                </a:lnTo>
                <a:lnTo>
                  <a:pt x="38392" y="37915"/>
                </a:lnTo>
                <a:lnTo>
                  <a:pt x="37274" y="35684"/>
                </a:lnTo>
                <a:lnTo>
                  <a:pt x="34086" y="32976"/>
                </a:lnTo>
                <a:lnTo>
                  <a:pt x="30581" y="31382"/>
                </a:lnTo>
                <a:lnTo>
                  <a:pt x="27406" y="28835"/>
                </a:lnTo>
                <a:lnTo>
                  <a:pt x="25488" y="27401"/>
                </a:lnTo>
                <a:lnTo>
                  <a:pt x="23901" y="24373"/>
                </a:lnTo>
                <a:lnTo>
                  <a:pt x="20191" y="20785"/>
                </a:lnTo>
                <a:lnTo>
                  <a:pt x="11572" y="11836"/>
                </a:lnTo>
                <a:lnTo>
                  <a:pt x="3505" y="1752"/>
                </a:lnTo>
                <a:lnTo>
                  <a:pt x="800" y="0"/>
                </a:lnTo>
                <a:lnTo>
                  <a:pt x="800" y="4301"/>
                </a:lnTo>
                <a:lnTo>
                  <a:pt x="1587" y="8444"/>
                </a:lnTo>
                <a:lnTo>
                  <a:pt x="0" y="10993"/>
                </a:lnTo>
                <a:lnTo>
                  <a:pt x="1435" y="33773"/>
                </a:lnTo>
                <a:lnTo>
                  <a:pt x="3505" y="33614"/>
                </a:lnTo>
                <a:lnTo>
                  <a:pt x="5257" y="33454"/>
                </a:lnTo>
                <a:lnTo>
                  <a:pt x="8762" y="32976"/>
                </a:lnTo>
                <a:lnTo>
                  <a:pt x="12420" y="32339"/>
                </a:lnTo>
                <a:lnTo>
                  <a:pt x="15290" y="29790"/>
                </a:lnTo>
                <a:lnTo>
                  <a:pt x="19278" y="29950"/>
                </a:lnTo>
                <a:lnTo>
                  <a:pt x="21031" y="30269"/>
                </a:lnTo>
                <a:lnTo>
                  <a:pt x="23736" y="33135"/>
                </a:lnTo>
                <a:lnTo>
                  <a:pt x="26606" y="36482"/>
                </a:lnTo>
                <a:lnTo>
                  <a:pt x="26123" y="39189"/>
                </a:lnTo>
                <a:lnTo>
                  <a:pt x="25171" y="45243"/>
                </a:lnTo>
                <a:lnTo>
                  <a:pt x="23583" y="52730"/>
                </a:lnTo>
                <a:lnTo>
                  <a:pt x="24688" y="61492"/>
                </a:lnTo>
                <a:lnTo>
                  <a:pt x="25654" y="69617"/>
                </a:lnTo>
                <a:lnTo>
                  <a:pt x="29311" y="76466"/>
                </a:lnTo>
                <a:lnTo>
                  <a:pt x="32292" y="66406"/>
                </a:lnTo>
                <a:lnTo>
                  <a:pt x="32278" y="54116"/>
                </a:lnTo>
                <a:lnTo>
                  <a:pt x="34569" y="42216"/>
                </a:lnTo>
                <a:lnTo>
                  <a:pt x="40627" y="4604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14704" y="5964204"/>
            <a:ext cx="211074" cy="330435"/>
          </a:xfrm>
          <a:custGeom>
            <a:avLst/>
            <a:gdLst/>
            <a:ahLst/>
            <a:cxnLst/>
            <a:rect l="l" t="t" r="r" b="b"/>
            <a:pathLst>
              <a:path w="211074" h="330435">
                <a:moveTo>
                  <a:pt x="41414" y="103425"/>
                </a:moveTo>
                <a:lnTo>
                  <a:pt x="40462" y="99441"/>
                </a:lnTo>
                <a:lnTo>
                  <a:pt x="40614" y="98167"/>
                </a:lnTo>
                <a:lnTo>
                  <a:pt x="40944" y="94663"/>
                </a:lnTo>
                <a:lnTo>
                  <a:pt x="44132" y="91157"/>
                </a:lnTo>
                <a:lnTo>
                  <a:pt x="45237" y="88132"/>
                </a:lnTo>
                <a:lnTo>
                  <a:pt x="47942" y="80326"/>
                </a:lnTo>
                <a:lnTo>
                  <a:pt x="49542" y="75068"/>
                </a:lnTo>
                <a:lnTo>
                  <a:pt x="50177" y="66785"/>
                </a:lnTo>
                <a:lnTo>
                  <a:pt x="50660" y="59456"/>
                </a:lnTo>
                <a:lnTo>
                  <a:pt x="50025" y="51491"/>
                </a:lnTo>
                <a:lnTo>
                  <a:pt x="49695" y="43687"/>
                </a:lnTo>
                <a:lnTo>
                  <a:pt x="61645" y="41934"/>
                </a:lnTo>
                <a:lnTo>
                  <a:pt x="63080" y="37791"/>
                </a:lnTo>
                <a:lnTo>
                  <a:pt x="65316" y="26959"/>
                </a:lnTo>
                <a:lnTo>
                  <a:pt x="59575" y="28711"/>
                </a:lnTo>
                <a:lnTo>
                  <a:pt x="60375" y="31418"/>
                </a:lnTo>
                <a:lnTo>
                  <a:pt x="57023" y="33809"/>
                </a:lnTo>
                <a:lnTo>
                  <a:pt x="50977" y="38110"/>
                </a:lnTo>
                <a:lnTo>
                  <a:pt x="43014" y="37631"/>
                </a:lnTo>
                <a:lnTo>
                  <a:pt x="36474" y="41455"/>
                </a:lnTo>
                <a:lnTo>
                  <a:pt x="35039" y="42570"/>
                </a:lnTo>
                <a:lnTo>
                  <a:pt x="31864" y="45917"/>
                </a:lnTo>
                <a:lnTo>
                  <a:pt x="28511" y="47987"/>
                </a:lnTo>
                <a:lnTo>
                  <a:pt x="25006" y="48306"/>
                </a:lnTo>
                <a:lnTo>
                  <a:pt x="29476" y="45278"/>
                </a:lnTo>
                <a:lnTo>
                  <a:pt x="32181" y="40818"/>
                </a:lnTo>
                <a:lnTo>
                  <a:pt x="35039" y="36199"/>
                </a:lnTo>
                <a:lnTo>
                  <a:pt x="35039" y="34925"/>
                </a:lnTo>
                <a:lnTo>
                  <a:pt x="30581" y="34606"/>
                </a:lnTo>
                <a:lnTo>
                  <a:pt x="27876" y="36996"/>
                </a:lnTo>
                <a:lnTo>
                  <a:pt x="24536" y="39065"/>
                </a:lnTo>
                <a:lnTo>
                  <a:pt x="28676" y="38429"/>
                </a:lnTo>
                <a:lnTo>
                  <a:pt x="29946" y="40978"/>
                </a:lnTo>
                <a:lnTo>
                  <a:pt x="28994" y="43845"/>
                </a:lnTo>
                <a:lnTo>
                  <a:pt x="25488" y="47349"/>
                </a:lnTo>
                <a:lnTo>
                  <a:pt x="24536" y="47987"/>
                </a:lnTo>
                <a:lnTo>
                  <a:pt x="21666" y="47987"/>
                </a:lnTo>
                <a:lnTo>
                  <a:pt x="19113" y="45278"/>
                </a:lnTo>
                <a:lnTo>
                  <a:pt x="19278" y="42570"/>
                </a:lnTo>
                <a:lnTo>
                  <a:pt x="22783" y="40818"/>
                </a:lnTo>
                <a:lnTo>
                  <a:pt x="19431" y="40978"/>
                </a:lnTo>
                <a:lnTo>
                  <a:pt x="17043" y="41455"/>
                </a:lnTo>
                <a:lnTo>
                  <a:pt x="14338" y="41297"/>
                </a:lnTo>
                <a:lnTo>
                  <a:pt x="12585" y="40340"/>
                </a:lnTo>
                <a:lnTo>
                  <a:pt x="8597" y="37950"/>
                </a:lnTo>
                <a:lnTo>
                  <a:pt x="17843" y="32535"/>
                </a:lnTo>
                <a:lnTo>
                  <a:pt x="20065" y="28870"/>
                </a:lnTo>
                <a:lnTo>
                  <a:pt x="20065" y="28551"/>
                </a:lnTo>
                <a:lnTo>
                  <a:pt x="11785" y="28551"/>
                </a:lnTo>
                <a:lnTo>
                  <a:pt x="15455" y="23773"/>
                </a:lnTo>
                <a:lnTo>
                  <a:pt x="21183" y="18355"/>
                </a:lnTo>
                <a:lnTo>
                  <a:pt x="24536" y="13895"/>
                </a:lnTo>
                <a:lnTo>
                  <a:pt x="25971" y="11825"/>
                </a:lnTo>
                <a:lnTo>
                  <a:pt x="31534" y="2586"/>
                </a:lnTo>
                <a:lnTo>
                  <a:pt x="28648" y="0"/>
                </a:lnTo>
                <a:lnTo>
                  <a:pt x="26606" y="5612"/>
                </a:lnTo>
                <a:lnTo>
                  <a:pt x="24536" y="6090"/>
                </a:lnTo>
                <a:lnTo>
                  <a:pt x="20548" y="6886"/>
                </a:lnTo>
                <a:lnTo>
                  <a:pt x="23253" y="8957"/>
                </a:lnTo>
                <a:lnTo>
                  <a:pt x="24536" y="9117"/>
                </a:lnTo>
                <a:lnTo>
                  <a:pt x="24536" y="9435"/>
                </a:lnTo>
                <a:lnTo>
                  <a:pt x="21501" y="16604"/>
                </a:lnTo>
                <a:lnTo>
                  <a:pt x="14020" y="21223"/>
                </a:lnTo>
                <a:lnTo>
                  <a:pt x="9880" y="26959"/>
                </a:lnTo>
                <a:lnTo>
                  <a:pt x="7962" y="30941"/>
                </a:lnTo>
                <a:lnTo>
                  <a:pt x="8280" y="34127"/>
                </a:lnTo>
                <a:lnTo>
                  <a:pt x="8280" y="37631"/>
                </a:lnTo>
                <a:lnTo>
                  <a:pt x="7962" y="40340"/>
                </a:lnTo>
                <a:lnTo>
                  <a:pt x="9080" y="43049"/>
                </a:lnTo>
                <a:lnTo>
                  <a:pt x="13703" y="42889"/>
                </a:lnTo>
                <a:lnTo>
                  <a:pt x="16243" y="44482"/>
                </a:lnTo>
                <a:lnTo>
                  <a:pt x="18478" y="45598"/>
                </a:lnTo>
                <a:lnTo>
                  <a:pt x="18630" y="49739"/>
                </a:lnTo>
                <a:lnTo>
                  <a:pt x="21183" y="50853"/>
                </a:lnTo>
                <a:lnTo>
                  <a:pt x="24536" y="51810"/>
                </a:lnTo>
                <a:lnTo>
                  <a:pt x="28676" y="52128"/>
                </a:lnTo>
                <a:lnTo>
                  <a:pt x="31699" y="49421"/>
                </a:lnTo>
                <a:lnTo>
                  <a:pt x="35039" y="47349"/>
                </a:lnTo>
                <a:lnTo>
                  <a:pt x="37909" y="45438"/>
                </a:lnTo>
                <a:lnTo>
                  <a:pt x="41097" y="43845"/>
                </a:lnTo>
                <a:lnTo>
                  <a:pt x="45554" y="44802"/>
                </a:lnTo>
                <a:lnTo>
                  <a:pt x="46562" y="53090"/>
                </a:lnTo>
                <a:lnTo>
                  <a:pt x="47148" y="65748"/>
                </a:lnTo>
                <a:lnTo>
                  <a:pt x="45554" y="79051"/>
                </a:lnTo>
                <a:lnTo>
                  <a:pt x="43967" y="85900"/>
                </a:lnTo>
                <a:lnTo>
                  <a:pt x="37592" y="92432"/>
                </a:lnTo>
                <a:lnTo>
                  <a:pt x="37274" y="100080"/>
                </a:lnTo>
                <a:lnTo>
                  <a:pt x="36957" y="108045"/>
                </a:lnTo>
                <a:lnTo>
                  <a:pt x="38227" y="112505"/>
                </a:lnTo>
                <a:lnTo>
                  <a:pt x="38709" y="119196"/>
                </a:lnTo>
                <a:lnTo>
                  <a:pt x="39101" y="125674"/>
                </a:lnTo>
                <a:lnTo>
                  <a:pt x="39524" y="138053"/>
                </a:lnTo>
                <a:lnTo>
                  <a:pt x="40614" y="150261"/>
                </a:lnTo>
                <a:lnTo>
                  <a:pt x="41414" y="155358"/>
                </a:lnTo>
                <a:lnTo>
                  <a:pt x="42849" y="159182"/>
                </a:lnTo>
                <a:lnTo>
                  <a:pt x="43332" y="163961"/>
                </a:lnTo>
                <a:lnTo>
                  <a:pt x="43649" y="168580"/>
                </a:lnTo>
                <a:lnTo>
                  <a:pt x="42367" y="174475"/>
                </a:lnTo>
                <a:lnTo>
                  <a:pt x="42214" y="178775"/>
                </a:lnTo>
                <a:lnTo>
                  <a:pt x="41975" y="185951"/>
                </a:lnTo>
                <a:lnTo>
                  <a:pt x="41740" y="198867"/>
                </a:lnTo>
                <a:lnTo>
                  <a:pt x="40297" y="211116"/>
                </a:lnTo>
                <a:lnTo>
                  <a:pt x="39509" y="213823"/>
                </a:lnTo>
                <a:lnTo>
                  <a:pt x="36791" y="217169"/>
                </a:lnTo>
                <a:lnTo>
                  <a:pt x="36004" y="219876"/>
                </a:lnTo>
                <a:lnTo>
                  <a:pt x="34569" y="224975"/>
                </a:lnTo>
                <a:lnTo>
                  <a:pt x="36957" y="231188"/>
                </a:lnTo>
                <a:lnTo>
                  <a:pt x="36004" y="236127"/>
                </a:lnTo>
                <a:lnTo>
                  <a:pt x="35369" y="235648"/>
                </a:lnTo>
                <a:lnTo>
                  <a:pt x="35687" y="238676"/>
                </a:lnTo>
                <a:lnTo>
                  <a:pt x="35039" y="241542"/>
                </a:lnTo>
                <a:lnTo>
                  <a:pt x="32091" y="254347"/>
                </a:lnTo>
                <a:lnTo>
                  <a:pt x="28439" y="266719"/>
                </a:lnTo>
                <a:lnTo>
                  <a:pt x="25006" y="273723"/>
                </a:lnTo>
                <a:lnTo>
                  <a:pt x="20548" y="278183"/>
                </a:lnTo>
                <a:lnTo>
                  <a:pt x="18961" y="280255"/>
                </a:lnTo>
                <a:lnTo>
                  <a:pt x="10743" y="290080"/>
                </a:lnTo>
                <a:lnTo>
                  <a:pt x="1759" y="298895"/>
                </a:lnTo>
                <a:lnTo>
                  <a:pt x="0" y="300327"/>
                </a:lnTo>
                <a:lnTo>
                  <a:pt x="5450" y="303337"/>
                </a:lnTo>
                <a:lnTo>
                  <a:pt x="6375" y="301920"/>
                </a:lnTo>
                <a:lnTo>
                  <a:pt x="7962" y="307974"/>
                </a:lnTo>
                <a:lnTo>
                  <a:pt x="17678" y="308451"/>
                </a:lnTo>
                <a:lnTo>
                  <a:pt x="22783" y="304468"/>
                </a:lnTo>
                <a:lnTo>
                  <a:pt x="24536" y="302716"/>
                </a:lnTo>
                <a:lnTo>
                  <a:pt x="28359" y="297778"/>
                </a:lnTo>
                <a:lnTo>
                  <a:pt x="28511" y="288856"/>
                </a:lnTo>
                <a:lnTo>
                  <a:pt x="35039" y="289654"/>
                </a:lnTo>
                <a:lnTo>
                  <a:pt x="37909" y="290450"/>
                </a:lnTo>
                <a:lnTo>
                  <a:pt x="40462" y="284236"/>
                </a:lnTo>
                <a:lnTo>
                  <a:pt x="43484" y="276271"/>
                </a:lnTo>
                <a:lnTo>
                  <a:pt x="44450" y="269899"/>
                </a:lnTo>
                <a:lnTo>
                  <a:pt x="45237" y="264643"/>
                </a:lnTo>
                <a:lnTo>
                  <a:pt x="45554" y="256041"/>
                </a:lnTo>
                <a:lnTo>
                  <a:pt x="46672" y="250623"/>
                </a:lnTo>
                <a:lnTo>
                  <a:pt x="47472" y="247119"/>
                </a:lnTo>
                <a:lnTo>
                  <a:pt x="49377" y="237879"/>
                </a:lnTo>
                <a:lnTo>
                  <a:pt x="51612" y="233896"/>
                </a:lnTo>
                <a:lnTo>
                  <a:pt x="52882" y="231506"/>
                </a:lnTo>
                <a:lnTo>
                  <a:pt x="56235" y="229117"/>
                </a:lnTo>
                <a:lnTo>
                  <a:pt x="57023" y="226728"/>
                </a:lnTo>
                <a:lnTo>
                  <a:pt x="58305" y="222266"/>
                </a:lnTo>
                <a:lnTo>
                  <a:pt x="57188" y="220196"/>
                </a:lnTo>
                <a:lnTo>
                  <a:pt x="58458" y="216372"/>
                </a:lnTo>
                <a:lnTo>
                  <a:pt x="64124" y="204938"/>
                </a:lnTo>
                <a:lnTo>
                  <a:pt x="71392" y="194333"/>
                </a:lnTo>
                <a:lnTo>
                  <a:pt x="72161" y="193274"/>
                </a:lnTo>
                <a:lnTo>
                  <a:pt x="76934" y="204550"/>
                </a:lnTo>
                <a:lnTo>
                  <a:pt x="80537" y="217348"/>
                </a:lnTo>
                <a:lnTo>
                  <a:pt x="81241" y="222904"/>
                </a:lnTo>
                <a:lnTo>
                  <a:pt x="81407" y="225134"/>
                </a:lnTo>
                <a:lnTo>
                  <a:pt x="80124" y="229277"/>
                </a:lnTo>
                <a:lnTo>
                  <a:pt x="80606" y="232302"/>
                </a:lnTo>
                <a:lnTo>
                  <a:pt x="80924" y="234852"/>
                </a:lnTo>
                <a:lnTo>
                  <a:pt x="83629" y="237401"/>
                </a:lnTo>
                <a:lnTo>
                  <a:pt x="84264" y="239950"/>
                </a:lnTo>
                <a:lnTo>
                  <a:pt x="86344" y="252197"/>
                </a:lnTo>
                <a:lnTo>
                  <a:pt x="87529" y="265250"/>
                </a:lnTo>
                <a:lnTo>
                  <a:pt x="88099" y="273085"/>
                </a:lnTo>
                <a:lnTo>
                  <a:pt x="88417" y="277864"/>
                </a:lnTo>
                <a:lnTo>
                  <a:pt x="90322" y="284077"/>
                </a:lnTo>
                <a:lnTo>
                  <a:pt x="89204" y="289654"/>
                </a:lnTo>
                <a:lnTo>
                  <a:pt x="85061" y="301639"/>
                </a:lnTo>
                <a:lnTo>
                  <a:pt x="79226" y="313501"/>
                </a:lnTo>
                <a:lnTo>
                  <a:pt x="76149" y="318010"/>
                </a:lnTo>
                <a:lnTo>
                  <a:pt x="72478" y="320718"/>
                </a:lnTo>
                <a:lnTo>
                  <a:pt x="70256" y="324701"/>
                </a:lnTo>
                <a:lnTo>
                  <a:pt x="75984" y="325976"/>
                </a:lnTo>
                <a:lnTo>
                  <a:pt x="76301" y="324223"/>
                </a:lnTo>
                <a:lnTo>
                  <a:pt x="75184" y="330435"/>
                </a:lnTo>
                <a:lnTo>
                  <a:pt x="81407" y="329480"/>
                </a:lnTo>
                <a:lnTo>
                  <a:pt x="90805" y="328525"/>
                </a:lnTo>
                <a:lnTo>
                  <a:pt x="93827" y="324223"/>
                </a:lnTo>
                <a:lnTo>
                  <a:pt x="97015" y="319762"/>
                </a:lnTo>
                <a:lnTo>
                  <a:pt x="98602" y="308770"/>
                </a:lnTo>
                <a:lnTo>
                  <a:pt x="101003" y="303353"/>
                </a:lnTo>
                <a:lnTo>
                  <a:pt x="104508" y="305265"/>
                </a:lnTo>
                <a:lnTo>
                  <a:pt x="105460" y="305744"/>
                </a:lnTo>
                <a:lnTo>
                  <a:pt x="106149" y="292816"/>
                </a:lnTo>
                <a:lnTo>
                  <a:pt x="104959" y="280370"/>
                </a:lnTo>
                <a:lnTo>
                  <a:pt x="102879" y="268150"/>
                </a:lnTo>
                <a:lnTo>
                  <a:pt x="100897" y="255896"/>
                </a:lnTo>
                <a:lnTo>
                  <a:pt x="100355" y="250942"/>
                </a:lnTo>
                <a:lnTo>
                  <a:pt x="99720" y="245366"/>
                </a:lnTo>
                <a:lnTo>
                  <a:pt x="100355" y="240586"/>
                </a:lnTo>
                <a:lnTo>
                  <a:pt x="101003" y="236127"/>
                </a:lnTo>
                <a:lnTo>
                  <a:pt x="101003" y="233418"/>
                </a:lnTo>
                <a:lnTo>
                  <a:pt x="101790" y="231984"/>
                </a:lnTo>
                <a:lnTo>
                  <a:pt x="100355" y="226887"/>
                </a:lnTo>
                <a:lnTo>
                  <a:pt x="100355" y="226249"/>
                </a:lnTo>
                <a:lnTo>
                  <a:pt x="99250" y="217806"/>
                </a:lnTo>
                <a:lnTo>
                  <a:pt x="101955" y="210001"/>
                </a:lnTo>
                <a:lnTo>
                  <a:pt x="103543" y="203149"/>
                </a:lnTo>
                <a:lnTo>
                  <a:pt x="104978" y="196936"/>
                </a:lnTo>
                <a:lnTo>
                  <a:pt x="105460" y="190723"/>
                </a:lnTo>
                <a:lnTo>
                  <a:pt x="106578" y="184831"/>
                </a:lnTo>
                <a:lnTo>
                  <a:pt x="119057" y="184959"/>
                </a:lnTo>
                <a:lnTo>
                  <a:pt x="132388" y="183715"/>
                </a:lnTo>
                <a:lnTo>
                  <a:pt x="140030" y="182280"/>
                </a:lnTo>
                <a:lnTo>
                  <a:pt x="138430" y="186422"/>
                </a:lnTo>
                <a:lnTo>
                  <a:pt x="136677" y="189768"/>
                </a:lnTo>
                <a:lnTo>
                  <a:pt x="135089" y="193592"/>
                </a:lnTo>
                <a:lnTo>
                  <a:pt x="143217" y="191202"/>
                </a:lnTo>
                <a:lnTo>
                  <a:pt x="150545" y="187697"/>
                </a:lnTo>
                <a:lnTo>
                  <a:pt x="158978" y="185308"/>
                </a:lnTo>
                <a:lnTo>
                  <a:pt x="160107" y="199267"/>
                </a:lnTo>
                <a:lnTo>
                  <a:pt x="163598" y="210796"/>
                </a:lnTo>
                <a:lnTo>
                  <a:pt x="165036" y="213663"/>
                </a:lnTo>
                <a:lnTo>
                  <a:pt x="166954" y="217169"/>
                </a:lnTo>
                <a:lnTo>
                  <a:pt x="169494" y="220355"/>
                </a:lnTo>
                <a:lnTo>
                  <a:pt x="172046" y="223381"/>
                </a:lnTo>
                <a:lnTo>
                  <a:pt x="174282" y="226090"/>
                </a:lnTo>
                <a:lnTo>
                  <a:pt x="176669" y="228798"/>
                </a:lnTo>
                <a:lnTo>
                  <a:pt x="178739" y="231666"/>
                </a:lnTo>
                <a:lnTo>
                  <a:pt x="180327" y="233577"/>
                </a:lnTo>
                <a:lnTo>
                  <a:pt x="181292" y="237401"/>
                </a:lnTo>
                <a:lnTo>
                  <a:pt x="183045" y="240110"/>
                </a:lnTo>
                <a:lnTo>
                  <a:pt x="182880" y="240267"/>
                </a:lnTo>
                <a:lnTo>
                  <a:pt x="179857" y="246163"/>
                </a:lnTo>
                <a:lnTo>
                  <a:pt x="176034" y="251579"/>
                </a:lnTo>
                <a:lnTo>
                  <a:pt x="172046" y="256837"/>
                </a:lnTo>
                <a:lnTo>
                  <a:pt x="169341" y="260181"/>
                </a:lnTo>
                <a:lnTo>
                  <a:pt x="166789" y="263527"/>
                </a:lnTo>
                <a:lnTo>
                  <a:pt x="164401" y="266873"/>
                </a:lnTo>
                <a:lnTo>
                  <a:pt x="163131" y="268624"/>
                </a:lnTo>
                <a:lnTo>
                  <a:pt x="162166" y="271333"/>
                </a:lnTo>
                <a:lnTo>
                  <a:pt x="160578" y="272608"/>
                </a:lnTo>
                <a:lnTo>
                  <a:pt x="155956" y="276431"/>
                </a:lnTo>
                <a:lnTo>
                  <a:pt x="148475" y="277546"/>
                </a:lnTo>
                <a:lnTo>
                  <a:pt x="143052" y="280255"/>
                </a:lnTo>
                <a:lnTo>
                  <a:pt x="142494" y="280534"/>
                </a:lnTo>
                <a:lnTo>
                  <a:pt x="132071" y="287876"/>
                </a:lnTo>
                <a:lnTo>
                  <a:pt x="122504" y="296184"/>
                </a:lnTo>
                <a:lnTo>
                  <a:pt x="128098" y="298052"/>
                </a:lnTo>
                <a:lnTo>
                  <a:pt x="128397" y="297619"/>
                </a:lnTo>
                <a:lnTo>
                  <a:pt x="128231" y="298097"/>
                </a:lnTo>
                <a:lnTo>
                  <a:pt x="137977" y="301815"/>
                </a:lnTo>
                <a:lnTo>
                  <a:pt x="148152" y="297603"/>
                </a:lnTo>
                <a:lnTo>
                  <a:pt x="157873" y="290928"/>
                </a:lnTo>
                <a:lnTo>
                  <a:pt x="161696" y="290450"/>
                </a:lnTo>
                <a:lnTo>
                  <a:pt x="163449" y="293158"/>
                </a:lnTo>
                <a:lnTo>
                  <a:pt x="163601" y="293637"/>
                </a:lnTo>
                <a:lnTo>
                  <a:pt x="166306" y="291246"/>
                </a:lnTo>
                <a:lnTo>
                  <a:pt x="168376" y="289335"/>
                </a:lnTo>
                <a:lnTo>
                  <a:pt x="172046" y="284875"/>
                </a:lnTo>
                <a:lnTo>
                  <a:pt x="175854" y="279344"/>
                </a:lnTo>
                <a:lnTo>
                  <a:pt x="182399" y="268395"/>
                </a:lnTo>
                <a:lnTo>
                  <a:pt x="189407" y="257792"/>
                </a:lnTo>
                <a:lnTo>
                  <a:pt x="193154" y="253401"/>
                </a:lnTo>
                <a:lnTo>
                  <a:pt x="202042" y="244145"/>
                </a:lnTo>
                <a:lnTo>
                  <a:pt x="209956" y="234215"/>
                </a:lnTo>
                <a:lnTo>
                  <a:pt x="210121" y="234056"/>
                </a:lnTo>
                <a:lnTo>
                  <a:pt x="211074" y="230869"/>
                </a:lnTo>
                <a:lnTo>
                  <a:pt x="202628" y="220834"/>
                </a:lnTo>
                <a:lnTo>
                  <a:pt x="201523" y="217169"/>
                </a:lnTo>
                <a:lnTo>
                  <a:pt x="200834" y="214436"/>
                </a:lnTo>
                <a:lnTo>
                  <a:pt x="197853" y="224497"/>
                </a:lnTo>
                <a:lnTo>
                  <a:pt x="201993" y="229754"/>
                </a:lnTo>
                <a:lnTo>
                  <a:pt x="202158" y="229914"/>
                </a:lnTo>
                <a:lnTo>
                  <a:pt x="203911" y="232621"/>
                </a:lnTo>
                <a:lnTo>
                  <a:pt x="203428" y="233100"/>
                </a:lnTo>
                <a:lnTo>
                  <a:pt x="198970" y="237401"/>
                </a:lnTo>
                <a:lnTo>
                  <a:pt x="195148" y="244251"/>
                </a:lnTo>
                <a:lnTo>
                  <a:pt x="190207" y="250145"/>
                </a:lnTo>
                <a:lnTo>
                  <a:pt x="186702" y="254287"/>
                </a:lnTo>
                <a:lnTo>
                  <a:pt x="180644" y="259545"/>
                </a:lnTo>
                <a:lnTo>
                  <a:pt x="177304" y="264643"/>
                </a:lnTo>
                <a:lnTo>
                  <a:pt x="175387" y="268943"/>
                </a:lnTo>
                <a:lnTo>
                  <a:pt x="172046" y="273245"/>
                </a:lnTo>
                <a:lnTo>
                  <a:pt x="170459" y="274679"/>
                </a:lnTo>
                <a:lnTo>
                  <a:pt x="167424" y="277546"/>
                </a:lnTo>
                <a:lnTo>
                  <a:pt x="165036" y="281051"/>
                </a:lnTo>
                <a:lnTo>
                  <a:pt x="160413" y="283441"/>
                </a:lnTo>
                <a:lnTo>
                  <a:pt x="155003" y="283600"/>
                </a:lnTo>
                <a:lnTo>
                  <a:pt x="151015" y="285192"/>
                </a:lnTo>
                <a:lnTo>
                  <a:pt x="147358" y="286626"/>
                </a:lnTo>
                <a:lnTo>
                  <a:pt x="145923" y="289813"/>
                </a:lnTo>
                <a:lnTo>
                  <a:pt x="142252" y="288220"/>
                </a:lnTo>
                <a:lnTo>
                  <a:pt x="136359" y="285670"/>
                </a:lnTo>
                <a:lnTo>
                  <a:pt x="145923" y="283121"/>
                </a:lnTo>
                <a:lnTo>
                  <a:pt x="149110" y="281688"/>
                </a:lnTo>
                <a:lnTo>
                  <a:pt x="152450" y="280413"/>
                </a:lnTo>
                <a:lnTo>
                  <a:pt x="155638" y="278023"/>
                </a:lnTo>
                <a:lnTo>
                  <a:pt x="158978" y="276749"/>
                </a:lnTo>
                <a:lnTo>
                  <a:pt x="160578" y="276271"/>
                </a:lnTo>
                <a:lnTo>
                  <a:pt x="164401" y="275316"/>
                </a:lnTo>
                <a:lnTo>
                  <a:pt x="167741" y="270855"/>
                </a:lnTo>
                <a:lnTo>
                  <a:pt x="172046" y="264801"/>
                </a:lnTo>
                <a:lnTo>
                  <a:pt x="180802" y="251625"/>
                </a:lnTo>
                <a:lnTo>
                  <a:pt x="187454" y="240262"/>
                </a:lnTo>
                <a:lnTo>
                  <a:pt x="188620" y="236605"/>
                </a:lnTo>
                <a:lnTo>
                  <a:pt x="188290" y="235330"/>
                </a:lnTo>
                <a:lnTo>
                  <a:pt x="183362" y="230869"/>
                </a:lnTo>
                <a:lnTo>
                  <a:pt x="182245" y="229277"/>
                </a:lnTo>
                <a:lnTo>
                  <a:pt x="178257" y="223859"/>
                </a:lnTo>
                <a:lnTo>
                  <a:pt x="174599" y="218921"/>
                </a:lnTo>
                <a:lnTo>
                  <a:pt x="172046" y="213345"/>
                </a:lnTo>
                <a:lnTo>
                  <a:pt x="168706" y="206814"/>
                </a:lnTo>
                <a:lnTo>
                  <a:pt x="166954" y="199326"/>
                </a:lnTo>
                <a:lnTo>
                  <a:pt x="167424" y="188971"/>
                </a:lnTo>
                <a:lnTo>
                  <a:pt x="167424" y="188493"/>
                </a:lnTo>
                <a:lnTo>
                  <a:pt x="166306" y="183874"/>
                </a:lnTo>
                <a:lnTo>
                  <a:pt x="169976" y="181803"/>
                </a:lnTo>
                <a:lnTo>
                  <a:pt x="168541" y="159023"/>
                </a:lnTo>
                <a:lnTo>
                  <a:pt x="167106" y="161412"/>
                </a:lnTo>
                <a:lnTo>
                  <a:pt x="148793" y="166670"/>
                </a:lnTo>
                <a:lnTo>
                  <a:pt x="146075" y="167306"/>
                </a:lnTo>
                <a:lnTo>
                  <a:pt x="141935" y="168262"/>
                </a:lnTo>
                <a:lnTo>
                  <a:pt x="139065" y="168740"/>
                </a:lnTo>
                <a:lnTo>
                  <a:pt x="136359" y="169059"/>
                </a:lnTo>
                <a:lnTo>
                  <a:pt x="132854" y="169537"/>
                </a:lnTo>
                <a:lnTo>
                  <a:pt x="130784" y="169537"/>
                </a:lnTo>
                <a:lnTo>
                  <a:pt x="126644" y="169377"/>
                </a:lnTo>
                <a:lnTo>
                  <a:pt x="122669" y="170014"/>
                </a:lnTo>
                <a:lnTo>
                  <a:pt x="118516" y="170174"/>
                </a:lnTo>
                <a:lnTo>
                  <a:pt x="116128" y="170492"/>
                </a:lnTo>
                <a:lnTo>
                  <a:pt x="112471" y="170970"/>
                </a:lnTo>
                <a:lnTo>
                  <a:pt x="109283" y="170014"/>
                </a:lnTo>
                <a:lnTo>
                  <a:pt x="108013" y="169537"/>
                </a:lnTo>
                <a:lnTo>
                  <a:pt x="106730" y="163164"/>
                </a:lnTo>
                <a:lnTo>
                  <a:pt x="102425" y="161252"/>
                </a:lnTo>
                <a:lnTo>
                  <a:pt x="100466" y="174313"/>
                </a:lnTo>
                <a:lnTo>
                  <a:pt x="98201" y="186635"/>
                </a:lnTo>
                <a:lnTo>
                  <a:pt x="97967" y="187856"/>
                </a:lnTo>
                <a:lnTo>
                  <a:pt x="95719" y="199544"/>
                </a:lnTo>
                <a:lnTo>
                  <a:pt x="93838" y="212884"/>
                </a:lnTo>
                <a:lnTo>
                  <a:pt x="94025" y="225246"/>
                </a:lnTo>
                <a:lnTo>
                  <a:pt x="94462" y="227205"/>
                </a:lnTo>
                <a:lnTo>
                  <a:pt x="94945" y="233100"/>
                </a:lnTo>
                <a:lnTo>
                  <a:pt x="94310" y="236286"/>
                </a:lnTo>
                <a:lnTo>
                  <a:pt x="93027" y="239631"/>
                </a:lnTo>
                <a:lnTo>
                  <a:pt x="93827" y="245206"/>
                </a:lnTo>
                <a:lnTo>
                  <a:pt x="95444" y="255769"/>
                </a:lnTo>
                <a:lnTo>
                  <a:pt x="97605" y="270421"/>
                </a:lnTo>
                <a:lnTo>
                  <a:pt x="98755" y="284858"/>
                </a:lnTo>
                <a:lnTo>
                  <a:pt x="97343" y="294774"/>
                </a:lnTo>
                <a:lnTo>
                  <a:pt x="97180" y="295069"/>
                </a:lnTo>
                <a:lnTo>
                  <a:pt x="95745" y="297619"/>
                </a:lnTo>
                <a:lnTo>
                  <a:pt x="93510" y="300327"/>
                </a:lnTo>
                <a:lnTo>
                  <a:pt x="92240" y="303035"/>
                </a:lnTo>
                <a:lnTo>
                  <a:pt x="90957" y="305744"/>
                </a:lnTo>
                <a:lnTo>
                  <a:pt x="90957" y="309249"/>
                </a:lnTo>
                <a:lnTo>
                  <a:pt x="89204" y="311798"/>
                </a:lnTo>
                <a:lnTo>
                  <a:pt x="88569" y="312593"/>
                </a:lnTo>
                <a:lnTo>
                  <a:pt x="85547" y="313549"/>
                </a:lnTo>
                <a:lnTo>
                  <a:pt x="81876" y="312911"/>
                </a:lnTo>
                <a:lnTo>
                  <a:pt x="86982" y="303035"/>
                </a:lnTo>
                <a:lnTo>
                  <a:pt x="87769" y="301123"/>
                </a:lnTo>
                <a:lnTo>
                  <a:pt x="89687" y="296344"/>
                </a:lnTo>
                <a:lnTo>
                  <a:pt x="91274" y="293317"/>
                </a:lnTo>
                <a:lnTo>
                  <a:pt x="93027" y="289016"/>
                </a:lnTo>
                <a:lnTo>
                  <a:pt x="93027" y="285989"/>
                </a:lnTo>
                <a:lnTo>
                  <a:pt x="92875" y="281370"/>
                </a:lnTo>
                <a:lnTo>
                  <a:pt x="92709" y="277546"/>
                </a:lnTo>
                <a:lnTo>
                  <a:pt x="91466" y="265758"/>
                </a:lnTo>
                <a:lnTo>
                  <a:pt x="89784" y="253265"/>
                </a:lnTo>
                <a:lnTo>
                  <a:pt x="88887" y="244091"/>
                </a:lnTo>
                <a:lnTo>
                  <a:pt x="88569" y="240267"/>
                </a:lnTo>
                <a:lnTo>
                  <a:pt x="85064" y="236286"/>
                </a:lnTo>
                <a:lnTo>
                  <a:pt x="84264" y="232781"/>
                </a:lnTo>
                <a:lnTo>
                  <a:pt x="82842" y="225134"/>
                </a:lnTo>
                <a:lnTo>
                  <a:pt x="83629" y="219081"/>
                </a:lnTo>
                <a:lnTo>
                  <a:pt x="82042" y="212550"/>
                </a:lnTo>
                <a:lnTo>
                  <a:pt x="78245" y="200453"/>
                </a:lnTo>
                <a:lnTo>
                  <a:pt x="73870" y="188448"/>
                </a:lnTo>
                <a:lnTo>
                  <a:pt x="71843" y="182280"/>
                </a:lnTo>
                <a:lnTo>
                  <a:pt x="69938" y="176388"/>
                </a:lnTo>
                <a:lnTo>
                  <a:pt x="68021" y="172404"/>
                </a:lnTo>
                <a:lnTo>
                  <a:pt x="68021" y="164279"/>
                </a:lnTo>
                <a:lnTo>
                  <a:pt x="66268" y="161412"/>
                </a:lnTo>
                <a:lnTo>
                  <a:pt x="64833" y="165236"/>
                </a:lnTo>
                <a:lnTo>
                  <a:pt x="63398" y="165553"/>
                </a:lnTo>
                <a:lnTo>
                  <a:pt x="59893" y="166191"/>
                </a:lnTo>
                <a:lnTo>
                  <a:pt x="58940" y="162208"/>
                </a:lnTo>
                <a:lnTo>
                  <a:pt x="55435" y="163642"/>
                </a:lnTo>
                <a:lnTo>
                  <a:pt x="52730" y="164598"/>
                </a:lnTo>
                <a:lnTo>
                  <a:pt x="54800" y="165872"/>
                </a:lnTo>
                <a:lnTo>
                  <a:pt x="49377" y="165553"/>
                </a:lnTo>
                <a:lnTo>
                  <a:pt x="51130" y="168262"/>
                </a:lnTo>
                <a:lnTo>
                  <a:pt x="52247" y="169377"/>
                </a:lnTo>
                <a:lnTo>
                  <a:pt x="56235" y="172404"/>
                </a:lnTo>
                <a:lnTo>
                  <a:pt x="57988" y="173519"/>
                </a:lnTo>
                <a:lnTo>
                  <a:pt x="60528" y="175113"/>
                </a:lnTo>
                <a:lnTo>
                  <a:pt x="64998" y="177980"/>
                </a:lnTo>
                <a:lnTo>
                  <a:pt x="61809" y="190494"/>
                </a:lnTo>
                <a:lnTo>
                  <a:pt x="57296" y="202642"/>
                </a:lnTo>
                <a:lnTo>
                  <a:pt x="55753" y="206496"/>
                </a:lnTo>
                <a:lnTo>
                  <a:pt x="53200" y="210320"/>
                </a:lnTo>
                <a:lnTo>
                  <a:pt x="52412" y="212550"/>
                </a:lnTo>
                <a:lnTo>
                  <a:pt x="51295" y="216372"/>
                </a:lnTo>
                <a:lnTo>
                  <a:pt x="51447" y="221151"/>
                </a:lnTo>
                <a:lnTo>
                  <a:pt x="50495" y="224338"/>
                </a:lnTo>
                <a:lnTo>
                  <a:pt x="49695" y="226887"/>
                </a:lnTo>
                <a:lnTo>
                  <a:pt x="46202" y="230869"/>
                </a:lnTo>
                <a:lnTo>
                  <a:pt x="44767" y="234215"/>
                </a:lnTo>
                <a:lnTo>
                  <a:pt x="44767" y="237242"/>
                </a:lnTo>
                <a:lnTo>
                  <a:pt x="41951" y="249529"/>
                </a:lnTo>
                <a:lnTo>
                  <a:pt x="38554" y="262206"/>
                </a:lnTo>
                <a:lnTo>
                  <a:pt x="36791" y="266873"/>
                </a:lnTo>
                <a:lnTo>
                  <a:pt x="36004" y="268943"/>
                </a:lnTo>
                <a:lnTo>
                  <a:pt x="36004" y="272767"/>
                </a:lnTo>
                <a:lnTo>
                  <a:pt x="35039" y="275634"/>
                </a:lnTo>
                <a:lnTo>
                  <a:pt x="32651" y="278023"/>
                </a:lnTo>
                <a:lnTo>
                  <a:pt x="31381" y="280732"/>
                </a:lnTo>
                <a:lnTo>
                  <a:pt x="28359" y="283917"/>
                </a:lnTo>
                <a:lnTo>
                  <a:pt x="24536" y="288060"/>
                </a:lnTo>
                <a:lnTo>
                  <a:pt x="21666" y="291406"/>
                </a:lnTo>
                <a:lnTo>
                  <a:pt x="20548" y="293477"/>
                </a:lnTo>
                <a:lnTo>
                  <a:pt x="17360" y="293158"/>
                </a:lnTo>
                <a:lnTo>
                  <a:pt x="13703" y="291564"/>
                </a:lnTo>
                <a:lnTo>
                  <a:pt x="14020" y="290928"/>
                </a:lnTo>
                <a:lnTo>
                  <a:pt x="16560" y="287264"/>
                </a:lnTo>
                <a:lnTo>
                  <a:pt x="21031" y="282962"/>
                </a:lnTo>
                <a:lnTo>
                  <a:pt x="24536" y="279140"/>
                </a:lnTo>
                <a:lnTo>
                  <a:pt x="27724" y="275316"/>
                </a:lnTo>
                <a:lnTo>
                  <a:pt x="28359" y="272448"/>
                </a:lnTo>
                <a:lnTo>
                  <a:pt x="29946" y="268784"/>
                </a:lnTo>
                <a:lnTo>
                  <a:pt x="30746" y="265758"/>
                </a:lnTo>
                <a:lnTo>
                  <a:pt x="31534" y="263209"/>
                </a:lnTo>
                <a:lnTo>
                  <a:pt x="31864" y="260500"/>
                </a:lnTo>
                <a:lnTo>
                  <a:pt x="32969" y="257633"/>
                </a:lnTo>
                <a:lnTo>
                  <a:pt x="34086" y="254606"/>
                </a:lnTo>
                <a:lnTo>
                  <a:pt x="35039" y="251261"/>
                </a:lnTo>
                <a:lnTo>
                  <a:pt x="36791" y="245048"/>
                </a:lnTo>
                <a:lnTo>
                  <a:pt x="38392" y="238197"/>
                </a:lnTo>
                <a:lnTo>
                  <a:pt x="39192" y="231188"/>
                </a:lnTo>
                <a:lnTo>
                  <a:pt x="39509" y="228958"/>
                </a:lnTo>
                <a:lnTo>
                  <a:pt x="37909" y="225134"/>
                </a:lnTo>
                <a:lnTo>
                  <a:pt x="38544" y="224338"/>
                </a:lnTo>
                <a:lnTo>
                  <a:pt x="38392" y="217010"/>
                </a:lnTo>
                <a:lnTo>
                  <a:pt x="40614" y="214142"/>
                </a:lnTo>
                <a:lnTo>
                  <a:pt x="41097" y="213663"/>
                </a:lnTo>
                <a:lnTo>
                  <a:pt x="42214" y="204743"/>
                </a:lnTo>
                <a:lnTo>
                  <a:pt x="43014" y="190087"/>
                </a:lnTo>
                <a:lnTo>
                  <a:pt x="43802" y="178617"/>
                </a:lnTo>
                <a:lnTo>
                  <a:pt x="44132" y="171447"/>
                </a:lnTo>
                <a:lnTo>
                  <a:pt x="44919" y="169059"/>
                </a:lnTo>
                <a:lnTo>
                  <a:pt x="47307" y="164757"/>
                </a:lnTo>
                <a:lnTo>
                  <a:pt x="47790" y="163483"/>
                </a:lnTo>
                <a:lnTo>
                  <a:pt x="47790" y="160933"/>
                </a:lnTo>
                <a:lnTo>
                  <a:pt x="47637" y="158385"/>
                </a:lnTo>
                <a:lnTo>
                  <a:pt x="45402" y="151694"/>
                </a:lnTo>
                <a:lnTo>
                  <a:pt x="44767" y="149464"/>
                </a:lnTo>
                <a:lnTo>
                  <a:pt x="43167" y="143091"/>
                </a:lnTo>
                <a:lnTo>
                  <a:pt x="43332" y="137516"/>
                </a:lnTo>
                <a:lnTo>
                  <a:pt x="42214" y="128595"/>
                </a:lnTo>
                <a:lnTo>
                  <a:pt x="44767" y="126682"/>
                </a:lnTo>
                <a:lnTo>
                  <a:pt x="43332" y="119992"/>
                </a:lnTo>
                <a:lnTo>
                  <a:pt x="42849" y="114417"/>
                </a:lnTo>
                <a:lnTo>
                  <a:pt x="41424" y="108563"/>
                </a:lnTo>
                <a:lnTo>
                  <a:pt x="41732" y="105017"/>
                </a:lnTo>
                <a:lnTo>
                  <a:pt x="41414" y="103425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39913" y="6262256"/>
            <a:ext cx="12768" cy="4186"/>
          </a:xfrm>
          <a:custGeom>
            <a:avLst/>
            <a:gdLst/>
            <a:ahLst/>
            <a:cxnLst/>
            <a:rect l="l" t="t" r="r" b="b"/>
            <a:pathLst>
              <a:path w="12768" h="4186">
                <a:moveTo>
                  <a:pt x="2888" y="0"/>
                </a:moveTo>
                <a:lnTo>
                  <a:pt x="0" y="4186"/>
                </a:lnTo>
                <a:lnTo>
                  <a:pt x="12768" y="3762"/>
                </a:lnTo>
                <a:lnTo>
                  <a:pt x="3022" y="44"/>
                </a:lnTo>
                <a:lnTo>
                  <a:pt x="2888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49743" y="5950381"/>
            <a:ext cx="7175" cy="6212"/>
          </a:xfrm>
          <a:custGeom>
            <a:avLst/>
            <a:gdLst/>
            <a:ahLst/>
            <a:cxnLst/>
            <a:rect l="l" t="t" r="r" b="b"/>
            <a:pathLst>
              <a:path w="7175" h="6212">
                <a:moveTo>
                  <a:pt x="7175" y="3185"/>
                </a:moveTo>
                <a:lnTo>
                  <a:pt x="5905" y="2388"/>
                </a:lnTo>
                <a:lnTo>
                  <a:pt x="4305" y="0"/>
                </a:lnTo>
                <a:lnTo>
                  <a:pt x="2870" y="2866"/>
                </a:lnTo>
                <a:lnTo>
                  <a:pt x="0" y="3345"/>
                </a:lnTo>
                <a:lnTo>
                  <a:pt x="3352" y="6212"/>
                </a:lnTo>
                <a:lnTo>
                  <a:pt x="5575" y="3503"/>
                </a:lnTo>
                <a:lnTo>
                  <a:pt x="7175" y="3185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54848" y="5972048"/>
            <a:ext cx="6845" cy="5257"/>
          </a:xfrm>
          <a:custGeom>
            <a:avLst/>
            <a:gdLst/>
            <a:ahLst/>
            <a:cxnLst/>
            <a:rect l="l" t="t" r="r" b="b"/>
            <a:pathLst>
              <a:path w="6845" h="5257">
                <a:moveTo>
                  <a:pt x="3822" y="5257"/>
                </a:moveTo>
                <a:lnTo>
                  <a:pt x="6845" y="2867"/>
                </a:lnTo>
                <a:lnTo>
                  <a:pt x="2070" y="0"/>
                </a:lnTo>
                <a:lnTo>
                  <a:pt x="1117" y="637"/>
                </a:lnTo>
                <a:lnTo>
                  <a:pt x="482" y="3505"/>
                </a:lnTo>
                <a:lnTo>
                  <a:pt x="0" y="4301"/>
                </a:lnTo>
                <a:lnTo>
                  <a:pt x="3822" y="525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07185" y="5792191"/>
            <a:ext cx="47234" cy="39825"/>
          </a:xfrm>
          <a:custGeom>
            <a:avLst/>
            <a:gdLst/>
            <a:ahLst/>
            <a:cxnLst/>
            <a:rect l="l" t="t" r="r" b="b"/>
            <a:pathLst>
              <a:path w="47234" h="39825">
                <a:moveTo>
                  <a:pt x="14173" y="36390"/>
                </a:moveTo>
                <a:lnTo>
                  <a:pt x="23325" y="39756"/>
                </a:lnTo>
                <a:lnTo>
                  <a:pt x="23901" y="39825"/>
                </a:lnTo>
                <a:lnTo>
                  <a:pt x="37144" y="32338"/>
                </a:lnTo>
                <a:lnTo>
                  <a:pt x="47234" y="27992"/>
                </a:lnTo>
                <a:lnTo>
                  <a:pt x="44602" y="26763"/>
                </a:lnTo>
                <a:lnTo>
                  <a:pt x="44450" y="26763"/>
                </a:lnTo>
                <a:lnTo>
                  <a:pt x="37405" y="22100"/>
                </a:lnTo>
                <a:lnTo>
                  <a:pt x="30078" y="8084"/>
                </a:lnTo>
                <a:lnTo>
                  <a:pt x="29794" y="3026"/>
                </a:lnTo>
                <a:lnTo>
                  <a:pt x="29794" y="318"/>
                </a:lnTo>
                <a:lnTo>
                  <a:pt x="26758" y="0"/>
                </a:lnTo>
                <a:lnTo>
                  <a:pt x="24536" y="477"/>
                </a:lnTo>
                <a:lnTo>
                  <a:pt x="14790" y="4091"/>
                </a:lnTo>
                <a:lnTo>
                  <a:pt x="3380" y="14203"/>
                </a:lnTo>
                <a:lnTo>
                  <a:pt x="1752" y="17683"/>
                </a:lnTo>
                <a:lnTo>
                  <a:pt x="0" y="21506"/>
                </a:lnTo>
                <a:lnTo>
                  <a:pt x="634" y="22621"/>
                </a:lnTo>
                <a:lnTo>
                  <a:pt x="14173" y="3639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40598" y="5776898"/>
            <a:ext cx="127444" cy="71699"/>
          </a:xfrm>
          <a:custGeom>
            <a:avLst/>
            <a:gdLst/>
            <a:ahLst/>
            <a:cxnLst/>
            <a:rect l="l" t="t" r="r" b="b"/>
            <a:pathLst>
              <a:path w="127444" h="71699">
                <a:moveTo>
                  <a:pt x="23537" y="67581"/>
                </a:moveTo>
                <a:lnTo>
                  <a:pt x="18202" y="67612"/>
                </a:lnTo>
                <a:lnTo>
                  <a:pt x="16979" y="67268"/>
                </a:lnTo>
                <a:lnTo>
                  <a:pt x="15203" y="67183"/>
                </a:lnTo>
                <a:lnTo>
                  <a:pt x="10638" y="65481"/>
                </a:lnTo>
                <a:lnTo>
                  <a:pt x="4972" y="63885"/>
                </a:lnTo>
                <a:lnTo>
                  <a:pt x="3187" y="62925"/>
                </a:lnTo>
                <a:lnTo>
                  <a:pt x="3542" y="62837"/>
                </a:lnTo>
                <a:lnTo>
                  <a:pt x="2070" y="62288"/>
                </a:lnTo>
                <a:lnTo>
                  <a:pt x="800" y="63085"/>
                </a:lnTo>
                <a:lnTo>
                  <a:pt x="0" y="65633"/>
                </a:lnTo>
                <a:lnTo>
                  <a:pt x="3418" y="67573"/>
                </a:lnTo>
                <a:lnTo>
                  <a:pt x="18900" y="71699"/>
                </a:lnTo>
                <a:lnTo>
                  <a:pt x="31696" y="71276"/>
                </a:lnTo>
                <a:lnTo>
                  <a:pt x="27278" y="67760"/>
                </a:lnTo>
                <a:lnTo>
                  <a:pt x="23537" y="67581"/>
                </a:lnTo>
                <a:close/>
              </a:path>
              <a:path w="127444" h="71699">
                <a:moveTo>
                  <a:pt x="101320" y="27559"/>
                </a:moveTo>
                <a:lnTo>
                  <a:pt x="103225" y="30745"/>
                </a:lnTo>
                <a:lnTo>
                  <a:pt x="105143" y="33135"/>
                </a:lnTo>
                <a:lnTo>
                  <a:pt x="110401" y="32658"/>
                </a:lnTo>
                <a:lnTo>
                  <a:pt x="110871" y="30745"/>
                </a:lnTo>
                <a:lnTo>
                  <a:pt x="109435" y="27719"/>
                </a:lnTo>
                <a:lnTo>
                  <a:pt x="110718" y="24373"/>
                </a:lnTo>
                <a:lnTo>
                  <a:pt x="113906" y="23098"/>
                </a:lnTo>
                <a:lnTo>
                  <a:pt x="114693" y="22781"/>
                </a:lnTo>
                <a:lnTo>
                  <a:pt x="117563" y="22462"/>
                </a:lnTo>
                <a:lnTo>
                  <a:pt x="119481" y="22781"/>
                </a:lnTo>
                <a:lnTo>
                  <a:pt x="122669" y="26285"/>
                </a:lnTo>
                <a:lnTo>
                  <a:pt x="121704" y="31382"/>
                </a:lnTo>
                <a:lnTo>
                  <a:pt x="120916" y="34410"/>
                </a:lnTo>
                <a:lnTo>
                  <a:pt x="119634" y="37595"/>
                </a:lnTo>
                <a:lnTo>
                  <a:pt x="116128" y="39348"/>
                </a:lnTo>
                <a:lnTo>
                  <a:pt x="112153" y="38233"/>
                </a:lnTo>
                <a:lnTo>
                  <a:pt x="99885" y="33614"/>
                </a:lnTo>
                <a:lnTo>
                  <a:pt x="100355" y="18478"/>
                </a:lnTo>
                <a:lnTo>
                  <a:pt x="100355" y="18638"/>
                </a:lnTo>
                <a:lnTo>
                  <a:pt x="101320" y="15293"/>
                </a:lnTo>
                <a:lnTo>
                  <a:pt x="99250" y="12903"/>
                </a:lnTo>
                <a:lnTo>
                  <a:pt x="95427" y="10831"/>
                </a:lnTo>
                <a:lnTo>
                  <a:pt x="92392" y="11469"/>
                </a:lnTo>
                <a:lnTo>
                  <a:pt x="90322" y="11948"/>
                </a:lnTo>
                <a:lnTo>
                  <a:pt x="78689" y="8124"/>
                </a:lnTo>
                <a:lnTo>
                  <a:pt x="69138" y="2230"/>
                </a:lnTo>
                <a:lnTo>
                  <a:pt x="66586" y="0"/>
                </a:lnTo>
                <a:lnTo>
                  <a:pt x="64350" y="1273"/>
                </a:lnTo>
                <a:lnTo>
                  <a:pt x="45246" y="7326"/>
                </a:lnTo>
                <a:lnTo>
                  <a:pt x="37944" y="13975"/>
                </a:lnTo>
                <a:lnTo>
                  <a:pt x="36156" y="26922"/>
                </a:lnTo>
                <a:lnTo>
                  <a:pt x="28762" y="43693"/>
                </a:lnTo>
                <a:lnTo>
                  <a:pt x="18997" y="55639"/>
                </a:lnTo>
                <a:lnTo>
                  <a:pt x="9866" y="61253"/>
                </a:lnTo>
                <a:lnTo>
                  <a:pt x="3542" y="62837"/>
                </a:lnTo>
                <a:lnTo>
                  <a:pt x="10638" y="65481"/>
                </a:lnTo>
                <a:lnTo>
                  <a:pt x="16979" y="67268"/>
                </a:lnTo>
                <a:lnTo>
                  <a:pt x="23537" y="67581"/>
                </a:lnTo>
                <a:lnTo>
                  <a:pt x="29629" y="67546"/>
                </a:lnTo>
                <a:lnTo>
                  <a:pt x="27278" y="67760"/>
                </a:lnTo>
                <a:lnTo>
                  <a:pt x="31696" y="71276"/>
                </a:lnTo>
                <a:lnTo>
                  <a:pt x="37591" y="70095"/>
                </a:lnTo>
                <a:lnTo>
                  <a:pt x="37402" y="70235"/>
                </a:lnTo>
                <a:lnTo>
                  <a:pt x="52985" y="62231"/>
                </a:lnTo>
                <a:lnTo>
                  <a:pt x="61556" y="50109"/>
                </a:lnTo>
                <a:lnTo>
                  <a:pt x="64350" y="43331"/>
                </a:lnTo>
                <a:lnTo>
                  <a:pt x="64515" y="43172"/>
                </a:lnTo>
                <a:lnTo>
                  <a:pt x="64833" y="40623"/>
                </a:lnTo>
                <a:lnTo>
                  <a:pt x="66268" y="36320"/>
                </a:lnTo>
                <a:lnTo>
                  <a:pt x="65316" y="39189"/>
                </a:lnTo>
                <a:lnTo>
                  <a:pt x="68021" y="34091"/>
                </a:lnTo>
                <a:lnTo>
                  <a:pt x="69138" y="30745"/>
                </a:lnTo>
                <a:lnTo>
                  <a:pt x="71726" y="27195"/>
                </a:lnTo>
                <a:lnTo>
                  <a:pt x="85161" y="17681"/>
                </a:lnTo>
                <a:lnTo>
                  <a:pt x="93027" y="15453"/>
                </a:lnTo>
                <a:lnTo>
                  <a:pt x="96380" y="15612"/>
                </a:lnTo>
                <a:lnTo>
                  <a:pt x="96258" y="23632"/>
                </a:lnTo>
                <a:lnTo>
                  <a:pt x="98545" y="35824"/>
                </a:lnTo>
                <a:lnTo>
                  <a:pt x="111188" y="42057"/>
                </a:lnTo>
                <a:lnTo>
                  <a:pt x="114058" y="43331"/>
                </a:lnTo>
                <a:lnTo>
                  <a:pt x="116763" y="43331"/>
                </a:lnTo>
                <a:lnTo>
                  <a:pt x="119164" y="42216"/>
                </a:lnTo>
                <a:lnTo>
                  <a:pt x="123456" y="39985"/>
                </a:lnTo>
                <a:lnTo>
                  <a:pt x="124891" y="34410"/>
                </a:lnTo>
                <a:lnTo>
                  <a:pt x="125209" y="33454"/>
                </a:lnTo>
                <a:lnTo>
                  <a:pt x="127444" y="25807"/>
                </a:lnTo>
                <a:lnTo>
                  <a:pt x="123621" y="21506"/>
                </a:lnTo>
                <a:lnTo>
                  <a:pt x="121551" y="19116"/>
                </a:lnTo>
                <a:lnTo>
                  <a:pt x="118364" y="18319"/>
                </a:lnTo>
                <a:lnTo>
                  <a:pt x="114058" y="18957"/>
                </a:lnTo>
                <a:lnTo>
                  <a:pt x="113423" y="19116"/>
                </a:lnTo>
                <a:lnTo>
                  <a:pt x="110235" y="20072"/>
                </a:lnTo>
                <a:lnTo>
                  <a:pt x="108000" y="22302"/>
                </a:lnTo>
                <a:lnTo>
                  <a:pt x="103390" y="23098"/>
                </a:lnTo>
                <a:lnTo>
                  <a:pt x="100672" y="23258"/>
                </a:lnTo>
                <a:lnTo>
                  <a:pt x="101320" y="2755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42554" y="5812104"/>
            <a:ext cx="11468" cy="7647"/>
          </a:xfrm>
          <a:custGeom>
            <a:avLst/>
            <a:gdLst/>
            <a:ahLst/>
            <a:cxnLst/>
            <a:rect l="l" t="t" r="r" b="b"/>
            <a:pathLst>
              <a:path w="11468" h="7647">
                <a:moveTo>
                  <a:pt x="9232" y="6851"/>
                </a:moveTo>
                <a:lnTo>
                  <a:pt x="4266" y="5142"/>
                </a:lnTo>
                <a:lnTo>
                  <a:pt x="6527" y="7647"/>
                </a:lnTo>
                <a:lnTo>
                  <a:pt x="11468" y="7647"/>
                </a:lnTo>
                <a:lnTo>
                  <a:pt x="9232" y="6851"/>
                </a:lnTo>
                <a:close/>
              </a:path>
              <a:path w="11468" h="7647">
                <a:moveTo>
                  <a:pt x="4266" y="5142"/>
                </a:moveTo>
                <a:lnTo>
                  <a:pt x="3359" y="4137"/>
                </a:lnTo>
                <a:lnTo>
                  <a:pt x="4140" y="5099"/>
                </a:lnTo>
                <a:close/>
              </a:path>
              <a:path w="11468" h="7647">
                <a:moveTo>
                  <a:pt x="3359" y="4137"/>
                </a:moveTo>
                <a:lnTo>
                  <a:pt x="0" y="0"/>
                </a:lnTo>
                <a:lnTo>
                  <a:pt x="2070" y="2708"/>
                </a:lnTo>
                <a:lnTo>
                  <a:pt x="3359" y="413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45742" y="5799519"/>
            <a:ext cx="17360" cy="18595"/>
          </a:xfrm>
          <a:custGeom>
            <a:avLst/>
            <a:gdLst/>
            <a:ahLst/>
            <a:cxnLst/>
            <a:rect l="l" t="t" r="r" b="b"/>
            <a:pathLst>
              <a:path w="17360" h="18595">
                <a:moveTo>
                  <a:pt x="10832" y="18595"/>
                </a:moveTo>
                <a:lnTo>
                  <a:pt x="8920" y="16163"/>
                </a:lnTo>
                <a:lnTo>
                  <a:pt x="10832" y="18595"/>
                </a:lnTo>
                <a:close/>
              </a:path>
              <a:path w="17360" h="18595">
                <a:moveTo>
                  <a:pt x="2705" y="10036"/>
                </a:moveTo>
                <a:lnTo>
                  <a:pt x="0" y="10355"/>
                </a:lnTo>
                <a:lnTo>
                  <a:pt x="3340" y="14178"/>
                </a:lnTo>
                <a:lnTo>
                  <a:pt x="7162" y="15612"/>
                </a:lnTo>
                <a:lnTo>
                  <a:pt x="7480" y="15770"/>
                </a:lnTo>
                <a:lnTo>
                  <a:pt x="8920" y="16163"/>
                </a:lnTo>
                <a:lnTo>
                  <a:pt x="7850" y="14804"/>
                </a:lnTo>
                <a:lnTo>
                  <a:pt x="3975" y="9876"/>
                </a:lnTo>
                <a:lnTo>
                  <a:pt x="2705" y="10036"/>
                </a:lnTo>
                <a:close/>
              </a:path>
              <a:path w="17360" h="18595">
                <a:moveTo>
                  <a:pt x="8920" y="16163"/>
                </a:moveTo>
                <a:lnTo>
                  <a:pt x="10985" y="16727"/>
                </a:lnTo>
                <a:lnTo>
                  <a:pt x="14490" y="14974"/>
                </a:lnTo>
                <a:lnTo>
                  <a:pt x="15760" y="11789"/>
                </a:lnTo>
                <a:lnTo>
                  <a:pt x="16560" y="8761"/>
                </a:lnTo>
                <a:lnTo>
                  <a:pt x="17360" y="4142"/>
                </a:lnTo>
                <a:lnTo>
                  <a:pt x="14973" y="1115"/>
                </a:lnTo>
                <a:lnTo>
                  <a:pt x="12103" y="0"/>
                </a:lnTo>
                <a:lnTo>
                  <a:pt x="8762" y="477"/>
                </a:lnTo>
                <a:lnTo>
                  <a:pt x="5575" y="1752"/>
                </a:lnTo>
                <a:lnTo>
                  <a:pt x="4775" y="3822"/>
                </a:lnTo>
                <a:lnTo>
                  <a:pt x="4610" y="6371"/>
                </a:lnTo>
                <a:lnTo>
                  <a:pt x="3975" y="9876"/>
                </a:lnTo>
                <a:lnTo>
                  <a:pt x="8920" y="1616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34794" y="5812104"/>
            <a:ext cx="12420" cy="11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43672" y="5800157"/>
            <a:ext cx="111306" cy="118522"/>
          </a:xfrm>
          <a:custGeom>
            <a:avLst/>
            <a:gdLst/>
            <a:ahLst/>
            <a:cxnLst/>
            <a:rect l="l" t="t" r="r" b="b"/>
            <a:pathLst>
              <a:path w="111306" h="118522">
                <a:moveTo>
                  <a:pt x="107683" y="15133"/>
                </a:moveTo>
                <a:lnTo>
                  <a:pt x="106248" y="0"/>
                </a:lnTo>
                <a:lnTo>
                  <a:pt x="97650" y="8124"/>
                </a:lnTo>
                <a:lnTo>
                  <a:pt x="86373" y="9063"/>
                </a:lnTo>
                <a:lnTo>
                  <a:pt x="86709" y="13461"/>
                </a:lnTo>
                <a:lnTo>
                  <a:pt x="91274" y="21346"/>
                </a:lnTo>
                <a:lnTo>
                  <a:pt x="89052" y="25807"/>
                </a:lnTo>
                <a:lnTo>
                  <a:pt x="83159" y="26126"/>
                </a:lnTo>
                <a:lnTo>
                  <a:pt x="81559" y="35046"/>
                </a:lnTo>
                <a:lnTo>
                  <a:pt x="89052" y="35525"/>
                </a:lnTo>
                <a:lnTo>
                  <a:pt x="96380" y="25330"/>
                </a:lnTo>
                <a:lnTo>
                  <a:pt x="111306" y="25633"/>
                </a:lnTo>
                <a:lnTo>
                  <a:pt x="111211" y="23748"/>
                </a:lnTo>
                <a:lnTo>
                  <a:pt x="107683" y="15133"/>
                </a:lnTo>
                <a:close/>
              </a:path>
              <a:path w="111306" h="118522">
                <a:moveTo>
                  <a:pt x="79006" y="104823"/>
                </a:moveTo>
                <a:lnTo>
                  <a:pt x="82359" y="105619"/>
                </a:lnTo>
                <a:lnTo>
                  <a:pt x="86334" y="104823"/>
                </a:lnTo>
                <a:lnTo>
                  <a:pt x="89839" y="103866"/>
                </a:lnTo>
                <a:lnTo>
                  <a:pt x="93027" y="101636"/>
                </a:lnTo>
                <a:lnTo>
                  <a:pt x="97815" y="96699"/>
                </a:lnTo>
                <a:lnTo>
                  <a:pt x="104025" y="98770"/>
                </a:lnTo>
                <a:lnTo>
                  <a:pt x="106131" y="99341"/>
                </a:lnTo>
                <a:lnTo>
                  <a:pt x="116545" y="99158"/>
                </a:lnTo>
                <a:lnTo>
                  <a:pt x="122821" y="87299"/>
                </a:lnTo>
                <a:lnTo>
                  <a:pt x="126459" y="87237"/>
                </a:lnTo>
                <a:lnTo>
                  <a:pt x="135922" y="85589"/>
                </a:lnTo>
                <a:lnTo>
                  <a:pt x="143497" y="79860"/>
                </a:lnTo>
                <a:lnTo>
                  <a:pt x="141300" y="67544"/>
                </a:lnTo>
                <a:lnTo>
                  <a:pt x="146392" y="64677"/>
                </a:lnTo>
                <a:lnTo>
                  <a:pt x="148310" y="59580"/>
                </a:lnTo>
                <a:lnTo>
                  <a:pt x="149287" y="54433"/>
                </a:lnTo>
                <a:lnTo>
                  <a:pt x="149086" y="45849"/>
                </a:lnTo>
                <a:lnTo>
                  <a:pt x="144201" y="39647"/>
                </a:lnTo>
                <a:lnTo>
                  <a:pt x="131102" y="41738"/>
                </a:lnTo>
                <a:lnTo>
                  <a:pt x="132144" y="39316"/>
                </a:lnTo>
                <a:lnTo>
                  <a:pt x="133513" y="28937"/>
                </a:lnTo>
                <a:lnTo>
                  <a:pt x="125374" y="17523"/>
                </a:lnTo>
                <a:lnTo>
                  <a:pt x="110870" y="17045"/>
                </a:lnTo>
                <a:lnTo>
                  <a:pt x="111211" y="23748"/>
                </a:lnTo>
                <a:lnTo>
                  <a:pt x="111988" y="25647"/>
                </a:lnTo>
                <a:lnTo>
                  <a:pt x="111306" y="25633"/>
                </a:lnTo>
                <a:lnTo>
                  <a:pt x="111671" y="32816"/>
                </a:lnTo>
                <a:lnTo>
                  <a:pt x="111366" y="32643"/>
                </a:lnTo>
                <a:lnTo>
                  <a:pt x="106440" y="31281"/>
                </a:lnTo>
                <a:lnTo>
                  <a:pt x="99306" y="34944"/>
                </a:lnTo>
                <a:lnTo>
                  <a:pt x="94945" y="51774"/>
                </a:lnTo>
                <a:lnTo>
                  <a:pt x="94490" y="51465"/>
                </a:lnTo>
                <a:lnTo>
                  <a:pt x="89547" y="49635"/>
                </a:lnTo>
                <a:lnTo>
                  <a:pt x="82691" y="52690"/>
                </a:lnTo>
                <a:lnTo>
                  <a:pt x="78371" y="68661"/>
                </a:lnTo>
                <a:lnTo>
                  <a:pt x="75031" y="62767"/>
                </a:lnTo>
                <a:lnTo>
                  <a:pt x="76149" y="55438"/>
                </a:lnTo>
                <a:lnTo>
                  <a:pt x="82194" y="49065"/>
                </a:lnTo>
                <a:lnTo>
                  <a:pt x="81559" y="35046"/>
                </a:lnTo>
                <a:lnTo>
                  <a:pt x="83159" y="26126"/>
                </a:lnTo>
                <a:lnTo>
                  <a:pt x="83338" y="25901"/>
                </a:lnTo>
                <a:lnTo>
                  <a:pt x="87070" y="18195"/>
                </a:lnTo>
                <a:lnTo>
                  <a:pt x="86709" y="13461"/>
                </a:lnTo>
                <a:lnTo>
                  <a:pt x="84264" y="9239"/>
                </a:lnTo>
                <a:lnTo>
                  <a:pt x="86373" y="9063"/>
                </a:lnTo>
                <a:lnTo>
                  <a:pt x="85864" y="2390"/>
                </a:lnTo>
                <a:lnTo>
                  <a:pt x="87824" y="-537"/>
                </a:lnTo>
                <a:lnTo>
                  <a:pt x="91466" y="-8934"/>
                </a:lnTo>
                <a:lnTo>
                  <a:pt x="91164" y="-19411"/>
                </a:lnTo>
                <a:lnTo>
                  <a:pt x="81241" y="-28516"/>
                </a:lnTo>
                <a:lnTo>
                  <a:pt x="81338" y="-37437"/>
                </a:lnTo>
                <a:lnTo>
                  <a:pt x="77942" y="-48334"/>
                </a:lnTo>
                <a:lnTo>
                  <a:pt x="66751" y="-50340"/>
                </a:lnTo>
                <a:lnTo>
                  <a:pt x="62763" y="-59101"/>
                </a:lnTo>
                <a:lnTo>
                  <a:pt x="54952" y="-62767"/>
                </a:lnTo>
                <a:lnTo>
                  <a:pt x="46594" y="-64677"/>
                </a:lnTo>
                <a:lnTo>
                  <a:pt x="37244" y="-60486"/>
                </a:lnTo>
                <a:lnTo>
                  <a:pt x="34404" y="-46040"/>
                </a:lnTo>
                <a:lnTo>
                  <a:pt x="34094" y="-46020"/>
                </a:lnTo>
                <a:lnTo>
                  <a:pt x="29300" y="-45189"/>
                </a:lnTo>
                <a:lnTo>
                  <a:pt x="23132" y="-41948"/>
                </a:lnTo>
                <a:lnTo>
                  <a:pt x="21367" y="-34694"/>
                </a:lnTo>
                <a:lnTo>
                  <a:pt x="29781" y="-21826"/>
                </a:lnTo>
                <a:lnTo>
                  <a:pt x="28802" y="-21284"/>
                </a:lnTo>
                <a:lnTo>
                  <a:pt x="24697" y="-18125"/>
                </a:lnTo>
                <a:lnTo>
                  <a:pt x="21534" y="-12565"/>
                </a:lnTo>
                <a:lnTo>
                  <a:pt x="23963" y="-5087"/>
                </a:lnTo>
                <a:lnTo>
                  <a:pt x="36639" y="3823"/>
                </a:lnTo>
                <a:lnTo>
                  <a:pt x="36269" y="4375"/>
                </a:lnTo>
                <a:lnTo>
                  <a:pt x="33675" y="10331"/>
                </a:lnTo>
                <a:lnTo>
                  <a:pt x="34988" y="18872"/>
                </a:lnTo>
                <a:lnTo>
                  <a:pt x="48107" y="25011"/>
                </a:lnTo>
                <a:lnTo>
                  <a:pt x="50342" y="24851"/>
                </a:lnTo>
                <a:lnTo>
                  <a:pt x="59740" y="26126"/>
                </a:lnTo>
                <a:lnTo>
                  <a:pt x="61426" y="25703"/>
                </a:lnTo>
                <a:lnTo>
                  <a:pt x="62915" y="24213"/>
                </a:lnTo>
                <a:lnTo>
                  <a:pt x="62944" y="25400"/>
                </a:lnTo>
                <a:lnTo>
                  <a:pt x="67818" y="37232"/>
                </a:lnTo>
                <a:lnTo>
                  <a:pt x="68821" y="37118"/>
                </a:lnTo>
                <a:lnTo>
                  <a:pt x="68821" y="39667"/>
                </a:lnTo>
                <a:lnTo>
                  <a:pt x="67818" y="37232"/>
                </a:lnTo>
                <a:lnTo>
                  <a:pt x="69138" y="45401"/>
                </a:lnTo>
                <a:lnTo>
                  <a:pt x="67856" y="51774"/>
                </a:lnTo>
                <a:lnTo>
                  <a:pt x="65468" y="55120"/>
                </a:lnTo>
                <a:lnTo>
                  <a:pt x="67386" y="67704"/>
                </a:lnTo>
                <a:lnTo>
                  <a:pt x="69456" y="77104"/>
                </a:lnTo>
                <a:lnTo>
                  <a:pt x="62128" y="85705"/>
                </a:lnTo>
                <a:lnTo>
                  <a:pt x="61010" y="82202"/>
                </a:lnTo>
                <a:lnTo>
                  <a:pt x="64350" y="75351"/>
                </a:lnTo>
                <a:lnTo>
                  <a:pt x="65894" y="70260"/>
                </a:lnTo>
                <a:lnTo>
                  <a:pt x="64556" y="60281"/>
                </a:lnTo>
                <a:lnTo>
                  <a:pt x="51447" y="53207"/>
                </a:lnTo>
                <a:lnTo>
                  <a:pt x="51655" y="52219"/>
                </a:lnTo>
                <a:lnTo>
                  <a:pt x="50944" y="42240"/>
                </a:lnTo>
                <a:lnTo>
                  <a:pt x="38392" y="33613"/>
                </a:lnTo>
                <a:lnTo>
                  <a:pt x="37109" y="29312"/>
                </a:lnTo>
                <a:lnTo>
                  <a:pt x="34086" y="27241"/>
                </a:lnTo>
                <a:lnTo>
                  <a:pt x="31033" y="25676"/>
                </a:lnTo>
                <a:lnTo>
                  <a:pt x="21364" y="26319"/>
                </a:lnTo>
                <a:lnTo>
                  <a:pt x="15925" y="40622"/>
                </a:lnTo>
                <a:lnTo>
                  <a:pt x="15154" y="40273"/>
                </a:lnTo>
                <a:lnTo>
                  <a:pt x="6909" y="39312"/>
                </a:lnTo>
                <a:lnTo>
                  <a:pt x="0" y="50500"/>
                </a:lnTo>
                <a:lnTo>
                  <a:pt x="3187" y="50500"/>
                </a:lnTo>
                <a:lnTo>
                  <a:pt x="3187" y="68820"/>
                </a:lnTo>
                <a:lnTo>
                  <a:pt x="6210" y="72962"/>
                </a:lnTo>
                <a:lnTo>
                  <a:pt x="11785" y="76944"/>
                </a:lnTo>
                <a:lnTo>
                  <a:pt x="21983" y="78219"/>
                </a:lnTo>
                <a:lnTo>
                  <a:pt x="21621" y="79042"/>
                </a:lnTo>
                <a:lnTo>
                  <a:pt x="20083" y="88195"/>
                </a:lnTo>
                <a:lnTo>
                  <a:pt x="29781" y="95584"/>
                </a:lnTo>
                <a:lnTo>
                  <a:pt x="35039" y="95742"/>
                </a:lnTo>
                <a:lnTo>
                  <a:pt x="44119" y="97176"/>
                </a:lnTo>
                <a:lnTo>
                  <a:pt x="51447" y="100203"/>
                </a:lnTo>
                <a:lnTo>
                  <a:pt x="56070" y="112469"/>
                </a:lnTo>
                <a:lnTo>
                  <a:pt x="60528" y="114541"/>
                </a:lnTo>
                <a:lnTo>
                  <a:pt x="64668" y="115655"/>
                </a:lnTo>
                <a:lnTo>
                  <a:pt x="68338" y="116133"/>
                </a:lnTo>
                <a:lnTo>
                  <a:pt x="68503" y="114062"/>
                </a:lnTo>
                <a:lnTo>
                  <a:pt x="69773" y="105300"/>
                </a:lnTo>
                <a:lnTo>
                  <a:pt x="79006" y="104823"/>
                </a:lnTo>
                <a:close/>
              </a:path>
              <a:path w="111306" h="118522">
                <a:moveTo>
                  <a:pt x="63245" y="37755"/>
                </a:moveTo>
                <a:lnTo>
                  <a:pt x="62944" y="25400"/>
                </a:lnTo>
                <a:lnTo>
                  <a:pt x="61426" y="25703"/>
                </a:lnTo>
                <a:lnTo>
                  <a:pt x="54317" y="32816"/>
                </a:lnTo>
                <a:lnTo>
                  <a:pt x="49428" y="36364"/>
                </a:lnTo>
                <a:lnTo>
                  <a:pt x="53682" y="46040"/>
                </a:lnTo>
                <a:lnTo>
                  <a:pt x="57670" y="53845"/>
                </a:lnTo>
                <a:lnTo>
                  <a:pt x="62763" y="45561"/>
                </a:lnTo>
                <a:lnTo>
                  <a:pt x="69138" y="45401"/>
                </a:lnTo>
                <a:lnTo>
                  <a:pt x="67818" y="37232"/>
                </a:lnTo>
                <a:lnTo>
                  <a:pt x="63245" y="377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74508" y="5740736"/>
            <a:ext cx="61675" cy="145126"/>
          </a:xfrm>
          <a:custGeom>
            <a:avLst/>
            <a:gdLst/>
            <a:ahLst/>
            <a:cxnLst/>
            <a:rect l="l" t="t" r="r" b="b"/>
            <a:pathLst>
              <a:path w="61675" h="145126">
                <a:moveTo>
                  <a:pt x="15962" y="67109"/>
                </a:moveTo>
                <a:lnTo>
                  <a:pt x="31301" y="73692"/>
                </a:lnTo>
                <a:lnTo>
                  <a:pt x="33832" y="74714"/>
                </a:lnTo>
                <a:lnTo>
                  <a:pt x="43247" y="80436"/>
                </a:lnTo>
                <a:lnTo>
                  <a:pt x="42850" y="91225"/>
                </a:lnTo>
                <a:lnTo>
                  <a:pt x="40525" y="99565"/>
                </a:lnTo>
                <a:lnTo>
                  <a:pt x="36766" y="113013"/>
                </a:lnTo>
                <a:lnTo>
                  <a:pt x="35415" y="122619"/>
                </a:lnTo>
                <a:lnTo>
                  <a:pt x="36103" y="133946"/>
                </a:lnTo>
                <a:lnTo>
                  <a:pt x="37502" y="145126"/>
                </a:lnTo>
                <a:lnTo>
                  <a:pt x="41160" y="143852"/>
                </a:lnTo>
                <a:lnTo>
                  <a:pt x="39572" y="134931"/>
                </a:lnTo>
                <a:lnTo>
                  <a:pt x="38137" y="122505"/>
                </a:lnTo>
                <a:lnTo>
                  <a:pt x="42595" y="110398"/>
                </a:lnTo>
                <a:lnTo>
                  <a:pt x="49371" y="99700"/>
                </a:lnTo>
                <a:lnTo>
                  <a:pt x="52557" y="91144"/>
                </a:lnTo>
                <a:lnTo>
                  <a:pt x="52815" y="80493"/>
                </a:lnTo>
                <a:lnTo>
                  <a:pt x="50809" y="63512"/>
                </a:lnTo>
                <a:lnTo>
                  <a:pt x="50405" y="60535"/>
                </a:lnTo>
                <a:lnTo>
                  <a:pt x="60309" y="48536"/>
                </a:lnTo>
                <a:lnTo>
                  <a:pt x="61675" y="41915"/>
                </a:lnTo>
                <a:lnTo>
                  <a:pt x="54151" y="36733"/>
                </a:lnTo>
                <a:lnTo>
                  <a:pt x="48018" y="33931"/>
                </a:lnTo>
                <a:lnTo>
                  <a:pt x="51040" y="23417"/>
                </a:lnTo>
                <a:lnTo>
                  <a:pt x="47853" y="16408"/>
                </a:lnTo>
                <a:lnTo>
                  <a:pt x="44830" y="7486"/>
                </a:lnTo>
                <a:lnTo>
                  <a:pt x="32244" y="13540"/>
                </a:lnTo>
                <a:lnTo>
                  <a:pt x="30974" y="21983"/>
                </a:lnTo>
                <a:lnTo>
                  <a:pt x="33997" y="34090"/>
                </a:lnTo>
                <a:lnTo>
                  <a:pt x="40525" y="26922"/>
                </a:lnTo>
                <a:lnTo>
                  <a:pt x="40525" y="18002"/>
                </a:lnTo>
                <a:lnTo>
                  <a:pt x="43352" y="34160"/>
                </a:lnTo>
                <a:lnTo>
                  <a:pt x="40761" y="42744"/>
                </a:lnTo>
                <a:lnTo>
                  <a:pt x="40525" y="43171"/>
                </a:lnTo>
                <a:lnTo>
                  <a:pt x="36232" y="54800"/>
                </a:lnTo>
                <a:lnTo>
                  <a:pt x="41160" y="57190"/>
                </a:lnTo>
                <a:lnTo>
                  <a:pt x="44195" y="50977"/>
                </a:lnTo>
                <a:lnTo>
                  <a:pt x="49135" y="47631"/>
                </a:lnTo>
                <a:lnTo>
                  <a:pt x="45130" y="64537"/>
                </a:lnTo>
                <a:lnTo>
                  <a:pt x="44367" y="78317"/>
                </a:lnTo>
                <a:lnTo>
                  <a:pt x="44513" y="82838"/>
                </a:lnTo>
                <a:lnTo>
                  <a:pt x="36630" y="57102"/>
                </a:lnTo>
                <a:lnTo>
                  <a:pt x="29902" y="43118"/>
                </a:lnTo>
                <a:lnTo>
                  <a:pt x="25184" y="37326"/>
                </a:lnTo>
                <a:lnTo>
                  <a:pt x="23329" y="36161"/>
                </a:lnTo>
                <a:lnTo>
                  <a:pt x="28422" y="34409"/>
                </a:lnTo>
                <a:lnTo>
                  <a:pt x="31292" y="36798"/>
                </a:lnTo>
                <a:lnTo>
                  <a:pt x="22453" y="17213"/>
                </a:lnTo>
                <a:lnTo>
                  <a:pt x="14533" y="5420"/>
                </a:lnTo>
                <a:lnTo>
                  <a:pt x="9883" y="370"/>
                </a:lnTo>
                <a:lnTo>
                  <a:pt x="9461" y="0"/>
                </a:lnTo>
                <a:lnTo>
                  <a:pt x="3885" y="11309"/>
                </a:lnTo>
                <a:lnTo>
                  <a:pt x="12496" y="20071"/>
                </a:lnTo>
                <a:lnTo>
                  <a:pt x="2278" y="27522"/>
                </a:lnTo>
                <a:lnTo>
                  <a:pt x="0" y="32693"/>
                </a:lnTo>
                <a:lnTo>
                  <a:pt x="6306" y="38252"/>
                </a:lnTo>
                <a:lnTo>
                  <a:pt x="18541" y="45083"/>
                </a:lnTo>
                <a:lnTo>
                  <a:pt x="23481" y="45242"/>
                </a:lnTo>
                <a:lnTo>
                  <a:pt x="20459" y="49543"/>
                </a:lnTo>
                <a:lnTo>
                  <a:pt x="11687" y="57193"/>
                </a:lnTo>
                <a:lnTo>
                  <a:pt x="9806" y="62329"/>
                </a:lnTo>
                <a:lnTo>
                  <a:pt x="15962" y="671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56575" y="5822299"/>
            <a:ext cx="118681" cy="93036"/>
          </a:xfrm>
          <a:custGeom>
            <a:avLst/>
            <a:gdLst/>
            <a:ahLst/>
            <a:cxnLst/>
            <a:rect l="l" t="t" r="r" b="b"/>
            <a:pathLst>
              <a:path w="118681" h="93036">
                <a:moveTo>
                  <a:pt x="86182" y="39190"/>
                </a:moveTo>
                <a:lnTo>
                  <a:pt x="82994" y="34729"/>
                </a:lnTo>
                <a:lnTo>
                  <a:pt x="76301" y="28197"/>
                </a:lnTo>
                <a:lnTo>
                  <a:pt x="72009" y="32659"/>
                </a:lnTo>
                <a:lnTo>
                  <a:pt x="66903" y="40145"/>
                </a:lnTo>
                <a:lnTo>
                  <a:pt x="68338" y="47473"/>
                </a:lnTo>
                <a:lnTo>
                  <a:pt x="67538" y="60218"/>
                </a:lnTo>
                <a:lnTo>
                  <a:pt x="63398" y="65157"/>
                </a:lnTo>
                <a:lnTo>
                  <a:pt x="58140" y="67068"/>
                </a:lnTo>
                <a:lnTo>
                  <a:pt x="50495" y="83795"/>
                </a:lnTo>
                <a:lnTo>
                  <a:pt x="52247" y="73759"/>
                </a:lnTo>
                <a:lnTo>
                  <a:pt x="48742" y="67547"/>
                </a:lnTo>
                <a:lnTo>
                  <a:pt x="46202" y="64201"/>
                </a:lnTo>
                <a:lnTo>
                  <a:pt x="47155" y="54164"/>
                </a:lnTo>
                <a:lnTo>
                  <a:pt x="51295" y="44766"/>
                </a:lnTo>
                <a:lnTo>
                  <a:pt x="47955" y="37915"/>
                </a:lnTo>
                <a:lnTo>
                  <a:pt x="45885" y="30110"/>
                </a:lnTo>
                <a:lnTo>
                  <a:pt x="36804" y="36800"/>
                </a:lnTo>
                <a:lnTo>
                  <a:pt x="32129" y="38989"/>
                </a:lnTo>
                <a:lnTo>
                  <a:pt x="36804" y="50979"/>
                </a:lnTo>
                <a:lnTo>
                  <a:pt x="37592" y="46996"/>
                </a:lnTo>
                <a:lnTo>
                  <a:pt x="41897" y="43968"/>
                </a:lnTo>
                <a:lnTo>
                  <a:pt x="41722" y="45065"/>
                </a:lnTo>
                <a:lnTo>
                  <a:pt x="41571" y="54753"/>
                </a:lnTo>
                <a:lnTo>
                  <a:pt x="44919" y="74396"/>
                </a:lnTo>
                <a:lnTo>
                  <a:pt x="43195" y="70488"/>
                </a:lnTo>
                <a:lnTo>
                  <a:pt x="37144" y="58168"/>
                </a:lnTo>
                <a:lnTo>
                  <a:pt x="28041" y="42853"/>
                </a:lnTo>
                <a:lnTo>
                  <a:pt x="27731" y="42536"/>
                </a:lnTo>
                <a:lnTo>
                  <a:pt x="22836" y="36331"/>
                </a:lnTo>
                <a:lnTo>
                  <a:pt x="16802" y="23717"/>
                </a:lnTo>
                <a:lnTo>
                  <a:pt x="15925" y="6691"/>
                </a:lnTo>
                <a:lnTo>
                  <a:pt x="15007" y="7050"/>
                </a:lnTo>
                <a:lnTo>
                  <a:pt x="8716" y="12634"/>
                </a:lnTo>
                <a:lnTo>
                  <a:pt x="9398" y="27879"/>
                </a:lnTo>
                <a:lnTo>
                  <a:pt x="0" y="28516"/>
                </a:lnTo>
                <a:lnTo>
                  <a:pt x="2705" y="36640"/>
                </a:lnTo>
                <a:lnTo>
                  <a:pt x="2889" y="37138"/>
                </a:lnTo>
                <a:lnTo>
                  <a:pt x="7986" y="44180"/>
                </a:lnTo>
                <a:lnTo>
                  <a:pt x="25171" y="55439"/>
                </a:lnTo>
                <a:lnTo>
                  <a:pt x="22876" y="59435"/>
                </a:lnTo>
                <a:lnTo>
                  <a:pt x="30746" y="69298"/>
                </a:lnTo>
                <a:lnTo>
                  <a:pt x="37573" y="74387"/>
                </a:lnTo>
                <a:lnTo>
                  <a:pt x="45237" y="91283"/>
                </a:lnTo>
                <a:lnTo>
                  <a:pt x="46990" y="92717"/>
                </a:lnTo>
                <a:lnTo>
                  <a:pt x="51460" y="93036"/>
                </a:lnTo>
                <a:lnTo>
                  <a:pt x="54965" y="78698"/>
                </a:lnTo>
                <a:lnTo>
                  <a:pt x="66116" y="76627"/>
                </a:lnTo>
                <a:lnTo>
                  <a:pt x="65633" y="76945"/>
                </a:lnTo>
                <a:lnTo>
                  <a:pt x="73126" y="77901"/>
                </a:lnTo>
                <a:lnTo>
                  <a:pt x="73913" y="72485"/>
                </a:lnTo>
                <a:lnTo>
                  <a:pt x="73913" y="67228"/>
                </a:lnTo>
                <a:lnTo>
                  <a:pt x="87299" y="63723"/>
                </a:lnTo>
                <a:lnTo>
                  <a:pt x="102273" y="62767"/>
                </a:lnTo>
                <a:lnTo>
                  <a:pt x="96532" y="50341"/>
                </a:lnTo>
                <a:lnTo>
                  <a:pt x="93827" y="48907"/>
                </a:lnTo>
                <a:lnTo>
                  <a:pt x="106095" y="42853"/>
                </a:lnTo>
                <a:lnTo>
                  <a:pt x="110653" y="40334"/>
                </a:lnTo>
                <a:lnTo>
                  <a:pt x="117163" y="33158"/>
                </a:lnTo>
                <a:lnTo>
                  <a:pt x="113906" y="22303"/>
                </a:lnTo>
                <a:lnTo>
                  <a:pt x="118681" y="8921"/>
                </a:lnTo>
                <a:lnTo>
                  <a:pt x="112153" y="0"/>
                </a:lnTo>
                <a:lnTo>
                  <a:pt x="112177" y="1331"/>
                </a:lnTo>
                <a:lnTo>
                  <a:pt x="110723" y="11524"/>
                </a:lnTo>
                <a:lnTo>
                  <a:pt x="103543" y="29791"/>
                </a:lnTo>
                <a:lnTo>
                  <a:pt x="110401" y="27879"/>
                </a:lnTo>
                <a:lnTo>
                  <a:pt x="115176" y="31065"/>
                </a:lnTo>
                <a:lnTo>
                  <a:pt x="105937" y="35291"/>
                </a:lnTo>
                <a:lnTo>
                  <a:pt x="96815" y="40068"/>
                </a:lnTo>
                <a:lnTo>
                  <a:pt x="89104" y="45625"/>
                </a:lnTo>
                <a:lnTo>
                  <a:pt x="80093" y="53998"/>
                </a:lnTo>
                <a:lnTo>
                  <a:pt x="67068" y="67228"/>
                </a:lnTo>
                <a:lnTo>
                  <a:pt x="72996" y="56177"/>
                </a:lnTo>
                <a:lnTo>
                  <a:pt x="76935" y="46028"/>
                </a:lnTo>
                <a:lnTo>
                  <a:pt x="77266" y="35526"/>
                </a:lnTo>
                <a:lnTo>
                  <a:pt x="82994" y="40305"/>
                </a:lnTo>
                <a:lnTo>
                  <a:pt x="83477" y="47792"/>
                </a:lnTo>
                <a:lnTo>
                  <a:pt x="84230" y="47039"/>
                </a:lnTo>
                <a:lnTo>
                  <a:pt x="95987" y="34693"/>
                </a:lnTo>
                <a:lnTo>
                  <a:pt x="100753" y="26122"/>
                </a:lnTo>
                <a:lnTo>
                  <a:pt x="102590" y="14179"/>
                </a:lnTo>
                <a:lnTo>
                  <a:pt x="95816" y="10537"/>
                </a:lnTo>
                <a:lnTo>
                  <a:pt x="87617" y="22303"/>
                </a:lnTo>
                <a:lnTo>
                  <a:pt x="86029" y="27560"/>
                </a:lnTo>
                <a:lnTo>
                  <a:pt x="86029" y="33773"/>
                </a:lnTo>
                <a:lnTo>
                  <a:pt x="86182" y="39190"/>
                </a:lnTo>
                <a:close/>
              </a:path>
              <a:path w="118681" h="93036">
                <a:moveTo>
                  <a:pt x="32129" y="38989"/>
                </a:moveTo>
                <a:lnTo>
                  <a:pt x="31987" y="38627"/>
                </a:lnTo>
                <a:lnTo>
                  <a:pt x="31699" y="39190"/>
                </a:lnTo>
                <a:lnTo>
                  <a:pt x="32129" y="38989"/>
                </a:lnTo>
                <a:close/>
              </a:path>
              <a:path w="118681" h="93036">
                <a:moveTo>
                  <a:pt x="30005" y="22747"/>
                </a:moveTo>
                <a:lnTo>
                  <a:pt x="29994" y="33516"/>
                </a:lnTo>
                <a:lnTo>
                  <a:pt x="31987" y="38627"/>
                </a:lnTo>
                <a:lnTo>
                  <a:pt x="34721" y="33295"/>
                </a:lnTo>
                <a:lnTo>
                  <a:pt x="40297" y="21984"/>
                </a:lnTo>
                <a:lnTo>
                  <a:pt x="32816" y="16250"/>
                </a:lnTo>
                <a:lnTo>
                  <a:pt x="19913" y="16568"/>
                </a:lnTo>
                <a:lnTo>
                  <a:pt x="23736" y="31863"/>
                </a:lnTo>
                <a:lnTo>
                  <a:pt x="23101" y="24852"/>
                </a:lnTo>
                <a:lnTo>
                  <a:pt x="30746" y="20073"/>
                </a:lnTo>
                <a:lnTo>
                  <a:pt x="30005" y="2274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38861" y="5989412"/>
            <a:ext cx="94335" cy="97175"/>
          </a:xfrm>
          <a:custGeom>
            <a:avLst/>
            <a:gdLst/>
            <a:ahLst/>
            <a:cxnLst/>
            <a:rect l="l" t="t" r="r" b="b"/>
            <a:pathLst>
              <a:path w="94335" h="97175">
                <a:moveTo>
                  <a:pt x="3095" y="62128"/>
                </a:moveTo>
                <a:lnTo>
                  <a:pt x="4412" y="70665"/>
                </a:lnTo>
                <a:lnTo>
                  <a:pt x="5409" y="83573"/>
                </a:lnTo>
                <a:lnTo>
                  <a:pt x="5800" y="97175"/>
                </a:lnTo>
                <a:lnTo>
                  <a:pt x="9788" y="91758"/>
                </a:lnTo>
                <a:lnTo>
                  <a:pt x="10106" y="88413"/>
                </a:lnTo>
                <a:lnTo>
                  <a:pt x="18598" y="79370"/>
                </a:lnTo>
                <a:lnTo>
                  <a:pt x="30184" y="82041"/>
                </a:lnTo>
                <a:lnTo>
                  <a:pt x="46110" y="85228"/>
                </a:lnTo>
                <a:lnTo>
                  <a:pt x="50416" y="74235"/>
                </a:lnTo>
                <a:lnTo>
                  <a:pt x="65338" y="73730"/>
                </a:lnTo>
                <a:lnTo>
                  <a:pt x="76366" y="71689"/>
                </a:lnTo>
                <a:lnTo>
                  <a:pt x="77712" y="65957"/>
                </a:lnTo>
                <a:lnTo>
                  <a:pt x="71917" y="54164"/>
                </a:lnTo>
                <a:lnTo>
                  <a:pt x="78163" y="50453"/>
                </a:lnTo>
                <a:lnTo>
                  <a:pt x="90084" y="42611"/>
                </a:lnTo>
                <a:lnTo>
                  <a:pt x="94335" y="36697"/>
                </a:lnTo>
                <a:lnTo>
                  <a:pt x="91726" y="30305"/>
                </a:lnTo>
                <a:lnTo>
                  <a:pt x="83067" y="21028"/>
                </a:lnTo>
                <a:lnTo>
                  <a:pt x="81375" y="20148"/>
                </a:lnTo>
                <a:lnTo>
                  <a:pt x="71827" y="17641"/>
                </a:lnTo>
                <a:lnTo>
                  <a:pt x="63954" y="28037"/>
                </a:lnTo>
                <a:lnTo>
                  <a:pt x="61719" y="19116"/>
                </a:lnTo>
                <a:lnTo>
                  <a:pt x="54238" y="21506"/>
                </a:lnTo>
                <a:lnTo>
                  <a:pt x="55562" y="13055"/>
                </a:lnTo>
                <a:lnTo>
                  <a:pt x="54954" y="864"/>
                </a:lnTo>
                <a:lnTo>
                  <a:pt x="43723" y="0"/>
                </a:lnTo>
                <a:lnTo>
                  <a:pt x="30502" y="5097"/>
                </a:lnTo>
                <a:lnTo>
                  <a:pt x="32407" y="14338"/>
                </a:lnTo>
                <a:lnTo>
                  <a:pt x="21421" y="6211"/>
                </a:lnTo>
                <a:lnTo>
                  <a:pt x="17916" y="16727"/>
                </a:lnTo>
                <a:lnTo>
                  <a:pt x="13776" y="26443"/>
                </a:lnTo>
                <a:lnTo>
                  <a:pt x="17116" y="33454"/>
                </a:lnTo>
                <a:lnTo>
                  <a:pt x="13902" y="33326"/>
                </a:lnTo>
                <a:lnTo>
                  <a:pt x="0" y="34553"/>
                </a:lnTo>
                <a:lnTo>
                  <a:pt x="1190" y="44923"/>
                </a:lnTo>
                <a:lnTo>
                  <a:pt x="2295" y="50340"/>
                </a:lnTo>
                <a:lnTo>
                  <a:pt x="2460" y="55438"/>
                </a:lnTo>
                <a:lnTo>
                  <a:pt x="1978" y="59260"/>
                </a:lnTo>
                <a:lnTo>
                  <a:pt x="3095" y="6212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44192" y="6013237"/>
            <a:ext cx="80888" cy="62995"/>
          </a:xfrm>
          <a:custGeom>
            <a:avLst/>
            <a:gdLst/>
            <a:ahLst/>
            <a:cxnLst/>
            <a:rect l="l" t="t" r="r" b="b"/>
            <a:pathLst>
              <a:path w="80888" h="62995">
                <a:moveTo>
                  <a:pt x="54635" y="1664"/>
                </a:moveTo>
                <a:lnTo>
                  <a:pt x="46127" y="0"/>
                </a:lnTo>
                <a:lnTo>
                  <a:pt x="39357" y="8795"/>
                </a:lnTo>
                <a:lnTo>
                  <a:pt x="34721" y="17912"/>
                </a:lnTo>
                <a:lnTo>
                  <a:pt x="27226" y="10100"/>
                </a:lnTo>
                <a:lnTo>
                  <a:pt x="20989" y="15888"/>
                </a:lnTo>
                <a:lnTo>
                  <a:pt x="18313" y="20144"/>
                </a:lnTo>
                <a:lnTo>
                  <a:pt x="15608" y="26197"/>
                </a:lnTo>
                <a:lnTo>
                  <a:pt x="14655" y="30816"/>
                </a:lnTo>
                <a:lnTo>
                  <a:pt x="6795" y="36000"/>
                </a:lnTo>
                <a:lnTo>
                  <a:pt x="2607" y="47275"/>
                </a:lnTo>
                <a:lnTo>
                  <a:pt x="0" y="59491"/>
                </a:lnTo>
                <a:lnTo>
                  <a:pt x="152" y="62995"/>
                </a:lnTo>
                <a:lnTo>
                  <a:pt x="2387" y="58535"/>
                </a:lnTo>
                <a:lnTo>
                  <a:pt x="7962" y="52004"/>
                </a:lnTo>
                <a:lnTo>
                  <a:pt x="20700" y="54393"/>
                </a:lnTo>
                <a:lnTo>
                  <a:pt x="36657" y="58661"/>
                </a:lnTo>
                <a:lnTo>
                  <a:pt x="42322" y="53462"/>
                </a:lnTo>
                <a:lnTo>
                  <a:pt x="44119" y="45791"/>
                </a:lnTo>
                <a:lnTo>
                  <a:pt x="61264" y="48184"/>
                </a:lnTo>
                <a:lnTo>
                  <a:pt x="68894" y="47190"/>
                </a:lnTo>
                <a:lnTo>
                  <a:pt x="68560" y="41172"/>
                </a:lnTo>
                <a:lnTo>
                  <a:pt x="61817" y="28489"/>
                </a:lnTo>
                <a:lnTo>
                  <a:pt x="61328" y="27630"/>
                </a:lnTo>
                <a:lnTo>
                  <a:pt x="76490" y="18804"/>
                </a:lnTo>
                <a:lnTo>
                  <a:pt x="80888" y="12504"/>
                </a:lnTo>
                <a:lnTo>
                  <a:pt x="77207" y="3924"/>
                </a:lnTo>
                <a:lnTo>
                  <a:pt x="75831" y="1664"/>
                </a:lnTo>
                <a:lnTo>
                  <a:pt x="64580" y="16465"/>
                </a:lnTo>
                <a:lnTo>
                  <a:pt x="52357" y="26638"/>
                </a:lnTo>
                <a:lnTo>
                  <a:pt x="43255" y="32202"/>
                </a:lnTo>
                <a:lnTo>
                  <a:pt x="40932" y="33365"/>
                </a:lnTo>
                <a:lnTo>
                  <a:pt x="20742" y="41916"/>
                </a:lnTo>
                <a:lnTo>
                  <a:pt x="10168" y="47476"/>
                </a:lnTo>
                <a:lnTo>
                  <a:pt x="7327" y="49295"/>
                </a:lnTo>
                <a:lnTo>
                  <a:pt x="9398" y="41968"/>
                </a:lnTo>
                <a:lnTo>
                  <a:pt x="14020" y="39419"/>
                </a:lnTo>
                <a:lnTo>
                  <a:pt x="22136" y="34640"/>
                </a:lnTo>
                <a:lnTo>
                  <a:pt x="25006" y="27312"/>
                </a:lnTo>
                <a:lnTo>
                  <a:pt x="26606" y="32409"/>
                </a:lnTo>
                <a:lnTo>
                  <a:pt x="24371" y="36392"/>
                </a:lnTo>
                <a:lnTo>
                  <a:pt x="40290" y="22381"/>
                </a:lnTo>
                <a:lnTo>
                  <a:pt x="46936" y="12454"/>
                </a:lnTo>
                <a:lnTo>
                  <a:pt x="48107" y="9469"/>
                </a:lnTo>
                <a:lnTo>
                  <a:pt x="49377" y="20621"/>
                </a:lnTo>
                <a:lnTo>
                  <a:pt x="45719" y="27630"/>
                </a:lnTo>
                <a:lnTo>
                  <a:pt x="60210" y="16797"/>
                </a:lnTo>
                <a:lnTo>
                  <a:pt x="59575" y="8992"/>
                </a:lnTo>
                <a:lnTo>
                  <a:pt x="60058" y="2938"/>
                </a:lnTo>
                <a:lnTo>
                  <a:pt x="54635" y="16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76056" y="5991802"/>
            <a:ext cx="8665" cy="23735"/>
          </a:xfrm>
          <a:custGeom>
            <a:avLst/>
            <a:gdLst/>
            <a:ahLst/>
            <a:cxnLst/>
            <a:rect l="l" t="t" r="r" b="b"/>
            <a:pathLst>
              <a:path w="8665" h="23735">
                <a:moveTo>
                  <a:pt x="1587" y="23735"/>
                </a:moveTo>
                <a:lnTo>
                  <a:pt x="3258" y="22148"/>
                </a:lnTo>
                <a:lnTo>
                  <a:pt x="8665" y="13413"/>
                </a:lnTo>
                <a:lnTo>
                  <a:pt x="6375" y="0"/>
                </a:lnTo>
                <a:lnTo>
                  <a:pt x="0" y="10035"/>
                </a:lnTo>
                <a:lnTo>
                  <a:pt x="1587" y="237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56143" y="6002794"/>
            <a:ext cx="9080" cy="21346"/>
          </a:xfrm>
          <a:custGeom>
            <a:avLst/>
            <a:gdLst/>
            <a:ahLst/>
            <a:cxnLst/>
            <a:rect l="l" t="t" r="r" b="b"/>
            <a:pathLst>
              <a:path w="9080" h="21346">
                <a:moveTo>
                  <a:pt x="2387" y="17522"/>
                </a:moveTo>
                <a:lnTo>
                  <a:pt x="8762" y="21346"/>
                </a:lnTo>
                <a:lnTo>
                  <a:pt x="8762" y="2708"/>
                </a:lnTo>
                <a:lnTo>
                  <a:pt x="9080" y="1592"/>
                </a:lnTo>
                <a:lnTo>
                  <a:pt x="0" y="0"/>
                </a:lnTo>
                <a:lnTo>
                  <a:pt x="2387" y="175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93697" y="6118293"/>
            <a:ext cx="23406" cy="41418"/>
          </a:xfrm>
          <a:custGeom>
            <a:avLst/>
            <a:gdLst/>
            <a:ahLst/>
            <a:cxnLst/>
            <a:rect l="l" t="t" r="r" b="b"/>
            <a:pathLst>
              <a:path w="23406" h="41418">
                <a:moveTo>
                  <a:pt x="8750" y="3981"/>
                </a:moveTo>
                <a:lnTo>
                  <a:pt x="3022" y="9239"/>
                </a:lnTo>
                <a:lnTo>
                  <a:pt x="1905" y="8124"/>
                </a:lnTo>
                <a:lnTo>
                  <a:pt x="0" y="10831"/>
                </a:lnTo>
                <a:lnTo>
                  <a:pt x="2540" y="11628"/>
                </a:lnTo>
                <a:lnTo>
                  <a:pt x="4927" y="13699"/>
                </a:lnTo>
                <a:lnTo>
                  <a:pt x="6210" y="18159"/>
                </a:lnTo>
                <a:lnTo>
                  <a:pt x="5304" y="24330"/>
                </a:lnTo>
                <a:lnTo>
                  <a:pt x="14808" y="37118"/>
                </a:lnTo>
                <a:lnTo>
                  <a:pt x="17360" y="38869"/>
                </a:lnTo>
                <a:lnTo>
                  <a:pt x="20231" y="38869"/>
                </a:lnTo>
                <a:lnTo>
                  <a:pt x="23406" y="41418"/>
                </a:lnTo>
                <a:lnTo>
                  <a:pt x="23088" y="38869"/>
                </a:lnTo>
                <a:lnTo>
                  <a:pt x="22453" y="33931"/>
                </a:lnTo>
                <a:lnTo>
                  <a:pt x="20866" y="24851"/>
                </a:lnTo>
                <a:lnTo>
                  <a:pt x="16560" y="15452"/>
                </a:lnTo>
                <a:lnTo>
                  <a:pt x="14490" y="7009"/>
                </a:lnTo>
                <a:lnTo>
                  <a:pt x="8280" y="0"/>
                </a:lnTo>
                <a:lnTo>
                  <a:pt x="7480" y="1432"/>
                </a:lnTo>
                <a:lnTo>
                  <a:pt x="8750" y="398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84286" y="6137247"/>
            <a:ext cx="21513" cy="19913"/>
          </a:xfrm>
          <a:custGeom>
            <a:avLst/>
            <a:gdLst/>
            <a:ahLst/>
            <a:cxnLst/>
            <a:rect l="l" t="t" r="r" b="b"/>
            <a:pathLst>
              <a:path w="21513" h="19913">
                <a:moveTo>
                  <a:pt x="18643" y="17364"/>
                </a:moveTo>
                <a:lnTo>
                  <a:pt x="12115" y="10833"/>
                </a:lnTo>
                <a:lnTo>
                  <a:pt x="8293" y="0"/>
                </a:lnTo>
                <a:lnTo>
                  <a:pt x="6057" y="158"/>
                </a:lnTo>
                <a:lnTo>
                  <a:pt x="6857" y="8442"/>
                </a:lnTo>
                <a:lnTo>
                  <a:pt x="4622" y="7009"/>
                </a:lnTo>
                <a:lnTo>
                  <a:pt x="1917" y="3185"/>
                </a:lnTo>
                <a:lnTo>
                  <a:pt x="0" y="6052"/>
                </a:lnTo>
                <a:lnTo>
                  <a:pt x="5892" y="10514"/>
                </a:lnTo>
                <a:lnTo>
                  <a:pt x="12903" y="15293"/>
                </a:lnTo>
                <a:lnTo>
                  <a:pt x="20866" y="19913"/>
                </a:lnTo>
                <a:lnTo>
                  <a:pt x="21513" y="19913"/>
                </a:lnTo>
                <a:lnTo>
                  <a:pt x="18643" y="1736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76323" y="6154611"/>
            <a:ext cx="5105" cy="2548"/>
          </a:xfrm>
          <a:custGeom>
            <a:avLst/>
            <a:gdLst/>
            <a:ahLst/>
            <a:cxnLst/>
            <a:rect l="l" t="t" r="r" b="b"/>
            <a:pathLst>
              <a:path w="5105" h="2548">
                <a:moveTo>
                  <a:pt x="0" y="2548"/>
                </a:moveTo>
                <a:lnTo>
                  <a:pt x="5105" y="2548"/>
                </a:lnTo>
                <a:lnTo>
                  <a:pt x="3670" y="0"/>
                </a:lnTo>
                <a:lnTo>
                  <a:pt x="0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61985" y="6171979"/>
            <a:ext cx="58940" cy="59262"/>
          </a:xfrm>
          <a:custGeom>
            <a:avLst/>
            <a:gdLst/>
            <a:ahLst/>
            <a:cxnLst/>
            <a:rect l="l" t="t" r="r" b="b"/>
            <a:pathLst>
              <a:path w="58940" h="59262">
                <a:moveTo>
                  <a:pt x="2956" y="31274"/>
                </a:moveTo>
                <a:lnTo>
                  <a:pt x="8888" y="43422"/>
                </a:lnTo>
                <a:lnTo>
                  <a:pt x="18795" y="59262"/>
                </a:lnTo>
                <a:lnTo>
                  <a:pt x="18835" y="58994"/>
                </a:lnTo>
                <a:lnTo>
                  <a:pt x="21170" y="49842"/>
                </a:lnTo>
                <a:lnTo>
                  <a:pt x="26318" y="39514"/>
                </a:lnTo>
                <a:lnTo>
                  <a:pt x="35242" y="28639"/>
                </a:lnTo>
                <a:lnTo>
                  <a:pt x="48907" y="17842"/>
                </a:lnTo>
                <a:lnTo>
                  <a:pt x="53365" y="15134"/>
                </a:lnTo>
                <a:lnTo>
                  <a:pt x="58940" y="8444"/>
                </a:lnTo>
                <a:lnTo>
                  <a:pt x="54648" y="4618"/>
                </a:lnTo>
                <a:lnTo>
                  <a:pt x="51777" y="3027"/>
                </a:lnTo>
                <a:lnTo>
                  <a:pt x="46202" y="0"/>
                </a:lnTo>
                <a:lnTo>
                  <a:pt x="37591" y="5416"/>
                </a:lnTo>
                <a:lnTo>
                  <a:pt x="35058" y="6774"/>
                </a:lnTo>
                <a:lnTo>
                  <a:pt x="25416" y="8722"/>
                </a:lnTo>
                <a:lnTo>
                  <a:pt x="16725" y="0"/>
                </a:lnTo>
                <a:lnTo>
                  <a:pt x="10198" y="3186"/>
                </a:lnTo>
                <a:lnTo>
                  <a:pt x="4940" y="1912"/>
                </a:lnTo>
                <a:lnTo>
                  <a:pt x="6527" y="3505"/>
                </a:lnTo>
                <a:lnTo>
                  <a:pt x="0" y="10355"/>
                </a:lnTo>
                <a:lnTo>
                  <a:pt x="1269" y="27241"/>
                </a:lnTo>
                <a:lnTo>
                  <a:pt x="1117" y="26922"/>
                </a:lnTo>
                <a:lnTo>
                  <a:pt x="2956" y="3127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01342" y="6068745"/>
            <a:ext cx="39179" cy="88414"/>
          </a:xfrm>
          <a:custGeom>
            <a:avLst/>
            <a:gdLst/>
            <a:ahLst/>
            <a:cxnLst/>
            <a:rect l="l" t="t" r="r" b="b"/>
            <a:pathLst>
              <a:path w="39179" h="88414">
                <a:moveTo>
                  <a:pt x="24371" y="87139"/>
                </a:moveTo>
                <a:lnTo>
                  <a:pt x="27076" y="88414"/>
                </a:lnTo>
                <a:lnTo>
                  <a:pt x="32969" y="79653"/>
                </a:lnTo>
                <a:lnTo>
                  <a:pt x="31381" y="74874"/>
                </a:lnTo>
                <a:lnTo>
                  <a:pt x="26096" y="58397"/>
                </a:lnTo>
                <a:lnTo>
                  <a:pt x="27725" y="51825"/>
                </a:lnTo>
                <a:lnTo>
                  <a:pt x="39179" y="52411"/>
                </a:lnTo>
                <a:lnTo>
                  <a:pt x="38709" y="50022"/>
                </a:lnTo>
                <a:lnTo>
                  <a:pt x="38862" y="46198"/>
                </a:lnTo>
                <a:lnTo>
                  <a:pt x="37844" y="43522"/>
                </a:lnTo>
                <a:lnTo>
                  <a:pt x="34066" y="35375"/>
                </a:lnTo>
                <a:lnTo>
                  <a:pt x="27759" y="24734"/>
                </a:lnTo>
                <a:lnTo>
                  <a:pt x="18506" y="12607"/>
                </a:lnTo>
                <a:lnTo>
                  <a:pt x="5892" y="0"/>
                </a:lnTo>
                <a:lnTo>
                  <a:pt x="5410" y="158"/>
                </a:lnTo>
                <a:lnTo>
                  <a:pt x="4140" y="4779"/>
                </a:lnTo>
                <a:lnTo>
                  <a:pt x="1587" y="9080"/>
                </a:lnTo>
                <a:lnTo>
                  <a:pt x="0" y="20391"/>
                </a:lnTo>
                <a:lnTo>
                  <a:pt x="3505" y="18638"/>
                </a:lnTo>
                <a:lnTo>
                  <a:pt x="5410" y="25011"/>
                </a:lnTo>
                <a:lnTo>
                  <a:pt x="3975" y="30109"/>
                </a:lnTo>
                <a:lnTo>
                  <a:pt x="3187" y="37595"/>
                </a:lnTo>
                <a:lnTo>
                  <a:pt x="4927" y="38233"/>
                </a:lnTo>
                <a:lnTo>
                  <a:pt x="6845" y="42056"/>
                </a:lnTo>
                <a:lnTo>
                  <a:pt x="6845" y="36799"/>
                </a:lnTo>
                <a:lnTo>
                  <a:pt x="7010" y="26762"/>
                </a:lnTo>
                <a:lnTo>
                  <a:pt x="10185" y="22781"/>
                </a:lnTo>
                <a:lnTo>
                  <a:pt x="11620" y="15133"/>
                </a:lnTo>
                <a:lnTo>
                  <a:pt x="9398" y="9878"/>
                </a:lnTo>
                <a:lnTo>
                  <a:pt x="15608" y="15930"/>
                </a:lnTo>
                <a:lnTo>
                  <a:pt x="18630" y="21187"/>
                </a:lnTo>
                <a:lnTo>
                  <a:pt x="18948" y="29471"/>
                </a:lnTo>
                <a:lnTo>
                  <a:pt x="17678" y="33614"/>
                </a:lnTo>
                <a:lnTo>
                  <a:pt x="15125" y="36322"/>
                </a:lnTo>
                <a:lnTo>
                  <a:pt x="18478" y="32818"/>
                </a:lnTo>
                <a:lnTo>
                  <a:pt x="21983" y="29152"/>
                </a:lnTo>
                <a:lnTo>
                  <a:pt x="22301" y="30586"/>
                </a:lnTo>
                <a:lnTo>
                  <a:pt x="23571" y="34091"/>
                </a:lnTo>
                <a:lnTo>
                  <a:pt x="20981" y="37658"/>
                </a:lnTo>
                <a:lnTo>
                  <a:pt x="16190" y="47456"/>
                </a:lnTo>
                <a:lnTo>
                  <a:pt x="19748" y="58625"/>
                </a:lnTo>
                <a:lnTo>
                  <a:pt x="26924" y="70572"/>
                </a:lnTo>
                <a:lnTo>
                  <a:pt x="23571" y="78856"/>
                </a:lnTo>
                <a:lnTo>
                  <a:pt x="23088" y="84273"/>
                </a:lnTo>
                <a:lnTo>
                  <a:pt x="24371" y="8713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06918" y="6068427"/>
            <a:ext cx="317" cy="318"/>
          </a:xfrm>
          <a:custGeom>
            <a:avLst/>
            <a:gdLst/>
            <a:ahLst/>
            <a:cxnLst/>
            <a:rect l="l" t="t" r="r" b="b"/>
            <a:pathLst>
              <a:path w="317" h="318">
                <a:moveTo>
                  <a:pt x="317" y="318"/>
                </a:moveTo>
                <a:lnTo>
                  <a:pt x="152" y="158"/>
                </a:lnTo>
                <a:lnTo>
                  <a:pt x="0" y="0"/>
                </a:lnTo>
                <a:lnTo>
                  <a:pt x="152" y="158"/>
                </a:lnTo>
                <a:lnTo>
                  <a:pt x="317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81111" y="5899245"/>
            <a:ext cx="50342" cy="47791"/>
          </a:xfrm>
          <a:custGeom>
            <a:avLst/>
            <a:gdLst/>
            <a:ahLst/>
            <a:cxnLst/>
            <a:rect l="l" t="t" r="r" b="b"/>
            <a:pathLst>
              <a:path w="50342" h="47791">
                <a:moveTo>
                  <a:pt x="5575" y="42694"/>
                </a:moveTo>
                <a:lnTo>
                  <a:pt x="6845" y="45402"/>
                </a:lnTo>
                <a:lnTo>
                  <a:pt x="7797" y="47791"/>
                </a:lnTo>
                <a:lnTo>
                  <a:pt x="8489" y="40046"/>
                </a:lnTo>
                <a:lnTo>
                  <a:pt x="8842" y="27157"/>
                </a:lnTo>
                <a:lnTo>
                  <a:pt x="7962" y="10514"/>
                </a:lnTo>
                <a:lnTo>
                  <a:pt x="11785" y="9399"/>
                </a:lnTo>
                <a:lnTo>
                  <a:pt x="14173" y="10993"/>
                </a:lnTo>
                <a:lnTo>
                  <a:pt x="18630" y="13381"/>
                </a:lnTo>
                <a:lnTo>
                  <a:pt x="15925" y="6054"/>
                </a:lnTo>
                <a:lnTo>
                  <a:pt x="12103" y="2071"/>
                </a:lnTo>
                <a:lnTo>
                  <a:pt x="9550" y="0"/>
                </a:lnTo>
                <a:lnTo>
                  <a:pt x="8915" y="158"/>
                </a:lnTo>
                <a:lnTo>
                  <a:pt x="9715" y="1911"/>
                </a:lnTo>
                <a:lnTo>
                  <a:pt x="2705" y="4779"/>
                </a:lnTo>
                <a:lnTo>
                  <a:pt x="317" y="11151"/>
                </a:lnTo>
                <a:lnTo>
                  <a:pt x="0" y="17683"/>
                </a:lnTo>
                <a:lnTo>
                  <a:pt x="0" y="21506"/>
                </a:lnTo>
                <a:lnTo>
                  <a:pt x="469" y="30905"/>
                </a:lnTo>
                <a:lnTo>
                  <a:pt x="4140" y="39827"/>
                </a:lnTo>
                <a:lnTo>
                  <a:pt x="4140" y="39985"/>
                </a:lnTo>
                <a:lnTo>
                  <a:pt x="5575" y="42694"/>
                </a:lnTo>
                <a:close/>
              </a:path>
              <a:path w="50342" h="47791">
                <a:moveTo>
                  <a:pt x="31064" y="14974"/>
                </a:moveTo>
                <a:lnTo>
                  <a:pt x="30899" y="17045"/>
                </a:lnTo>
                <a:lnTo>
                  <a:pt x="38544" y="18000"/>
                </a:lnTo>
                <a:lnTo>
                  <a:pt x="43649" y="16567"/>
                </a:lnTo>
                <a:lnTo>
                  <a:pt x="43802" y="16567"/>
                </a:lnTo>
                <a:lnTo>
                  <a:pt x="49060" y="15453"/>
                </a:lnTo>
                <a:lnTo>
                  <a:pt x="50342" y="12106"/>
                </a:lnTo>
                <a:lnTo>
                  <a:pt x="48259" y="9558"/>
                </a:lnTo>
                <a:lnTo>
                  <a:pt x="48259" y="5895"/>
                </a:lnTo>
                <a:lnTo>
                  <a:pt x="44602" y="6372"/>
                </a:lnTo>
                <a:lnTo>
                  <a:pt x="41579" y="5735"/>
                </a:lnTo>
                <a:lnTo>
                  <a:pt x="32334" y="6212"/>
                </a:lnTo>
                <a:lnTo>
                  <a:pt x="31064" y="1497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694332" y="5969817"/>
            <a:ext cx="317" cy="318"/>
          </a:xfrm>
          <a:custGeom>
            <a:avLst/>
            <a:gdLst/>
            <a:ahLst/>
            <a:cxnLst/>
            <a:rect l="l" t="t" r="r" b="b"/>
            <a:pathLst>
              <a:path w="317" h="318">
                <a:moveTo>
                  <a:pt x="317" y="160"/>
                </a:moveTo>
                <a:lnTo>
                  <a:pt x="317" y="0"/>
                </a:lnTo>
                <a:lnTo>
                  <a:pt x="0" y="0"/>
                </a:lnTo>
                <a:lnTo>
                  <a:pt x="0" y="318"/>
                </a:lnTo>
                <a:lnTo>
                  <a:pt x="152" y="318"/>
                </a:lnTo>
                <a:lnTo>
                  <a:pt x="317" y="1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06918" y="6068427"/>
            <a:ext cx="317" cy="318"/>
          </a:xfrm>
          <a:custGeom>
            <a:avLst/>
            <a:gdLst/>
            <a:ahLst/>
            <a:cxnLst/>
            <a:rect l="l" t="t" r="r" b="b"/>
            <a:pathLst>
              <a:path w="317" h="318">
                <a:moveTo>
                  <a:pt x="317" y="318"/>
                </a:moveTo>
                <a:lnTo>
                  <a:pt x="152" y="158"/>
                </a:lnTo>
                <a:lnTo>
                  <a:pt x="0" y="0"/>
                </a:lnTo>
                <a:lnTo>
                  <a:pt x="152" y="158"/>
                </a:lnTo>
                <a:lnTo>
                  <a:pt x="317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06600" y="6069223"/>
            <a:ext cx="152" cy="160"/>
          </a:xfrm>
          <a:custGeom>
            <a:avLst/>
            <a:gdLst/>
            <a:ahLst/>
            <a:cxnLst/>
            <a:rect l="l" t="t" r="r" b="b"/>
            <a:pathLst>
              <a:path w="152" h="160">
                <a:moveTo>
                  <a:pt x="152" y="0"/>
                </a:moveTo>
                <a:lnTo>
                  <a:pt x="0" y="16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88909" y="5904343"/>
            <a:ext cx="47472" cy="53686"/>
          </a:xfrm>
          <a:custGeom>
            <a:avLst/>
            <a:gdLst/>
            <a:ahLst/>
            <a:cxnLst/>
            <a:rect l="l" t="t" r="r" b="b"/>
            <a:pathLst>
              <a:path w="47472" h="53686">
                <a:moveTo>
                  <a:pt x="24536" y="41419"/>
                </a:moveTo>
                <a:lnTo>
                  <a:pt x="24218" y="40144"/>
                </a:lnTo>
                <a:lnTo>
                  <a:pt x="25488" y="32020"/>
                </a:lnTo>
                <a:lnTo>
                  <a:pt x="28828" y="28675"/>
                </a:lnTo>
                <a:lnTo>
                  <a:pt x="32334" y="27560"/>
                </a:lnTo>
                <a:lnTo>
                  <a:pt x="35204" y="22462"/>
                </a:lnTo>
                <a:lnTo>
                  <a:pt x="38226" y="18321"/>
                </a:lnTo>
                <a:lnTo>
                  <a:pt x="40462" y="15293"/>
                </a:lnTo>
                <a:lnTo>
                  <a:pt x="44132" y="14018"/>
                </a:lnTo>
                <a:lnTo>
                  <a:pt x="46354" y="12108"/>
                </a:lnTo>
                <a:lnTo>
                  <a:pt x="46989" y="9559"/>
                </a:lnTo>
                <a:lnTo>
                  <a:pt x="47472" y="7327"/>
                </a:lnTo>
                <a:lnTo>
                  <a:pt x="47155" y="3822"/>
                </a:lnTo>
                <a:lnTo>
                  <a:pt x="42849" y="160"/>
                </a:lnTo>
                <a:lnTo>
                  <a:pt x="42697" y="0"/>
                </a:lnTo>
                <a:lnTo>
                  <a:pt x="38557" y="1752"/>
                </a:lnTo>
                <a:lnTo>
                  <a:pt x="40462" y="4460"/>
                </a:lnTo>
                <a:lnTo>
                  <a:pt x="42532" y="7009"/>
                </a:lnTo>
                <a:lnTo>
                  <a:pt x="41262" y="10355"/>
                </a:lnTo>
                <a:lnTo>
                  <a:pt x="36004" y="11469"/>
                </a:lnTo>
                <a:lnTo>
                  <a:pt x="35839" y="11469"/>
                </a:lnTo>
                <a:lnTo>
                  <a:pt x="30581" y="12903"/>
                </a:lnTo>
                <a:lnTo>
                  <a:pt x="22936" y="11948"/>
                </a:lnTo>
                <a:lnTo>
                  <a:pt x="20231" y="11469"/>
                </a:lnTo>
                <a:lnTo>
                  <a:pt x="17678" y="10833"/>
                </a:lnTo>
                <a:lnTo>
                  <a:pt x="14973" y="10036"/>
                </a:lnTo>
                <a:lnTo>
                  <a:pt x="12420" y="8921"/>
                </a:lnTo>
                <a:lnTo>
                  <a:pt x="8597" y="7169"/>
                </a:lnTo>
                <a:lnTo>
                  <a:pt x="3987" y="4301"/>
                </a:lnTo>
                <a:lnTo>
                  <a:pt x="165" y="5416"/>
                </a:lnTo>
                <a:lnTo>
                  <a:pt x="1044" y="22059"/>
                </a:lnTo>
                <a:lnTo>
                  <a:pt x="691" y="34948"/>
                </a:lnTo>
                <a:lnTo>
                  <a:pt x="0" y="42693"/>
                </a:lnTo>
                <a:lnTo>
                  <a:pt x="1435" y="45881"/>
                </a:lnTo>
                <a:lnTo>
                  <a:pt x="3822" y="49385"/>
                </a:lnTo>
                <a:lnTo>
                  <a:pt x="7962" y="51615"/>
                </a:lnTo>
                <a:lnTo>
                  <a:pt x="11315" y="52890"/>
                </a:lnTo>
                <a:lnTo>
                  <a:pt x="13068" y="53207"/>
                </a:lnTo>
                <a:lnTo>
                  <a:pt x="16573" y="53686"/>
                </a:lnTo>
                <a:lnTo>
                  <a:pt x="19113" y="53049"/>
                </a:lnTo>
                <a:lnTo>
                  <a:pt x="25171" y="51934"/>
                </a:lnTo>
                <a:lnTo>
                  <a:pt x="22783" y="49066"/>
                </a:lnTo>
                <a:lnTo>
                  <a:pt x="24053" y="45243"/>
                </a:lnTo>
                <a:lnTo>
                  <a:pt x="24536" y="4141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58327" y="5897971"/>
            <a:ext cx="82195" cy="223025"/>
          </a:xfrm>
          <a:custGeom>
            <a:avLst/>
            <a:gdLst/>
            <a:ahLst/>
            <a:cxnLst/>
            <a:rect l="l" t="t" r="r" b="b"/>
            <a:pathLst>
              <a:path w="82195" h="223025">
                <a:moveTo>
                  <a:pt x="82195" y="222548"/>
                </a:moveTo>
                <a:lnTo>
                  <a:pt x="81828" y="219659"/>
                </a:lnTo>
                <a:lnTo>
                  <a:pt x="81560" y="223025"/>
                </a:lnTo>
                <a:lnTo>
                  <a:pt x="82195" y="222548"/>
                </a:lnTo>
                <a:close/>
              </a:path>
              <a:path w="82195" h="223025">
                <a:moveTo>
                  <a:pt x="82042" y="212830"/>
                </a:moveTo>
                <a:lnTo>
                  <a:pt x="81975" y="215372"/>
                </a:lnTo>
                <a:lnTo>
                  <a:pt x="82042" y="212830"/>
                </a:lnTo>
                <a:close/>
              </a:path>
              <a:path w="82195" h="223025">
                <a:moveTo>
                  <a:pt x="81877" y="216973"/>
                </a:moveTo>
                <a:lnTo>
                  <a:pt x="81292" y="215434"/>
                </a:lnTo>
                <a:lnTo>
                  <a:pt x="81828" y="219659"/>
                </a:lnTo>
                <a:lnTo>
                  <a:pt x="81975" y="215372"/>
                </a:lnTo>
                <a:lnTo>
                  <a:pt x="81877" y="216973"/>
                </a:lnTo>
                <a:close/>
              </a:path>
              <a:path w="82195" h="223025">
                <a:moveTo>
                  <a:pt x="80759" y="211239"/>
                </a:moveTo>
                <a:lnTo>
                  <a:pt x="86017" y="205662"/>
                </a:lnTo>
                <a:lnTo>
                  <a:pt x="86249" y="193183"/>
                </a:lnTo>
                <a:lnTo>
                  <a:pt x="86104" y="179649"/>
                </a:lnTo>
                <a:lnTo>
                  <a:pt x="85374" y="166382"/>
                </a:lnTo>
                <a:lnTo>
                  <a:pt x="83854" y="154703"/>
                </a:lnTo>
                <a:lnTo>
                  <a:pt x="81320" y="147769"/>
                </a:lnTo>
                <a:lnTo>
                  <a:pt x="75124" y="135771"/>
                </a:lnTo>
                <a:lnTo>
                  <a:pt x="65295" y="121796"/>
                </a:lnTo>
                <a:lnTo>
                  <a:pt x="60846" y="117088"/>
                </a:lnTo>
                <a:lnTo>
                  <a:pt x="56187" y="113373"/>
                </a:lnTo>
                <a:lnTo>
                  <a:pt x="46835" y="104108"/>
                </a:lnTo>
                <a:lnTo>
                  <a:pt x="38157" y="90874"/>
                </a:lnTo>
                <a:lnTo>
                  <a:pt x="35522" y="76625"/>
                </a:lnTo>
                <a:lnTo>
                  <a:pt x="35357" y="76944"/>
                </a:lnTo>
                <a:lnTo>
                  <a:pt x="35960" y="72999"/>
                </a:lnTo>
                <a:lnTo>
                  <a:pt x="34795" y="61856"/>
                </a:lnTo>
                <a:lnTo>
                  <a:pt x="27877" y="43154"/>
                </a:lnTo>
                <a:lnTo>
                  <a:pt x="26924" y="41259"/>
                </a:lnTo>
                <a:lnTo>
                  <a:pt x="25139" y="35974"/>
                </a:lnTo>
                <a:lnTo>
                  <a:pt x="22812" y="24052"/>
                </a:lnTo>
                <a:lnTo>
                  <a:pt x="24486" y="11022"/>
                </a:lnTo>
                <a:lnTo>
                  <a:pt x="32499" y="3185"/>
                </a:lnTo>
                <a:lnTo>
                  <a:pt x="31217" y="477"/>
                </a:lnTo>
                <a:lnTo>
                  <a:pt x="30582" y="0"/>
                </a:lnTo>
                <a:lnTo>
                  <a:pt x="21819" y="3981"/>
                </a:lnTo>
                <a:lnTo>
                  <a:pt x="19114" y="11946"/>
                </a:lnTo>
                <a:lnTo>
                  <a:pt x="19114" y="17523"/>
                </a:lnTo>
                <a:lnTo>
                  <a:pt x="18949" y="19913"/>
                </a:lnTo>
                <a:lnTo>
                  <a:pt x="18994" y="17736"/>
                </a:lnTo>
                <a:lnTo>
                  <a:pt x="12103" y="29949"/>
                </a:lnTo>
                <a:lnTo>
                  <a:pt x="9716" y="30745"/>
                </a:lnTo>
                <a:lnTo>
                  <a:pt x="2547" y="45672"/>
                </a:lnTo>
                <a:lnTo>
                  <a:pt x="2165" y="59015"/>
                </a:lnTo>
                <a:lnTo>
                  <a:pt x="3803" y="66562"/>
                </a:lnTo>
                <a:lnTo>
                  <a:pt x="3975" y="67067"/>
                </a:lnTo>
                <a:lnTo>
                  <a:pt x="723" y="84653"/>
                </a:lnTo>
                <a:lnTo>
                  <a:pt x="0" y="99657"/>
                </a:lnTo>
                <a:lnTo>
                  <a:pt x="271" y="108029"/>
                </a:lnTo>
                <a:lnTo>
                  <a:pt x="318" y="108647"/>
                </a:lnTo>
                <a:lnTo>
                  <a:pt x="1588" y="126488"/>
                </a:lnTo>
                <a:lnTo>
                  <a:pt x="7328" y="129355"/>
                </a:lnTo>
                <a:lnTo>
                  <a:pt x="7646" y="129355"/>
                </a:lnTo>
                <a:lnTo>
                  <a:pt x="11786" y="123301"/>
                </a:lnTo>
                <a:lnTo>
                  <a:pt x="17679" y="124576"/>
                </a:lnTo>
                <a:lnTo>
                  <a:pt x="21349" y="128240"/>
                </a:lnTo>
                <a:lnTo>
                  <a:pt x="25324" y="132222"/>
                </a:lnTo>
                <a:lnTo>
                  <a:pt x="25172" y="139710"/>
                </a:lnTo>
                <a:lnTo>
                  <a:pt x="35881" y="136522"/>
                </a:lnTo>
                <a:lnTo>
                  <a:pt x="40084" y="142137"/>
                </a:lnTo>
                <a:lnTo>
                  <a:pt x="40331" y="151259"/>
                </a:lnTo>
                <a:lnTo>
                  <a:pt x="39173" y="158591"/>
                </a:lnTo>
                <a:lnTo>
                  <a:pt x="38862" y="159942"/>
                </a:lnTo>
                <a:lnTo>
                  <a:pt x="50025" y="158348"/>
                </a:lnTo>
                <a:lnTo>
                  <a:pt x="50178" y="165039"/>
                </a:lnTo>
                <a:lnTo>
                  <a:pt x="48425" y="171251"/>
                </a:lnTo>
                <a:lnTo>
                  <a:pt x="48908" y="170774"/>
                </a:lnTo>
                <a:lnTo>
                  <a:pt x="61522" y="183381"/>
                </a:lnTo>
                <a:lnTo>
                  <a:pt x="70775" y="195509"/>
                </a:lnTo>
                <a:lnTo>
                  <a:pt x="77082" y="206149"/>
                </a:lnTo>
                <a:lnTo>
                  <a:pt x="80859" y="214296"/>
                </a:lnTo>
                <a:lnTo>
                  <a:pt x="81292" y="215434"/>
                </a:lnTo>
                <a:lnTo>
                  <a:pt x="80759" y="211239"/>
                </a:lnTo>
                <a:close/>
              </a:path>
              <a:path w="82195" h="223025">
                <a:moveTo>
                  <a:pt x="19114" y="11946"/>
                </a:moveTo>
                <a:lnTo>
                  <a:pt x="18994" y="17736"/>
                </a:lnTo>
                <a:lnTo>
                  <a:pt x="19114" y="1194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54371" y="6171973"/>
            <a:ext cx="89821" cy="125374"/>
          </a:xfrm>
          <a:custGeom>
            <a:avLst/>
            <a:gdLst/>
            <a:ahLst/>
            <a:cxnLst/>
            <a:rect l="l" t="t" r="r" b="b"/>
            <a:pathLst>
              <a:path w="89821" h="125374">
                <a:moveTo>
                  <a:pt x="89821" y="125374"/>
                </a:moveTo>
                <a:lnTo>
                  <a:pt x="89668" y="124896"/>
                </a:lnTo>
                <a:lnTo>
                  <a:pt x="89821" y="125374"/>
                </a:lnTo>
                <a:close/>
              </a:path>
              <a:path w="89821" h="125374">
                <a:moveTo>
                  <a:pt x="89734" y="125170"/>
                </a:moveTo>
                <a:lnTo>
                  <a:pt x="84344" y="112475"/>
                </a:lnTo>
                <a:lnTo>
                  <a:pt x="73613" y="100133"/>
                </a:lnTo>
                <a:lnTo>
                  <a:pt x="73730" y="173962"/>
                </a:lnTo>
                <a:lnTo>
                  <a:pt x="73179" y="174462"/>
                </a:lnTo>
                <a:lnTo>
                  <a:pt x="70263" y="176917"/>
                </a:lnTo>
                <a:lnTo>
                  <a:pt x="66054" y="180507"/>
                </a:lnTo>
                <a:lnTo>
                  <a:pt x="65596" y="180848"/>
                </a:lnTo>
                <a:lnTo>
                  <a:pt x="65031" y="181323"/>
                </a:lnTo>
                <a:lnTo>
                  <a:pt x="60247" y="184833"/>
                </a:lnTo>
                <a:lnTo>
                  <a:pt x="54099" y="189413"/>
                </a:lnTo>
                <a:lnTo>
                  <a:pt x="52698" y="190370"/>
                </a:lnTo>
                <a:lnTo>
                  <a:pt x="55734" y="191008"/>
                </a:lnTo>
                <a:lnTo>
                  <a:pt x="58274" y="194354"/>
                </a:lnTo>
                <a:lnTo>
                  <a:pt x="57804" y="195469"/>
                </a:lnTo>
                <a:lnTo>
                  <a:pt x="60191" y="202318"/>
                </a:lnTo>
                <a:lnTo>
                  <a:pt x="54934" y="206302"/>
                </a:lnTo>
                <a:lnTo>
                  <a:pt x="61309" y="205983"/>
                </a:lnTo>
                <a:lnTo>
                  <a:pt x="66402" y="206142"/>
                </a:lnTo>
                <a:lnTo>
                  <a:pt x="70224" y="206302"/>
                </a:lnTo>
                <a:lnTo>
                  <a:pt x="76424" y="194336"/>
                </a:lnTo>
                <a:lnTo>
                  <a:pt x="82194" y="182137"/>
                </a:lnTo>
                <a:lnTo>
                  <a:pt x="86453" y="171120"/>
                </a:lnTo>
                <a:lnTo>
                  <a:pt x="87115" y="168865"/>
                </a:lnTo>
                <a:lnTo>
                  <a:pt x="88233" y="165520"/>
                </a:lnTo>
                <a:lnTo>
                  <a:pt x="89186" y="160421"/>
                </a:lnTo>
                <a:lnTo>
                  <a:pt x="92146" y="143662"/>
                </a:lnTo>
                <a:lnTo>
                  <a:pt x="91002" y="130445"/>
                </a:lnTo>
                <a:lnTo>
                  <a:pt x="89734" y="125170"/>
                </a:lnTo>
                <a:close/>
              </a:path>
              <a:path w="89821" h="125374">
                <a:moveTo>
                  <a:pt x="5269" y="106296"/>
                </a:moveTo>
                <a:lnTo>
                  <a:pt x="10801" y="114222"/>
                </a:lnTo>
                <a:lnTo>
                  <a:pt x="12713" y="115578"/>
                </a:lnTo>
                <a:lnTo>
                  <a:pt x="17887" y="121654"/>
                </a:lnTo>
                <a:lnTo>
                  <a:pt x="30597" y="137593"/>
                </a:lnTo>
                <a:lnTo>
                  <a:pt x="38208" y="147199"/>
                </a:lnTo>
                <a:lnTo>
                  <a:pt x="50543" y="156618"/>
                </a:lnTo>
                <a:lnTo>
                  <a:pt x="56365" y="163831"/>
                </a:lnTo>
                <a:lnTo>
                  <a:pt x="56470" y="171962"/>
                </a:lnTo>
                <a:lnTo>
                  <a:pt x="51653" y="184133"/>
                </a:lnTo>
                <a:lnTo>
                  <a:pt x="49041" y="189734"/>
                </a:lnTo>
                <a:lnTo>
                  <a:pt x="51746" y="190052"/>
                </a:lnTo>
                <a:lnTo>
                  <a:pt x="60247" y="184833"/>
                </a:lnTo>
                <a:lnTo>
                  <a:pt x="65596" y="180848"/>
                </a:lnTo>
                <a:lnTo>
                  <a:pt x="70263" y="176917"/>
                </a:lnTo>
                <a:lnTo>
                  <a:pt x="73730" y="173962"/>
                </a:lnTo>
                <a:lnTo>
                  <a:pt x="73613" y="100133"/>
                </a:lnTo>
                <a:lnTo>
                  <a:pt x="61781" y="89956"/>
                </a:lnTo>
                <a:lnTo>
                  <a:pt x="52999" y="83552"/>
                </a:lnTo>
                <a:lnTo>
                  <a:pt x="50946" y="82203"/>
                </a:lnTo>
                <a:lnTo>
                  <a:pt x="37341" y="71950"/>
                </a:lnTo>
                <a:lnTo>
                  <a:pt x="26257" y="59011"/>
                </a:lnTo>
                <a:lnTo>
                  <a:pt x="17791" y="45764"/>
                </a:lnTo>
                <a:lnTo>
                  <a:pt x="12042" y="34590"/>
                </a:lnTo>
                <a:lnTo>
                  <a:pt x="9109" y="27868"/>
                </a:lnTo>
                <a:lnTo>
                  <a:pt x="7613" y="10355"/>
                </a:lnTo>
                <a:lnTo>
                  <a:pt x="14154" y="3505"/>
                </a:lnTo>
                <a:lnTo>
                  <a:pt x="10484" y="0"/>
                </a:lnTo>
                <a:lnTo>
                  <a:pt x="4493" y="14389"/>
                </a:lnTo>
                <a:lnTo>
                  <a:pt x="3893" y="26583"/>
                </a:lnTo>
                <a:lnTo>
                  <a:pt x="4273" y="28994"/>
                </a:lnTo>
                <a:lnTo>
                  <a:pt x="5226" y="31542"/>
                </a:lnTo>
                <a:lnTo>
                  <a:pt x="6978" y="35525"/>
                </a:lnTo>
                <a:lnTo>
                  <a:pt x="6026" y="33455"/>
                </a:lnTo>
                <a:lnTo>
                  <a:pt x="9254" y="46704"/>
                </a:lnTo>
                <a:lnTo>
                  <a:pt x="10542" y="56397"/>
                </a:lnTo>
                <a:lnTo>
                  <a:pt x="9753" y="66007"/>
                </a:lnTo>
                <a:lnTo>
                  <a:pt x="6750" y="79003"/>
                </a:lnTo>
                <a:lnTo>
                  <a:pt x="3791" y="90008"/>
                </a:lnTo>
                <a:lnTo>
                  <a:pt x="0" y="96021"/>
                </a:lnTo>
                <a:lnTo>
                  <a:pt x="5269" y="10629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91144" y="5907552"/>
            <a:ext cx="95758" cy="90267"/>
          </a:xfrm>
          <a:custGeom>
            <a:avLst/>
            <a:gdLst/>
            <a:ahLst/>
            <a:cxnLst/>
            <a:rect l="l" t="t" r="r" b="b"/>
            <a:pathLst>
              <a:path w="95758" h="90267">
                <a:moveTo>
                  <a:pt x="23796" y="26103"/>
                </a:moveTo>
                <a:lnTo>
                  <a:pt x="21983" y="36934"/>
                </a:lnTo>
                <a:lnTo>
                  <a:pt x="23956" y="49823"/>
                </a:lnTo>
                <a:lnTo>
                  <a:pt x="14099" y="56581"/>
                </a:lnTo>
                <a:lnTo>
                  <a:pt x="12903" y="56370"/>
                </a:lnTo>
                <a:lnTo>
                  <a:pt x="7327" y="59876"/>
                </a:lnTo>
                <a:lnTo>
                  <a:pt x="8445" y="58123"/>
                </a:lnTo>
                <a:lnTo>
                  <a:pt x="10198" y="54776"/>
                </a:lnTo>
                <a:lnTo>
                  <a:pt x="10985" y="49361"/>
                </a:lnTo>
                <a:lnTo>
                  <a:pt x="6845" y="50157"/>
                </a:lnTo>
                <a:lnTo>
                  <a:pt x="0" y="45378"/>
                </a:lnTo>
                <a:lnTo>
                  <a:pt x="2705" y="53025"/>
                </a:lnTo>
                <a:lnTo>
                  <a:pt x="3340" y="58600"/>
                </a:lnTo>
                <a:lnTo>
                  <a:pt x="3187" y="62264"/>
                </a:lnTo>
                <a:lnTo>
                  <a:pt x="3187" y="65610"/>
                </a:lnTo>
                <a:lnTo>
                  <a:pt x="2705" y="67043"/>
                </a:lnTo>
                <a:lnTo>
                  <a:pt x="2387" y="71026"/>
                </a:lnTo>
                <a:lnTo>
                  <a:pt x="3022" y="75009"/>
                </a:lnTo>
                <a:lnTo>
                  <a:pt x="4457" y="78833"/>
                </a:lnTo>
                <a:lnTo>
                  <a:pt x="5575" y="81380"/>
                </a:lnTo>
                <a:lnTo>
                  <a:pt x="6362" y="82656"/>
                </a:lnTo>
                <a:lnTo>
                  <a:pt x="17983" y="76482"/>
                </a:lnTo>
                <a:lnTo>
                  <a:pt x="26779" y="79803"/>
                </a:lnTo>
                <a:lnTo>
                  <a:pt x="30111" y="82178"/>
                </a:lnTo>
                <a:lnTo>
                  <a:pt x="42348" y="90267"/>
                </a:lnTo>
                <a:lnTo>
                  <a:pt x="47152" y="85087"/>
                </a:lnTo>
                <a:lnTo>
                  <a:pt x="48107" y="82497"/>
                </a:lnTo>
                <a:lnTo>
                  <a:pt x="63109" y="90180"/>
                </a:lnTo>
                <a:lnTo>
                  <a:pt x="70197" y="89869"/>
                </a:lnTo>
                <a:lnTo>
                  <a:pt x="73594" y="80273"/>
                </a:lnTo>
                <a:lnTo>
                  <a:pt x="74714" y="74371"/>
                </a:lnTo>
                <a:lnTo>
                  <a:pt x="91317" y="71368"/>
                </a:lnTo>
                <a:lnTo>
                  <a:pt x="95758" y="64789"/>
                </a:lnTo>
                <a:lnTo>
                  <a:pt x="93027" y="50954"/>
                </a:lnTo>
                <a:lnTo>
                  <a:pt x="87919" y="42877"/>
                </a:lnTo>
                <a:lnTo>
                  <a:pt x="77977" y="46991"/>
                </a:lnTo>
                <a:lnTo>
                  <a:pt x="73113" y="50157"/>
                </a:lnTo>
                <a:lnTo>
                  <a:pt x="78219" y="45856"/>
                </a:lnTo>
                <a:lnTo>
                  <a:pt x="74714" y="33749"/>
                </a:lnTo>
                <a:lnTo>
                  <a:pt x="85057" y="27009"/>
                </a:lnTo>
                <a:lnTo>
                  <a:pt x="85258" y="17206"/>
                </a:lnTo>
                <a:lnTo>
                  <a:pt x="82842" y="8898"/>
                </a:lnTo>
                <a:lnTo>
                  <a:pt x="80126" y="0"/>
                </a:lnTo>
                <a:lnTo>
                  <a:pt x="75463" y="803"/>
                </a:lnTo>
                <a:lnTo>
                  <a:pt x="64983" y="12557"/>
                </a:lnTo>
                <a:lnTo>
                  <a:pt x="62598" y="15429"/>
                </a:lnTo>
                <a:lnTo>
                  <a:pt x="54492" y="8814"/>
                </a:lnTo>
                <a:lnTo>
                  <a:pt x="48755" y="11327"/>
                </a:lnTo>
                <a:lnTo>
                  <a:pt x="40536" y="25187"/>
                </a:lnTo>
                <a:lnTo>
                  <a:pt x="40297" y="25625"/>
                </a:lnTo>
                <a:lnTo>
                  <a:pt x="28363" y="20389"/>
                </a:lnTo>
                <a:lnTo>
                  <a:pt x="23796" y="2610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01812" y="5994796"/>
            <a:ext cx="31229" cy="19626"/>
          </a:xfrm>
          <a:custGeom>
            <a:avLst/>
            <a:gdLst/>
            <a:ahLst/>
            <a:cxnLst/>
            <a:rect l="l" t="t" r="r" b="b"/>
            <a:pathLst>
              <a:path w="31229" h="19626">
                <a:moveTo>
                  <a:pt x="19106" y="0"/>
                </a:moveTo>
                <a:lnTo>
                  <a:pt x="7010" y="3536"/>
                </a:lnTo>
                <a:lnTo>
                  <a:pt x="4305" y="1147"/>
                </a:lnTo>
                <a:lnTo>
                  <a:pt x="0" y="3058"/>
                </a:lnTo>
                <a:lnTo>
                  <a:pt x="6692" y="12139"/>
                </a:lnTo>
                <a:lnTo>
                  <a:pt x="15290" y="18670"/>
                </a:lnTo>
                <a:lnTo>
                  <a:pt x="17208" y="19626"/>
                </a:lnTo>
                <a:lnTo>
                  <a:pt x="31229" y="18670"/>
                </a:lnTo>
                <a:lnTo>
                  <a:pt x="24536" y="7360"/>
                </a:lnTo>
                <a:lnTo>
                  <a:pt x="24032" y="5885"/>
                </a:lnTo>
                <a:lnTo>
                  <a:pt x="191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46847" y="6080272"/>
            <a:ext cx="165643" cy="266247"/>
          </a:xfrm>
          <a:custGeom>
            <a:avLst/>
            <a:gdLst/>
            <a:ahLst/>
            <a:cxnLst/>
            <a:rect l="l" t="t" r="r" b="b"/>
            <a:pathLst>
              <a:path w="165643" h="266247">
                <a:moveTo>
                  <a:pt x="86982" y="66691"/>
                </a:moveTo>
                <a:lnTo>
                  <a:pt x="83794" y="73062"/>
                </a:lnTo>
                <a:lnTo>
                  <a:pt x="86347" y="73062"/>
                </a:lnTo>
                <a:lnTo>
                  <a:pt x="91770" y="62548"/>
                </a:lnTo>
                <a:lnTo>
                  <a:pt x="88264" y="56973"/>
                </a:lnTo>
                <a:lnTo>
                  <a:pt x="84378" y="47572"/>
                </a:lnTo>
                <a:lnTo>
                  <a:pt x="85864" y="63344"/>
                </a:lnTo>
                <a:lnTo>
                  <a:pt x="86982" y="66691"/>
                </a:lnTo>
                <a:close/>
              </a:path>
              <a:path w="165643" h="266247">
                <a:moveTo>
                  <a:pt x="118622" y="652"/>
                </a:moveTo>
                <a:lnTo>
                  <a:pt x="115519" y="0"/>
                </a:lnTo>
                <a:lnTo>
                  <a:pt x="115357" y="1031"/>
                </a:lnTo>
                <a:lnTo>
                  <a:pt x="118622" y="652"/>
                </a:lnTo>
                <a:close/>
              </a:path>
              <a:path w="165643" h="266247">
                <a:moveTo>
                  <a:pt x="101485" y="67806"/>
                </a:moveTo>
                <a:lnTo>
                  <a:pt x="108178" y="65576"/>
                </a:lnTo>
                <a:lnTo>
                  <a:pt x="103708" y="63982"/>
                </a:lnTo>
                <a:lnTo>
                  <a:pt x="100850" y="65257"/>
                </a:lnTo>
                <a:lnTo>
                  <a:pt x="109015" y="53380"/>
                </a:lnTo>
                <a:lnTo>
                  <a:pt x="116775" y="47195"/>
                </a:lnTo>
                <a:lnTo>
                  <a:pt x="130314" y="42636"/>
                </a:lnTo>
                <a:lnTo>
                  <a:pt x="123304" y="39608"/>
                </a:lnTo>
                <a:lnTo>
                  <a:pt x="118846" y="41679"/>
                </a:lnTo>
                <a:lnTo>
                  <a:pt x="123786" y="31165"/>
                </a:lnTo>
                <a:lnTo>
                  <a:pt x="127927" y="31484"/>
                </a:lnTo>
                <a:lnTo>
                  <a:pt x="135339" y="35418"/>
                </a:lnTo>
                <a:lnTo>
                  <a:pt x="142532" y="40380"/>
                </a:lnTo>
                <a:lnTo>
                  <a:pt x="142675" y="44676"/>
                </a:lnTo>
                <a:lnTo>
                  <a:pt x="135264" y="49930"/>
                </a:lnTo>
                <a:lnTo>
                  <a:pt x="119799" y="57769"/>
                </a:lnTo>
                <a:lnTo>
                  <a:pt x="122086" y="65633"/>
                </a:lnTo>
                <a:lnTo>
                  <a:pt x="119769" y="73178"/>
                </a:lnTo>
                <a:lnTo>
                  <a:pt x="104508" y="78639"/>
                </a:lnTo>
                <a:lnTo>
                  <a:pt x="99098" y="81505"/>
                </a:lnTo>
                <a:lnTo>
                  <a:pt x="95427" y="85648"/>
                </a:lnTo>
                <a:lnTo>
                  <a:pt x="92875" y="90108"/>
                </a:lnTo>
                <a:lnTo>
                  <a:pt x="88377" y="106405"/>
                </a:lnTo>
                <a:lnTo>
                  <a:pt x="88736" y="117305"/>
                </a:lnTo>
                <a:lnTo>
                  <a:pt x="88900" y="118305"/>
                </a:lnTo>
                <a:lnTo>
                  <a:pt x="86347" y="121651"/>
                </a:lnTo>
                <a:lnTo>
                  <a:pt x="82228" y="102863"/>
                </a:lnTo>
                <a:lnTo>
                  <a:pt x="80423" y="89605"/>
                </a:lnTo>
                <a:lnTo>
                  <a:pt x="80348" y="80914"/>
                </a:lnTo>
                <a:lnTo>
                  <a:pt x="80771" y="78001"/>
                </a:lnTo>
                <a:lnTo>
                  <a:pt x="78867" y="75611"/>
                </a:lnTo>
                <a:lnTo>
                  <a:pt x="77584" y="72745"/>
                </a:lnTo>
                <a:lnTo>
                  <a:pt x="78066" y="67328"/>
                </a:lnTo>
                <a:lnTo>
                  <a:pt x="81406" y="59044"/>
                </a:lnTo>
                <a:lnTo>
                  <a:pt x="74244" y="47096"/>
                </a:lnTo>
                <a:lnTo>
                  <a:pt x="70686" y="35928"/>
                </a:lnTo>
                <a:lnTo>
                  <a:pt x="75477" y="26129"/>
                </a:lnTo>
                <a:lnTo>
                  <a:pt x="78066" y="22562"/>
                </a:lnTo>
                <a:lnTo>
                  <a:pt x="76784" y="19057"/>
                </a:lnTo>
                <a:lnTo>
                  <a:pt x="76466" y="17624"/>
                </a:lnTo>
                <a:lnTo>
                  <a:pt x="72961" y="21288"/>
                </a:lnTo>
                <a:lnTo>
                  <a:pt x="69621" y="24793"/>
                </a:lnTo>
                <a:lnTo>
                  <a:pt x="72174" y="22084"/>
                </a:lnTo>
                <a:lnTo>
                  <a:pt x="73444" y="17942"/>
                </a:lnTo>
                <a:lnTo>
                  <a:pt x="73126" y="9659"/>
                </a:lnTo>
                <a:lnTo>
                  <a:pt x="70104" y="4401"/>
                </a:lnTo>
                <a:lnTo>
                  <a:pt x="63881" y="-1651"/>
                </a:lnTo>
                <a:lnTo>
                  <a:pt x="66116" y="3605"/>
                </a:lnTo>
                <a:lnTo>
                  <a:pt x="64681" y="11251"/>
                </a:lnTo>
                <a:lnTo>
                  <a:pt x="61493" y="15234"/>
                </a:lnTo>
                <a:lnTo>
                  <a:pt x="61340" y="25271"/>
                </a:lnTo>
                <a:lnTo>
                  <a:pt x="61340" y="30527"/>
                </a:lnTo>
                <a:lnTo>
                  <a:pt x="59423" y="26703"/>
                </a:lnTo>
                <a:lnTo>
                  <a:pt x="57670" y="26067"/>
                </a:lnTo>
                <a:lnTo>
                  <a:pt x="58470" y="18580"/>
                </a:lnTo>
                <a:lnTo>
                  <a:pt x="59905" y="13481"/>
                </a:lnTo>
                <a:lnTo>
                  <a:pt x="57988" y="7110"/>
                </a:lnTo>
                <a:lnTo>
                  <a:pt x="54482" y="8861"/>
                </a:lnTo>
                <a:lnTo>
                  <a:pt x="56083" y="-2447"/>
                </a:lnTo>
                <a:lnTo>
                  <a:pt x="64626" y="-17379"/>
                </a:lnTo>
                <a:lnTo>
                  <a:pt x="64577" y="-23104"/>
                </a:lnTo>
                <a:lnTo>
                  <a:pt x="54965" y="-22991"/>
                </a:lnTo>
                <a:lnTo>
                  <a:pt x="50342" y="-22361"/>
                </a:lnTo>
                <a:lnTo>
                  <a:pt x="54706" y="-40283"/>
                </a:lnTo>
                <a:lnTo>
                  <a:pt x="55654" y="-49514"/>
                </a:lnTo>
                <a:lnTo>
                  <a:pt x="52311" y="-51344"/>
                </a:lnTo>
                <a:lnTo>
                  <a:pt x="43805" y="-47064"/>
                </a:lnTo>
                <a:lnTo>
                  <a:pt x="36639" y="-42592"/>
                </a:lnTo>
                <a:lnTo>
                  <a:pt x="36804" y="-50080"/>
                </a:lnTo>
                <a:lnTo>
                  <a:pt x="32816" y="-54063"/>
                </a:lnTo>
                <a:lnTo>
                  <a:pt x="24457" y="-56976"/>
                </a:lnTo>
                <a:lnTo>
                  <a:pt x="16700" y="-47442"/>
                </a:lnTo>
                <a:lnTo>
                  <a:pt x="15620" y="-42592"/>
                </a:lnTo>
                <a:lnTo>
                  <a:pt x="9880" y="-44505"/>
                </a:lnTo>
                <a:lnTo>
                  <a:pt x="0" y="-39884"/>
                </a:lnTo>
                <a:lnTo>
                  <a:pt x="0" y="-7705"/>
                </a:lnTo>
                <a:lnTo>
                  <a:pt x="5575" y="-1013"/>
                </a:lnTo>
                <a:lnTo>
                  <a:pt x="13385" y="-855"/>
                </a:lnTo>
                <a:lnTo>
                  <a:pt x="20983" y="16196"/>
                </a:lnTo>
                <a:lnTo>
                  <a:pt x="28524" y="18420"/>
                </a:lnTo>
                <a:lnTo>
                  <a:pt x="36639" y="30369"/>
                </a:lnTo>
                <a:lnTo>
                  <a:pt x="43497" y="30369"/>
                </a:lnTo>
                <a:lnTo>
                  <a:pt x="57486" y="41083"/>
                </a:lnTo>
                <a:lnTo>
                  <a:pt x="62995" y="52081"/>
                </a:lnTo>
                <a:lnTo>
                  <a:pt x="63411" y="53469"/>
                </a:lnTo>
                <a:lnTo>
                  <a:pt x="67703" y="62867"/>
                </a:lnTo>
                <a:lnTo>
                  <a:pt x="69303" y="71947"/>
                </a:lnTo>
                <a:lnTo>
                  <a:pt x="69938" y="76886"/>
                </a:lnTo>
                <a:lnTo>
                  <a:pt x="70256" y="79434"/>
                </a:lnTo>
                <a:lnTo>
                  <a:pt x="67068" y="76886"/>
                </a:lnTo>
                <a:lnTo>
                  <a:pt x="61975" y="71151"/>
                </a:lnTo>
                <a:lnTo>
                  <a:pt x="59740" y="70513"/>
                </a:lnTo>
                <a:lnTo>
                  <a:pt x="52825" y="51519"/>
                </a:lnTo>
                <a:lnTo>
                  <a:pt x="45197" y="46278"/>
                </a:lnTo>
                <a:lnTo>
                  <a:pt x="41427" y="46458"/>
                </a:lnTo>
                <a:lnTo>
                  <a:pt x="34514" y="33437"/>
                </a:lnTo>
                <a:lnTo>
                  <a:pt x="26038" y="32779"/>
                </a:lnTo>
                <a:lnTo>
                  <a:pt x="22466" y="34350"/>
                </a:lnTo>
                <a:lnTo>
                  <a:pt x="10858" y="26075"/>
                </a:lnTo>
                <a:lnTo>
                  <a:pt x="3893" y="28685"/>
                </a:lnTo>
                <a:lnTo>
                  <a:pt x="1752" y="31484"/>
                </a:lnTo>
                <a:lnTo>
                  <a:pt x="0" y="40405"/>
                </a:lnTo>
                <a:lnTo>
                  <a:pt x="0" y="73700"/>
                </a:lnTo>
                <a:lnTo>
                  <a:pt x="2400" y="76407"/>
                </a:lnTo>
                <a:lnTo>
                  <a:pt x="3187" y="77364"/>
                </a:lnTo>
                <a:lnTo>
                  <a:pt x="9880" y="85010"/>
                </a:lnTo>
                <a:lnTo>
                  <a:pt x="13703" y="80709"/>
                </a:lnTo>
                <a:lnTo>
                  <a:pt x="13385" y="87080"/>
                </a:lnTo>
                <a:lnTo>
                  <a:pt x="14973" y="90586"/>
                </a:lnTo>
                <a:lnTo>
                  <a:pt x="17525" y="92338"/>
                </a:lnTo>
                <a:lnTo>
                  <a:pt x="19913" y="93453"/>
                </a:lnTo>
                <a:lnTo>
                  <a:pt x="25171" y="95047"/>
                </a:lnTo>
                <a:lnTo>
                  <a:pt x="31864" y="91701"/>
                </a:lnTo>
                <a:lnTo>
                  <a:pt x="40555" y="100424"/>
                </a:lnTo>
                <a:lnTo>
                  <a:pt x="50197" y="98477"/>
                </a:lnTo>
                <a:lnTo>
                  <a:pt x="52730" y="97119"/>
                </a:lnTo>
                <a:lnTo>
                  <a:pt x="61340" y="91701"/>
                </a:lnTo>
                <a:lnTo>
                  <a:pt x="66916" y="94728"/>
                </a:lnTo>
                <a:lnTo>
                  <a:pt x="79455" y="107541"/>
                </a:lnTo>
                <a:lnTo>
                  <a:pt x="83093" y="120360"/>
                </a:lnTo>
                <a:lnTo>
                  <a:pt x="83007" y="127068"/>
                </a:lnTo>
                <a:lnTo>
                  <a:pt x="79019" y="133121"/>
                </a:lnTo>
                <a:lnTo>
                  <a:pt x="77584" y="141405"/>
                </a:lnTo>
                <a:lnTo>
                  <a:pt x="76949" y="156698"/>
                </a:lnTo>
                <a:lnTo>
                  <a:pt x="87147" y="151282"/>
                </a:lnTo>
                <a:lnTo>
                  <a:pt x="91287" y="150006"/>
                </a:lnTo>
                <a:lnTo>
                  <a:pt x="92875" y="149848"/>
                </a:lnTo>
                <a:lnTo>
                  <a:pt x="97815" y="149530"/>
                </a:lnTo>
                <a:lnTo>
                  <a:pt x="100685" y="152078"/>
                </a:lnTo>
                <a:lnTo>
                  <a:pt x="103082" y="153449"/>
                </a:lnTo>
                <a:lnTo>
                  <a:pt x="114031" y="159017"/>
                </a:lnTo>
                <a:lnTo>
                  <a:pt x="119535" y="158217"/>
                </a:lnTo>
                <a:lnTo>
                  <a:pt x="120742" y="159622"/>
                </a:lnTo>
                <a:lnTo>
                  <a:pt x="123340" y="158956"/>
                </a:lnTo>
                <a:lnTo>
                  <a:pt x="127126" y="147778"/>
                </a:lnTo>
                <a:lnTo>
                  <a:pt x="127842" y="147938"/>
                </a:lnTo>
                <a:lnTo>
                  <a:pt x="146528" y="151821"/>
                </a:lnTo>
                <a:lnTo>
                  <a:pt x="155193" y="151642"/>
                </a:lnTo>
                <a:lnTo>
                  <a:pt x="156058" y="146147"/>
                </a:lnTo>
                <a:lnTo>
                  <a:pt x="151345" y="134077"/>
                </a:lnTo>
                <a:lnTo>
                  <a:pt x="153423" y="133881"/>
                </a:lnTo>
                <a:lnTo>
                  <a:pt x="167561" y="130555"/>
                </a:lnTo>
                <a:lnTo>
                  <a:pt x="167436" y="118305"/>
                </a:lnTo>
                <a:lnTo>
                  <a:pt x="166863" y="110793"/>
                </a:lnTo>
                <a:lnTo>
                  <a:pt x="163021" y="103711"/>
                </a:lnTo>
                <a:lnTo>
                  <a:pt x="149593" y="108588"/>
                </a:lnTo>
                <a:lnTo>
                  <a:pt x="154009" y="92608"/>
                </a:lnTo>
                <a:lnTo>
                  <a:pt x="153060" y="86124"/>
                </a:lnTo>
                <a:lnTo>
                  <a:pt x="143852" y="88514"/>
                </a:lnTo>
                <a:lnTo>
                  <a:pt x="135420" y="89948"/>
                </a:lnTo>
                <a:lnTo>
                  <a:pt x="130314" y="94887"/>
                </a:lnTo>
                <a:lnTo>
                  <a:pt x="123015" y="89235"/>
                </a:lnTo>
                <a:lnTo>
                  <a:pt x="116275" y="88657"/>
                </a:lnTo>
                <a:lnTo>
                  <a:pt x="109613" y="99985"/>
                </a:lnTo>
                <a:lnTo>
                  <a:pt x="100202" y="98392"/>
                </a:lnTo>
                <a:lnTo>
                  <a:pt x="94627" y="107472"/>
                </a:lnTo>
                <a:lnTo>
                  <a:pt x="92875" y="102950"/>
                </a:lnTo>
                <a:lnTo>
                  <a:pt x="92405" y="101738"/>
                </a:lnTo>
                <a:lnTo>
                  <a:pt x="92875" y="100334"/>
                </a:lnTo>
                <a:lnTo>
                  <a:pt x="93205" y="99347"/>
                </a:lnTo>
                <a:lnTo>
                  <a:pt x="101504" y="86772"/>
                </a:lnTo>
                <a:lnTo>
                  <a:pt x="109077" y="81713"/>
                </a:lnTo>
                <a:lnTo>
                  <a:pt x="121081" y="83418"/>
                </a:lnTo>
                <a:lnTo>
                  <a:pt x="132384" y="82143"/>
                </a:lnTo>
                <a:lnTo>
                  <a:pt x="137325" y="79116"/>
                </a:lnTo>
                <a:lnTo>
                  <a:pt x="139395" y="76886"/>
                </a:lnTo>
                <a:lnTo>
                  <a:pt x="140995" y="74177"/>
                </a:lnTo>
                <a:lnTo>
                  <a:pt x="142582" y="69240"/>
                </a:lnTo>
                <a:lnTo>
                  <a:pt x="140830" y="66212"/>
                </a:lnTo>
                <a:lnTo>
                  <a:pt x="145060" y="65142"/>
                </a:lnTo>
                <a:lnTo>
                  <a:pt x="159346" y="59906"/>
                </a:lnTo>
                <a:lnTo>
                  <a:pt x="159943" y="50760"/>
                </a:lnTo>
                <a:lnTo>
                  <a:pt x="160426" y="40564"/>
                </a:lnTo>
                <a:lnTo>
                  <a:pt x="154368" y="41679"/>
                </a:lnTo>
                <a:lnTo>
                  <a:pt x="158900" y="36097"/>
                </a:lnTo>
                <a:lnTo>
                  <a:pt x="167162" y="24505"/>
                </a:lnTo>
                <a:lnTo>
                  <a:pt x="166585" y="18647"/>
                </a:lnTo>
                <a:lnTo>
                  <a:pt x="157721" y="13960"/>
                </a:lnTo>
                <a:lnTo>
                  <a:pt x="148475" y="9976"/>
                </a:lnTo>
                <a:lnTo>
                  <a:pt x="142100" y="24633"/>
                </a:lnTo>
                <a:lnTo>
                  <a:pt x="139242" y="21766"/>
                </a:lnTo>
                <a:lnTo>
                  <a:pt x="136207" y="22881"/>
                </a:lnTo>
                <a:lnTo>
                  <a:pt x="138090" y="12088"/>
                </a:lnTo>
                <a:lnTo>
                  <a:pt x="136932" y="1140"/>
                </a:lnTo>
                <a:lnTo>
                  <a:pt x="124739" y="-58"/>
                </a:lnTo>
                <a:lnTo>
                  <a:pt x="118622" y="652"/>
                </a:lnTo>
                <a:lnTo>
                  <a:pt x="125856" y="2172"/>
                </a:lnTo>
                <a:lnTo>
                  <a:pt x="126022" y="3446"/>
                </a:lnTo>
                <a:lnTo>
                  <a:pt x="126106" y="18536"/>
                </a:lnTo>
                <a:lnTo>
                  <a:pt x="124226" y="28717"/>
                </a:lnTo>
                <a:lnTo>
                  <a:pt x="118537" y="37545"/>
                </a:lnTo>
                <a:lnTo>
                  <a:pt x="107213" y="49485"/>
                </a:lnTo>
                <a:lnTo>
                  <a:pt x="104238" y="53671"/>
                </a:lnTo>
                <a:lnTo>
                  <a:pt x="97117" y="65650"/>
                </a:lnTo>
                <a:lnTo>
                  <a:pt x="92875" y="75134"/>
                </a:lnTo>
                <a:lnTo>
                  <a:pt x="90805" y="80868"/>
                </a:lnTo>
                <a:lnTo>
                  <a:pt x="90335" y="84214"/>
                </a:lnTo>
                <a:lnTo>
                  <a:pt x="91287" y="82780"/>
                </a:lnTo>
                <a:lnTo>
                  <a:pt x="92875" y="80233"/>
                </a:lnTo>
                <a:lnTo>
                  <a:pt x="101485" y="67806"/>
                </a:lnTo>
                <a:close/>
              </a:path>
              <a:path w="165643" h="266247">
                <a:moveTo>
                  <a:pt x="111036" y="1533"/>
                </a:moveTo>
                <a:lnTo>
                  <a:pt x="111201" y="15872"/>
                </a:lnTo>
                <a:lnTo>
                  <a:pt x="111683" y="20173"/>
                </a:lnTo>
                <a:lnTo>
                  <a:pt x="113271" y="22084"/>
                </a:lnTo>
                <a:lnTo>
                  <a:pt x="115023" y="24633"/>
                </a:lnTo>
                <a:lnTo>
                  <a:pt x="115341" y="20013"/>
                </a:lnTo>
                <a:lnTo>
                  <a:pt x="114064" y="9267"/>
                </a:lnTo>
                <a:lnTo>
                  <a:pt x="115357" y="1031"/>
                </a:lnTo>
                <a:lnTo>
                  <a:pt x="111036" y="1533"/>
                </a:lnTo>
                <a:close/>
              </a:path>
              <a:path w="165643" h="266247">
                <a:moveTo>
                  <a:pt x="165643" y="185682"/>
                </a:moveTo>
                <a:lnTo>
                  <a:pt x="165519" y="184576"/>
                </a:lnTo>
                <a:lnTo>
                  <a:pt x="162496" y="172310"/>
                </a:lnTo>
                <a:lnTo>
                  <a:pt x="149593" y="179479"/>
                </a:lnTo>
                <a:lnTo>
                  <a:pt x="145989" y="168807"/>
                </a:lnTo>
                <a:lnTo>
                  <a:pt x="134242" y="166520"/>
                </a:lnTo>
                <a:lnTo>
                  <a:pt x="127126" y="167052"/>
                </a:lnTo>
                <a:lnTo>
                  <a:pt x="120742" y="159622"/>
                </a:lnTo>
                <a:lnTo>
                  <a:pt x="117071" y="160563"/>
                </a:lnTo>
                <a:lnTo>
                  <a:pt x="114031" y="159017"/>
                </a:lnTo>
                <a:lnTo>
                  <a:pt x="108528" y="159817"/>
                </a:lnTo>
                <a:lnTo>
                  <a:pt x="104038" y="161796"/>
                </a:lnTo>
                <a:lnTo>
                  <a:pt x="97180" y="164824"/>
                </a:lnTo>
                <a:lnTo>
                  <a:pt x="99415" y="164026"/>
                </a:lnTo>
                <a:lnTo>
                  <a:pt x="96697" y="165142"/>
                </a:lnTo>
                <a:lnTo>
                  <a:pt x="92875" y="165779"/>
                </a:lnTo>
                <a:lnTo>
                  <a:pt x="89052" y="165939"/>
                </a:lnTo>
                <a:lnTo>
                  <a:pt x="87782" y="164186"/>
                </a:lnTo>
                <a:lnTo>
                  <a:pt x="79654" y="160681"/>
                </a:lnTo>
                <a:lnTo>
                  <a:pt x="76631" y="162592"/>
                </a:lnTo>
                <a:lnTo>
                  <a:pt x="76949" y="156698"/>
                </a:lnTo>
                <a:lnTo>
                  <a:pt x="77584" y="141405"/>
                </a:lnTo>
                <a:lnTo>
                  <a:pt x="71208" y="144431"/>
                </a:lnTo>
                <a:lnTo>
                  <a:pt x="68503" y="147299"/>
                </a:lnTo>
                <a:lnTo>
                  <a:pt x="63728" y="146025"/>
                </a:lnTo>
                <a:lnTo>
                  <a:pt x="64211" y="142679"/>
                </a:lnTo>
                <a:lnTo>
                  <a:pt x="67784" y="132303"/>
                </a:lnTo>
                <a:lnTo>
                  <a:pt x="61828" y="128692"/>
                </a:lnTo>
                <a:lnTo>
                  <a:pt x="61023" y="128502"/>
                </a:lnTo>
                <a:lnTo>
                  <a:pt x="51047" y="126403"/>
                </a:lnTo>
                <a:lnTo>
                  <a:pt x="48643" y="133509"/>
                </a:lnTo>
                <a:lnTo>
                  <a:pt x="48590" y="134394"/>
                </a:lnTo>
                <a:lnTo>
                  <a:pt x="41744" y="144431"/>
                </a:lnTo>
                <a:lnTo>
                  <a:pt x="57518" y="145069"/>
                </a:lnTo>
                <a:lnTo>
                  <a:pt x="60540" y="151282"/>
                </a:lnTo>
                <a:lnTo>
                  <a:pt x="63563" y="153512"/>
                </a:lnTo>
                <a:lnTo>
                  <a:pt x="59740" y="161000"/>
                </a:lnTo>
                <a:lnTo>
                  <a:pt x="59423" y="165620"/>
                </a:lnTo>
                <a:lnTo>
                  <a:pt x="58153" y="168646"/>
                </a:lnTo>
                <a:lnTo>
                  <a:pt x="55600" y="172151"/>
                </a:lnTo>
                <a:lnTo>
                  <a:pt x="58470" y="173904"/>
                </a:lnTo>
                <a:lnTo>
                  <a:pt x="58953" y="174220"/>
                </a:lnTo>
                <a:lnTo>
                  <a:pt x="62928" y="176612"/>
                </a:lnTo>
                <a:lnTo>
                  <a:pt x="68033" y="180594"/>
                </a:lnTo>
                <a:lnTo>
                  <a:pt x="72491" y="176770"/>
                </a:lnTo>
                <a:lnTo>
                  <a:pt x="73761" y="176929"/>
                </a:lnTo>
                <a:lnTo>
                  <a:pt x="79654" y="174700"/>
                </a:lnTo>
                <a:lnTo>
                  <a:pt x="79184" y="178204"/>
                </a:lnTo>
                <a:lnTo>
                  <a:pt x="84442" y="185851"/>
                </a:lnTo>
                <a:lnTo>
                  <a:pt x="89217" y="183302"/>
                </a:lnTo>
                <a:lnTo>
                  <a:pt x="92087" y="183781"/>
                </a:lnTo>
                <a:lnTo>
                  <a:pt x="92875" y="184576"/>
                </a:lnTo>
                <a:lnTo>
                  <a:pt x="94627" y="186647"/>
                </a:lnTo>
                <a:lnTo>
                  <a:pt x="94310" y="189994"/>
                </a:lnTo>
                <a:lnTo>
                  <a:pt x="103675" y="199975"/>
                </a:lnTo>
                <a:lnTo>
                  <a:pt x="110922" y="198389"/>
                </a:lnTo>
                <a:lnTo>
                  <a:pt x="112153" y="197480"/>
                </a:lnTo>
                <a:lnTo>
                  <a:pt x="118046" y="205604"/>
                </a:lnTo>
                <a:lnTo>
                  <a:pt x="125856" y="209270"/>
                </a:lnTo>
                <a:lnTo>
                  <a:pt x="130479" y="208155"/>
                </a:lnTo>
                <a:lnTo>
                  <a:pt x="135737" y="207038"/>
                </a:lnTo>
                <a:lnTo>
                  <a:pt x="137642" y="200985"/>
                </a:lnTo>
                <a:lnTo>
                  <a:pt x="157155" y="199800"/>
                </a:lnTo>
                <a:lnTo>
                  <a:pt x="164607" y="192472"/>
                </a:lnTo>
                <a:lnTo>
                  <a:pt x="165643" y="185682"/>
                </a:lnTo>
                <a:close/>
              </a:path>
              <a:path w="165643" h="266247">
                <a:moveTo>
                  <a:pt x="97662" y="29731"/>
                </a:moveTo>
                <a:lnTo>
                  <a:pt x="100050" y="23518"/>
                </a:lnTo>
                <a:lnTo>
                  <a:pt x="102438" y="20651"/>
                </a:lnTo>
                <a:lnTo>
                  <a:pt x="91287" y="23041"/>
                </a:lnTo>
                <a:lnTo>
                  <a:pt x="93675" y="40883"/>
                </a:lnTo>
                <a:lnTo>
                  <a:pt x="92875" y="42794"/>
                </a:lnTo>
                <a:lnTo>
                  <a:pt x="95910" y="44864"/>
                </a:lnTo>
                <a:lnTo>
                  <a:pt x="97345" y="47892"/>
                </a:lnTo>
                <a:lnTo>
                  <a:pt x="97815" y="42476"/>
                </a:lnTo>
                <a:lnTo>
                  <a:pt x="97662" y="29731"/>
                </a:lnTo>
                <a:close/>
              </a:path>
              <a:path w="165643" h="266247">
                <a:moveTo>
                  <a:pt x="83324" y="45024"/>
                </a:moveTo>
                <a:lnTo>
                  <a:pt x="84378" y="47572"/>
                </a:lnTo>
                <a:lnTo>
                  <a:pt x="84242" y="46139"/>
                </a:lnTo>
                <a:lnTo>
                  <a:pt x="86532" y="44237"/>
                </a:lnTo>
                <a:lnTo>
                  <a:pt x="83324" y="45024"/>
                </a:lnTo>
                <a:close/>
              </a:path>
              <a:path w="165643" h="266247">
                <a:moveTo>
                  <a:pt x="90307" y="41100"/>
                </a:moveTo>
                <a:lnTo>
                  <a:pt x="86532" y="44237"/>
                </a:lnTo>
                <a:lnTo>
                  <a:pt x="92405" y="42794"/>
                </a:lnTo>
                <a:lnTo>
                  <a:pt x="92875" y="40883"/>
                </a:lnTo>
                <a:lnTo>
                  <a:pt x="90307" y="411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98625" y="5918680"/>
            <a:ext cx="73639" cy="58944"/>
          </a:xfrm>
          <a:custGeom>
            <a:avLst/>
            <a:gdLst/>
            <a:ahLst/>
            <a:cxnLst/>
            <a:rect l="l" t="t" r="r" b="b"/>
            <a:pathLst>
              <a:path w="73639" h="58944">
                <a:moveTo>
                  <a:pt x="71056" y="31544"/>
                </a:moveTo>
                <a:lnTo>
                  <a:pt x="64681" y="21028"/>
                </a:lnTo>
                <a:lnTo>
                  <a:pt x="67287" y="18404"/>
                </a:lnTo>
                <a:lnTo>
                  <a:pt x="73639" y="9115"/>
                </a:lnTo>
                <a:lnTo>
                  <a:pt x="71056" y="0"/>
                </a:lnTo>
                <a:lnTo>
                  <a:pt x="70564" y="814"/>
                </a:lnTo>
                <a:lnTo>
                  <a:pt x="67430" y="5315"/>
                </a:lnTo>
                <a:lnTo>
                  <a:pt x="61004" y="13013"/>
                </a:lnTo>
                <a:lnTo>
                  <a:pt x="50825" y="23062"/>
                </a:lnTo>
                <a:lnTo>
                  <a:pt x="36435" y="34618"/>
                </a:lnTo>
                <a:lnTo>
                  <a:pt x="17373" y="46836"/>
                </a:lnTo>
                <a:lnTo>
                  <a:pt x="18206" y="46171"/>
                </a:lnTo>
                <a:lnTo>
                  <a:pt x="25041" y="39914"/>
                </a:lnTo>
                <a:lnTo>
                  <a:pt x="35044" y="28125"/>
                </a:lnTo>
                <a:lnTo>
                  <a:pt x="43662" y="12108"/>
                </a:lnTo>
                <a:lnTo>
                  <a:pt x="46050" y="16568"/>
                </a:lnTo>
                <a:lnTo>
                  <a:pt x="45567" y="23100"/>
                </a:lnTo>
                <a:lnTo>
                  <a:pt x="53378" y="9718"/>
                </a:lnTo>
                <a:lnTo>
                  <a:pt x="56565" y="6531"/>
                </a:lnTo>
                <a:lnTo>
                  <a:pt x="49707" y="3665"/>
                </a:lnTo>
                <a:lnTo>
                  <a:pt x="39992" y="478"/>
                </a:lnTo>
                <a:lnTo>
                  <a:pt x="36804" y="16568"/>
                </a:lnTo>
                <a:lnTo>
                  <a:pt x="37122" y="21028"/>
                </a:lnTo>
                <a:lnTo>
                  <a:pt x="33464" y="17842"/>
                </a:lnTo>
                <a:lnTo>
                  <a:pt x="30061" y="17242"/>
                </a:lnTo>
                <a:lnTo>
                  <a:pt x="22028" y="20630"/>
                </a:lnTo>
                <a:lnTo>
                  <a:pt x="17691" y="37915"/>
                </a:lnTo>
                <a:lnTo>
                  <a:pt x="17498" y="37995"/>
                </a:lnTo>
                <a:lnTo>
                  <a:pt x="10272" y="42976"/>
                </a:lnTo>
                <a:lnTo>
                  <a:pt x="0" y="58944"/>
                </a:lnTo>
                <a:lnTo>
                  <a:pt x="5117" y="56735"/>
                </a:lnTo>
                <a:lnTo>
                  <a:pt x="18102" y="53495"/>
                </a:lnTo>
                <a:lnTo>
                  <a:pt x="37122" y="53367"/>
                </a:lnTo>
                <a:lnTo>
                  <a:pt x="50825" y="54961"/>
                </a:lnTo>
                <a:lnTo>
                  <a:pt x="46837" y="40783"/>
                </a:lnTo>
                <a:lnTo>
                  <a:pt x="54495" y="42376"/>
                </a:lnTo>
                <a:lnTo>
                  <a:pt x="63728" y="38393"/>
                </a:lnTo>
                <a:lnTo>
                  <a:pt x="71056" y="315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67928" y="5958667"/>
            <a:ext cx="13855" cy="18795"/>
          </a:xfrm>
          <a:custGeom>
            <a:avLst/>
            <a:gdLst/>
            <a:ahLst/>
            <a:cxnLst/>
            <a:rect l="l" t="t" r="r" b="b"/>
            <a:pathLst>
              <a:path w="13855" h="18795">
                <a:moveTo>
                  <a:pt x="13703" y="0"/>
                </a:moveTo>
                <a:lnTo>
                  <a:pt x="8128" y="10514"/>
                </a:lnTo>
                <a:lnTo>
                  <a:pt x="0" y="14495"/>
                </a:lnTo>
                <a:lnTo>
                  <a:pt x="12268" y="18796"/>
                </a:lnTo>
                <a:lnTo>
                  <a:pt x="13855" y="6212"/>
                </a:lnTo>
                <a:lnTo>
                  <a:pt x="13855" y="477"/>
                </a:lnTo>
                <a:lnTo>
                  <a:pt x="137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2909" y="5976987"/>
            <a:ext cx="19443" cy="11984"/>
          </a:xfrm>
          <a:custGeom>
            <a:avLst/>
            <a:gdLst/>
            <a:ahLst/>
            <a:cxnLst/>
            <a:rect l="l" t="t" r="r" b="b"/>
            <a:pathLst>
              <a:path w="19443" h="11984">
                <a:moveTo>
                  <a:pt x="19443" y="2230"/>
                </a:moveTo>
                <a:lnTo>
                  <a:pt x="18796" y="0"/>
                </a:lnTo>
                <a:lnTo>
                  <a:pt x="10198" y="3822"/>
                </a:lnTo>
                <a:lnTo>
                  <a:pt x="0" y="8124"/>
                </a:lnTo>
                <a:lnTo>
                  <a:pt x="9274" y="11984"/>
                </a:lnTo>
                <a:lnTo>
                  <a:pt x="16842" y="5887"/>
                </a:lnTo>
                <a:lnTo>
                  <a:pt x="19443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10740" y="5995944"/>
            <a:ext cx="11785" cy="12106"/>
          </a:xfrm>
          <a:custGeom>
            <a:avLst/>
            <a:gdLst/>
            <a:ahLst/>
            <a:cxnLst/>
            <a:rect l="l" t="t" r="r" b="b"/>
            <a:pathLst>
              <a:path w="11785" h="12106">
                <a:moveTo>
                  <a:pt x="0" y="2230"/>
                </a:moveTo>
                <a:lnTo>
                  <a:pt x="4305" y="12106"/>
                </a:lnTo>
                <a:lnTo>
                  <a:pt x="7327" y="8601"/>
                </a:lnTo>
                <a:lnTo>
                  <a:pt x="11468" y="5735"/>
                </a:lnTo>
                <a:lnTo>
                  <a:pt x="11785" y="5097"/>
                </a:lnTo>
                <a:lnTo>
                  <a:pt x="11468" y="160"/>
                </a:lnTo>
                <a:lnTo>
                  <a:pt x="7010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20291" y="6003751"/>
            <a:ext cx="7962" cy="9556"/>
          </a:xfrm>
          <a:custGeom>
            <a:avLst/>
            <a:gdLst/>
            <a:ahLst/>
            <a:cxnLst/>
            <a:rect l="l" t="t" r="r" b="b"/>
            <a:pathLst>
              <a:path w="7962" h="9556">
                <a:moveTo>
                  <a:pt x="4940" y="636"/>
                </a:moveTo>
                <a:lnTo>
                  <a:pt x="0" y="0"/>
                </a:lnTo>
                <a:lnTo>
                  <a:pt x="1282" y="5575"/>
                </a:lnTo>
                <a:lnTo>
                  <a:pt x="7962" y="9556"/>
                </a:lnTo>
                <a:lnTo>
                  <a:pt x="5892" y="636"/>
                </a:lnTo>
                <a:lnTo>
                  <a:pt x="4940" y="6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84819" y="6173571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12585"/>
                </a:moveTo>
                <a:lnTo>
                  <a:pt x="1905" y="10036"/>
                </a:lnTo>
                <a:lnTo>
                  <a:pt x="11937" y="7329"/>
                </a:lnTo>
                <a:lnTo>
                  <a:pt x="12585" y="2230"/>
                </a:lnTo>
                <a:lnTo>
                  <a:pt x="10668" y="0"/>
                </a:lnTo>
                <a:lnTo>
                  <a:pt x="5257" y="3026"/>
                </a:lnTo>
                <a:lnTo>
                  <a:pt x="0" y="12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59165" y="6171976"/>
            <a:ext cx="14338" cy="19593"/>
          </a:xfrm>
          <a:custGeom>
            <a:avLst/>
            <a:gdLst/>
            <a:ahLst/>
            <a:cxnLst/>
            <a:rect l="l" t="t" r="r" b="b"/>
            <a:pathLst>
              <a:path w="14338" h="19593">
                <a:moveTo>
                  <a:pt x="635" y="19593"/>
                </a:moveTo>
                <a:lnTo>
                  <a:pt x="7162" y="13063"/>
                </a:lnTo>
                <a:lnTo>
                  <a:pt x="14338" y="7487"/>
                </a:lnTo>
                <a:lnTo>
                  <a:pt x="14338" y="6372"/>
                </a:lnTo>
                <a:lnTo>
                  <a:pt x="13385" y="0"/>
                </a:lnTo>
                <a:lnTo>
                  <a:pt x="12103" y="317"/>
                </a:lnTo>
                <a:lnTo>
                  <a:pt x="0" y="7646"/>
                </a:lnTo>
                <a:lnTo>
                  <a:pt x="635" y="195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16786" y="6187836"/>
            <a:ext cx="98611" cy="49450"/>
          </a:xfrm>
          <a:custGeom>
            <a:avLst/>
            <a:gdLst/>
            <a:ahLst/>
            <a:cxnLst/>
            <a:rect l="l" t="t" r="r" b="b"/>
            <a:pathLst>
              <a:path w="98611" h="49450">
                <a:moveTo>
                  <a:pt x="30192" y="40724"/>
                </a:moveTo>
                <a:lnTo>
                  <a:pt x="42379" y="44356"/>
                </a:lnTo>
                <a:lnTo>
                  <a:pt x="54373" y="47782"/>
                </a:lnTo>
                <a:lnTo>
                  <a:pt x="54109" y="39503"/>
                </a:lnTo>
                <a:lnTo>
                  <a:pt x="52743" y="34957"/>
                </a:lnTo>
                <a:lnTo>
                  <a:pt x="48437" y="27150"/>
                </a:lnTo>
                <a:lnTo>
                  <a:pt x="57670" y="32727"/>
                </a:lnTo>
                <a:lnTo>
                  <a:pt x="69877" y="41858"/>
                </a:lnTo>
                <a:lnTo>
                  <a:pt x="75774" y="42547"/>
                </a:lnTo>
                <a:lnTo>
                  <a:pt x="78152" y="33587"/>
                </a:lnTo>
                <a:lnTo>
                  <a:pt x="79019" y="23488"/>
                </a:lnTo>
                <a:lnTo>
                  <a:pt x="95002" y="22897"/>
                </a:lnTo>
                <a:lnTo>
                  <a:pt x="98611" y="18766"/>
                </a:lnTo>
                <a:lnTo>
                  <a:pt x="92325" y="7551"/>
                </a:lnTo>
                <a:lnTo>
                  <a:pt x="91287" y="5964"/>
                </a:lnTo>
                <a:lnTo>
                  <a:pt x="84209" y="0"/>
                </a:lnTo>
                <a:lnTo>
                  <a:pt x="75935" y="3656"/>
                </a:lnTo>
                <a:lnTo>
                  <a:pt x="67398" y="10742"/>
                </a:lnTo>
                <a:lnTo>
                  <a:pt x="65163" y="9627"/>
                </a:lnTo>
                <a:lnTo>
                  <a:pt x="61175" y="9149"/>
                </a:lnTo>
                <a:lnTo>
                  <a:pt x="59674" y="9763"/>
                </a:lnTo>
                <a:lnTo>
                  <a:pt x="53856" y="12191"/>
                </a:lnTo>
                <a:lnTo>
                  <a:pt x="54965" y="18867"/>
                </a:lnTo>
                <a:lnTo>
                  <a:pt x="68217" y="11682"/>
                </a:lnTo>
                <a:lnTo>
                  <a:pt x="77208" y="10175"/>
                </a:lnTo>
                <a:lnTo>
                  <a:pt x="89215" y="13308"/>
                </a:lnTo>
                <a:lnTo>
                  <a:pt x="90652" y="13770"/>
                </a:lnTo>
                <a:lnTo>
                  <a:pt x="80418" y="14614"/>
                </a:lnTo>
                <a:lnTo>
                  <a:pt x="72097" y="15925"/>
                </a:lnTo>
                <a:lnTo>
                  <a:pt x="62547" y="18537"/>
                </a:lnTo>
                <a:lnTo>
                  <a:pt x="48625" y="23284"/>
                </a:lnTo>
                <a:lnTo>
                  <a:pt x="31229" y="29541"/>
                </a:lnTo>
                <a:lnTo>
                  <a:pt x="38557" y="28584"/>
                </a:lnTo>
                <a:lnTo>
                  <a:pt x="44615" y="37984"/>
                </a:lnTo>
                <a:lnTo>
                  <a:pt x="30106" y="33396"/>
                </a:lnTo>
                <a:lnTo>
                  <a:pt x="21301" y="34147"/>
                </a:lnTo>
                <a:lnTo>
                  <a:pt x="11066" y="41026"/>
                </a:lnTo>
                <a:lnTo>
                  <a:pt x="10045" y="41807"/>
                </a:lnTo>
                <a:lnTo>
                  <a:pt x="19912" y="39254"/>
                </a:lnTo>
                <a:lnTo>
                  <a:pt x="30192" y="40724"/>
                </a:lnTo>
                <a:close/>
              </a:path>
              <a:path w="98611" h="49450">
                <a:moveTo>
                  <a:pt x="27238" y="18533"/>
                </a:moveTo>
                <a:lnTo>
                  <a:pt x="26454" y="20460"/>
                </a:lnTo>
                <a:lnTo>
                  <a:pt x="23418" y="19026"/>
                </a:lnTo>
                <a:lnTo>
                  <a:pt x="18326" y="25399"/>
                </a:lnTo>
                <a:lnTo>
                  <a:pt x="13260" y="27905"/>
                </a:lnTo>
                <a:lnTo>
                  <a:pt x="6762" y="38827"/>
                </a:lnTo>
                <a:lnTo>
                  <a:pt x="0" y="52323"/>
                </a:lnTo>
                <a:lnTo>
                  <a:pt x="2082" y="50569"/>
                </a:lnTo>
                <a:lnTo>
                  <a:pt x="6692" y="43878"/>
                </a:lnTo>
                <a:lnTo>
                  <a:pt x="18881" y="32897"/>
                </a:lnTo>
                <a:lnTo>
                  <a:pt x="27791" y="25578"/>
                </a:lnTo>
                <a:lnTo>
                  <a:pt x="35905" y="20337"/>
                </a:lnTo>
                <a:lnTo>
                  <a:pt x="45705" y="15593"/>
                </a:lnTo>
                <a:lnTo>
                  <a:pt x="53856" y="12191"/>
                </a:lnTo>
                <a:lnTo>
                  <a:pt x="53695" y="11221"/>
                </a:lnTo>
                <a:lnTo>
                  <a:pt x="61175" y="9149"/>
                </a:lnTo>
                <a:lnTo>
                  <a:pt x="65163" y="9627"/>
                </a:lnTo>
                <a:lnTo>
                  <a:pt x="62763" y="-1667"/>
                </a:lnTo>
                <a:lnTo>
                  <a:pt x="57737" y="-580"/>
                </a:lnTo>
                <a:lnTo>
                  <a:pt x="49237" y="8513"/>
                </a:lnTo>
                <a:lnTo>
                  <a:pt x="46050" y="13611"/>
                </a:lnTo>
                <a:lnTo>
                  <a:pt x="44767" y="12177"/>
                </a:lnTo>
                <a:lnTo>
                  <a:pt x="43332" y="9627"/>
                </a:lnTo>
                <a:lnTo>
                  <a:pt x="39192" y="7556"/>
                </a:lnTo>
                <a:lnTo>
                  <a:pt x="33718" y="5179"/>
                </a:lnTo>
                <a:lnTo>
                  <a:pt x="27238" y="185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00060" y="6209572"/>
            <a:ext cx="10998" cy="12106"/>
          </a:xfrm>
          <a:custGeom>
            <a:avLst/>
            <a:gdLst/>
            <a:ahLst/>
            <a:cxnLst/>
            <a:rect l="l" t="t" r="r" b="b"/>
            <a:pathLst>
              <a:path w="10998" h="12106">
                <a:moveTo>
                  <a:pt x="10515" y="11310"/>
                </a:moveTo>
                <a:lnTo>
                  <a:pt x="10998" y="6212"/>
                </a:lnTo>
                <a:lnTo>
                  <a:pt x="10998" y="5415"/>
                </a:lnTo>
                <a:lnTo>
                  <a:pt x="10680" y="3345"/>
                </a:lnTo>
                <a:lnTo>
                  <a:pt x="10201" y="2786"/>
                </a:lnTo>
                <a:lnTo>
                  <a:pt x="7810" y="0"/>
                </a:lnTo>
                <a:lnTo>
                  <a:pt x="4622" y="3345"/>
                </a:lnTo>
                <a:lnTo>
                  <a:pt x="317" y="5734"/>
                </a:lnTo>
                <a:lnTo>
                  <a:pt x="0" y="10354"/>
                </a:lnTo>
                <a:lnTo>
                  <a:pt x="3352" y="12106"/>
                </a:lnTo>
                <a:lnTo>
                  <a:pt x="10515" y="113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698790" y="6204474"/>
            <a:ext cx="6692" cy="7487"/>
          </a:xfrm>
          <a:custGeom>
            <a:avLst/>
            <a:gdLst/>
            <a:ahLst/>
            <a:cxnLst/>
            <a:rect l="l" t="t" r="r" b="b"/>
            <a:pathLst>
              <a:path w="6692" h="7487">
                <a:moveTo>
                  <a:pt x="2235" y="5416"/>
                </a:moveTo>
                <a:lnTo>
                  <a:pt x="6692" y="4461"/>
                </a:lnTo>
                <a:lnTo>
                  <a:pt x="317" y="0"/>
                </a:lnTo>
                <a:lnTo>
                  <a:pt x="0" y="6372"/>
                </a:lnTo>
                <a:lnTo>
                  <a:pt x="0" y="7487"/>
                </a:lnTo>
                <a:lnTo>
                  <a:pt x="2235" y="54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713128" y="6236014"/>
            <a:ext cx="96532" cy="44764"/>
          </a:xfrm>
          <a:custGeom>
            <a:avLst/>
            <a:gdLst/>
            <a:ahLst/>
            <a:cxnLst/>
            <a:rect l="l" t="t" r="r" b="b"/>
            <a:pathLst>
              <a:path w="96532" h="44764">
                <a:moveTo>
                  <a:pt x="79522" y="24312"/>
                </a:moveTo>
                <a:lnTo>
                  <a:pt x="80924" y="18478"/>
                </a:lnTo>
                <a:lnTo>
                  <a:pt x="72635" y="11264"/>
                </a:lnTo>
                <a:lnTo>
                  <a:pt x="61408" y="12332"/>
                </a:lnTo>
                <a:lnTo>
                  <a:pt x="61010" y="12425"/>
                </a:lnTo>
                <a:lnTo>
                  <a:pt x="52882" y="0"/>
                </a:lnTo>
                <a:lnTo>
                  <a:pt x="43802" y="5575"/>
                </a:lnTo>
                <a:lnTo>
                  <a:pt x="30746" y="12266"/>
                </a:lnTo>
                <a:lnTo>
                  <a:pt x="20866" y="9876"/>
                </a:lnTo>
                <a:lnTo>
                  <a:pt x="4940" y="7965"/>
                </a:lnTo>
                <a:lnTo>
                  <a:pt x="0" y="16727"/>
                </a:lnTo>
                <a:lnTo>
                  <a:pt x="14490" y="13859"/>
                </a:lnTo>
                <a:lnTo>
                  <a:pt x="17360" y="21028"/>
                </a:lnTo>
                <a:lnTo>
                  <a:pt x="19596" y="25010"/>
                </a:lnTo>
                <a:lnTo>
                  <a:pt x="27076" y="24851"/>
                </a:lnTo>
                <a:lnTo>
                  <a:pt x="33134" y="35048"/>
                </a:lnTo>
                <a:lnTo>
                  <a:pt x="37757" y="38392"/>
                </a:lnTo>
                <a:lnTo>
                  <a:pt x="42684" y="42216"/>
                </a:lnTo>
                <a:lnTo>
                  <a:pt x="45237" y="33454"/>
                </a:lnTo>
                <a:lnTo>
                  <a:pt x="51295" y="44764"/>
                </a:lnTo>
                <a:lnTo>
                  <a:pt x="56705" y="43808"/>
                </a:lnTo>
                <a:lnTo>
                  <a:pt x="66421" y="44764"/>
                </a:lnTo>
                <a:lnTo>
                  <a:pt x="71678" y="40623"/>
                </a:lnTo>
                <a:lnTo>
                  <a:pt x="88229" y="37443"/>
                </a:lnTo>
                <a:lnTo>
                  <a:pt x="96206" y="31420"/>
                </a:lnTo>
                <a:lnTo>
                  <a:pt x="96532" y="31065"/>
                </a:lnTo>
                <a:lnTo>
                  <a:pt x="79992" y="32629"/>
                </a:lnTo>
                <a:lnTo>
                  <a:pt x="64554" y="29964"/>
                </a:lnTo>
                <a:lnTo>
                  <a:pt x="52204" y="25616"/>
                </a:lnTo>
                <a:lnTo>
                  <a:pt x="44925" y="22131"/>
                </a:lnTo>
                <a:lnTo>
                  <a:pt x="43802" y="21506"/>
                </a:lnTo>
                <a:lnTo>
                  <a:pt x="33286" y="16727"/>
                </a:lnTo>
                <a:lnTo>
                  <a:pt x="21183" y="14974"/>
                </a:lnTo>
                <a:lnTo>
                  <a:pt x="39672" y="14281"/>
                </a:lnTo>
                <a:lnTo>
                  <a:pt x="48716" y="12523"/>
                </a:lnTo>
                <a:lnTo>
                  <a:pt x="49060" y="12425"/>
                </a:lnTo>
                <a:lnTo>
                  <a:pt x="46990" y="16089"/>
                </a:lnTo>
                <a:lnTo>
                  <a:pt x="42684" y="18160"/>
                </a:lnTo>
                <a:lnTo>
                  <a:pt x="60135" y="19423"/>
                </a:lnTo>
                <a:lnTo>
                  <a:pt x="72104" y="16933"/>
                </a:lnTo>
                <a:lnTo>
                  <a:pt x="74866" y="15929"/>
                </a:lnTo>
                <a:lnTo>
                  <a:pt x="71526" y="22940"/>
                </a:lnTo>
                <a:lnTo>
                  <a:pt x="63881" y="27241"/>
                </a:lnTo>
                <a:lnTo>
                  <a:pt x="79522" y="243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50517" y="6039723"/>
            <a:ext cx="72174" cy="117437"/>
          </a:xfrm>
          <a:custGeom>
            <a:avLst/>
            <a:gdLst/>
            <a:ahLst/>
            <a:cxnLst/>
            <a:rect l="l" t="t" r="r" b="b"/>
            <a:pathLst>
              <a:path w="72174" h="117437">
                <a:moveTo>
                  <a:pt x="15455" y="47502"/>
                </a:moveTo>
                <a:lnTo>
                  <a:pt x="22148" y="51326"/>
                </a:lnTo>
                <a:lnTo>
                  <a:pt x="35435" y="60990"/>
                </a:lnTo>
                <a:lnTo>
                  <a:pt x="46381" y="68529"/>
                </a:lnTo>
                <a:lnTo>
                  <a:pt x="48272" y="69804"/>
                </a:lnTo>
                <a:lnTo>
                  <a:pt x="56235" y="77930"/>
                </a:lnTo>
                <a:lnTo>
                  <a:pt x="55283" y="82549"/>
                </a:lnTo>
                <a:lnTo>
                  <a:pt x="57670" y="89559"/>
                </a:lnTo>
                <a:lnTo>
                  <a:pt x="62776" y="90833"/>
                </a:lnTo>
                <a:lnTo>
                  <a:pt x="69501" y="108070"/>
                </a:lnTo>
                <a:lnTo>
                  <a:pt x="72091" y="117085"/>
                </a:lnTo>
                <a:lnTo>
                  <a:pt x="72174" y="117437"/>
                </a:lnTo>
                <a:lnTo>
                  <a:pt x="70394" y="93433"/>
                </a:lnTo>
                <a:lnTo>
                  <a:pt x="67934" y="79095"/>
                </a:lnTo>
                <a:lnTo>
                  <a:pt x="65956" y="72478"/>
                </a:lnTo>
                <a:lnTo>
                  <a:pt x="65481" y="71397"/>
                </a:lnTo>
                <a:lnTo>
                  <a:pt x="63093" y="61202"/>
                </a:lnTo>
                <a:lnTo>
                  <a:pt x="65951" y="48617"/>
                </a:lnTo>
                <a:lnTo>
                  <a:pt x="60433" y="65061"/>
                </a:lnTo>
                <a:lnTo>
                  <a:pt x="60478" y="76780"/>
                </a:lnTo>
                <a:lnTo>
                  <a:pt x="60858" y="79045"/>
                </a:lnTo>
                <a:lnTo>
                  <a:pt x="49860" y="67734"/>
                </a:lnTo>
                <a:lnTo>
                  <a:pt x="52730" y="62316"/>
                </a:lnTo>
                <a:lnTo>
                  <a:pt x="52578" y="51007"/>
                </a:lnTo>
                <a:lnTo>
                  <a:pt x="47955" y="48775"/>
                </a:lnTo>
                <a:lnTo>
                  <a:pt x="42379" y="39217"/>
                </a:lnTo>
                <a:lnTo>
                  <a:pt x="49072" y="34917"/>
                </a:lnTo>
                <a:lnTo>
                  <a:pt x="48501" y="23977"/>
                </a:lnTo>
                <a:lnTo>
                  <a:pt x="39539" y="21970"/>
                </a:lnTo>
                <a:lnTo>
                  <a:pt x="36639" y="22171"/>
                </a:lnTo>
                <a:lnTo>
                  <a:pt x="33159" y="7965"/>
                </a:lnTo>
                <a:lnTo>
                  <a:pt x="26154" y="6348"/>
                </a:lnTo>
                <a:lnTo>
                  <a:pt x="20776" y="9016"/>
                </a:lnTo>
                <a:lnTo>
                  <a:pt x="20231" y="9427"/>
                </a:lnTo>
                <a:lnTo>
                  <a:pt x="8317" y="0"/>
                </a:lnTo>
                <a:lnTo>
                  <a:pt x="1367" y="1600"/>
                </a:lnTo>
                <a:lnTo>
                  <a:pt x="0" y="2897"/>
                </a:lnTo>
                <a:lnTo>
                  <a:pt x="14090" y="17002"/>
                </a:lnTo>
                <a:lnTo>
                  <a:pt x="20415" y="27316"/>
                </a:lnTo>
                <a:lnTo>
                  <a:pt x="21513" y="29978"/>
                </a:lnTo>
                <a:lnTo>
                  <a:pt x="26441" y="22969"/>
                </a:lnTo>
                <a:lnTo>
                  <a:pt x="28041" y="13410"/>
                </a:lnTo>
                <a:lnTo>
                  <a:pt x="31229" y="27270"/>
                </a:lnTo>
                <a:lnTo>
                  <a:pt x="29629" y="29978"/>
                </a:lnTo>
                <a:lnTo>
                  <a:pt x="25806" y="41608"/>
                </a:lnTo>
                <a:lnTo>
                  <a:pt x="32664" y="44475"/>
                </a:lnTo>
                <a:lnTo>
                  <a:pt x="35052" y="35713"/>
                </a:lnTo>
                <a:lnTo>
                  <a:pt x="38874" y="35713"/>
                </a:lnTo>
                <a:lnTo>
                  <a:pt x="37439" y="47979"/>
                </a:lnTo>
                <a:lnTo>
                  <a:pt x="44132" y="59609"/>
                </a:lnTo>
                <a:lnTo>
                  <a:pt x="33451" y="47820"/>
                </a:lnTo>
                <a:lnTo>
                  <a:pt x="25018" y="48617"/>
                </a:lnTo>
                <a:lnTo>
                  <a:pt x="15138" y="44475"/>
                </a:lnTo>
                <a:lnTo>
                  <a:pt x="12903" y="40811"/>
                </a:lnTo>
                <a:lnTo>
                  <a:pt x="15455" y="475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46859" y="6062531"/>
            <a:ext cx="26123" cy="14655"/>
          </a:xfrm>
          <a:custGeom>
            <a:avLst/>
            <a:gdLst/>
            <a:ahLst/>
            <a:cxnLst/>
            <a:rect l="l" t="t" r="r" b="b"/>
            <a:pathLst>
              <a:path w="26123" h="14655">
                <a:moveTo>
                  <a:pt x="1104" y="7646"/>
                </a:moveTo>
                <a:lnTo>
                  <a:pt x="3340" y="9718"/>
                </a:lnTo>
                <a:lnTo>
                  <a:pt x="4292" y="10354"/>
                </a:lnTo>
                <a:lnTo>
                  <a:pt x="13855" y="14655"/>
                </a:lnTo>
                <a:lnTo>
                  <a:pt x="26123" y="13859"/>
                </a:lnTo>
                <a:lnTo>
                  <a:pt x="12903" y="9080"/>
                </a:lnTo>
                <a:lnTo>
                  <a:pt x="5092" y="3185"/>
                </a:lnTo>
                <a:lnTo>
                  <a:pt x="3340" y="2070"/>
                </a:lnTo>
                <a:lnTo>
                  <a:pt x="0" y="0"/>
                </a:lnTo>
                <a:lnTo>
                  <a:pt x="317" y="4300"/>
                </a:lnTo>
                <a:lnTo>
                  <a:pt x="1104" y="76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50682" y="6108733"/>
            <a:ext cx="74231" cy="70253"/>
          </a:xfrm>
          <a:custGeom>
            <a:avLst/>
            <a:gdLst/>
            <a:ahLst/>
            <a:cxnLst/>
            <a:rect l="l" t="t" r="r" b="b"/>
            <a:pathLst>
              <a:path w="74231" h="70253">
                <a:moveTo>
                  <a:pt x="23571" y="14815"/>
                </a:moveTo>
                <a:lnTo>
                  <a:pt x="27876" y="14815"/>
                </a:lnTo>
                <a:lnTo>
                  <a:pt x="27913" y="14955"/>
                </a:lnTo>
                <a:lnTo>
                  <a:pt x="32806" y="30271"/>
                </a:lnTo>
                <a:lnTo>
                  <a:pt x="40462" y="36959"/>
                </a:lnTo>
                <a:lnTo>
                  <a:pt x="39662" y="28675"/>
                </a:lnTo>
                <a:lnTo>
                  <a:pt x="42109" y="29113"/>
                </a:lnTo>
                <a:lnTo>
                  <a:pt x="47626" y="42029"/>
                </a:lnTo>
                <a:lnTo>
                  <a:pt x="56553" y="49703"/>
                </a:lnTo>
                <a:lnTo>
                  <a:pt x="52212" y="47218"/>
                </a:lnTo>
                <a:lnTo>
                  <a:pt x="35965" y="37750"/>
                </a:lnTo>
                <a:lnTo>
                  <a:pt x="25348" y="30825"/>
                </a:lnTo>
                <a:lnTo>
                  <a:pt x="18207" y="24644"/>
                </a:lnTo>
                <a:lnTo>
                  <a:pt x="12385" y="17411"/>
                </a:lnTo>
                <a:lnTo>
                  <a:pt x="5727" y="7327"/>
                </a:lnTo>
                <a:lnTo>
                  <a:pt x="3505" y="1593"/>
                </a:lnTo>
                <a:lnTo>
                  <a:pt x="7327" y="1275"/>
                </a:lnTo>
                <a:lnTo>
                  <a:pt x="3505" y="0"/>
                </a:lnTo>
                <a:lnTo>
                  <a:pt x="317" y="5257"/>
                </a:lnTo>
                <a:lnTo>
                  <a:pt x="0" y="7646"/>
                </a:lnTo>
                <a:lnTo>
                  <a:pt x="0" y="10993"/>
                </a:lnTo>
                <a:lnTo>
                  <a:pt x="787" y="24375"/>
                </a:lnTo>
                <a:lnTo>
                  <a:pt x="11303" y="28675"/>
                </a:lnTo>
                <a:lnTo>
                  <a:pt x="8689" y="31958"/>
                </a:lnTo>
                <a:lnTo>
                  <a:pt x="4088" y="40864"/>
                </a:lnTo>
                <a:lnTo>
                  <a:pt x="13538" y="45243"/>
                </a:lnTo>
                <a:lnTo>
                  <a:pt x="24841" y="48111"/>
                </a:lnTo>
                <a:lnTo>
                  <a:pt x="30416" y="45243"/>
                </a:lnTo>
                <a:lnTo>
                  <a:pt x="30974" y="51339"/>
                </a:lnTo>
                <a:lnTo>
                  <a:pt x="34046" y="60727"/>
                </a:lnTo>
                <a:lnTo>
                  <a:pt x="44119" y="56235"/>
                </a:lnTo>
                <a:lnTo>
                  <a:pt x="54380" y="54406"/>
                </a:lnTo>
                <a:lnTo>
                  <a:pt x="56716" y="53990"/>
                </a:lnTo>
                <a:lnTo>
                  <a:pt x="64710" y="57501"/>
                </a:lnTo>
                <a:lnTo>
                  <a:pt x="74231" y="70253"/>
                </a:lnTo>
                <a:lnTo>
                  <a:pt x="71858" y="64202"/>
                </a:lnTo>
                <a:lnTo>
                  <a:pt x="65725" y="51662"/>
                </a:lnTo>
                <a:lnTo>
                  <a:pt x="57823" y="46677"/>
                </a:lnTo>
                <a:lnTo>
                  <a:pt x="54973" y="44495"/>
                </a:lnTo>
                <a:lnTo>
                  <a:pt x="45924" y="35674"/>
                </a:lnTo>
                <a:lnTo>
                  <a:pt x="49225" y="27720"/>
                </a:lnTo>
                <a:lnTo>
                  <a:pt x="46355" y="16727"/>
                </a:lnTo>
                <a:lnTo>
                  <a:pt x="35674" y="20232"/>
                </a:lnTo>
                <a:lnTo>
                  <a:pt x="34047" y="12448"/>
                </a:lnTo>
                <a:lnTo>
                  <a:pt x="29540" y="4594"/>
                </a:lnTo>
                <a:lnTo>
                  <a:pt x="18313" y="8761"/>
                </a:lnTo>
                <a:lnTo>
                  <a:pt x="18796" y="23578"/>
                </a:lnTo>
                <a:lnTo>
                  <a:pt x="24841" y="26285"/>
                </a:lnTo>
                <a:lnTo>
                  <a:pt x="23571" y="148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93367" y="6118607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9080" y="3663"/>
                </a:moveTo>
                <a:lnTo>
                  <a:pt x="5740" y="0"/>
                </a:lnTo>
                <a:lnTo>
                  <a:pt x="0" y="5419"/>
                </a:lnTo>
                <a:lnTo>
                  <a:pt x="3352" y="8925"/>
                </a:lnTo>
                <a:lnTo>
                  <a:pt x="9080" y="3663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727102" y="6082150"/>
            <a:ext cx="55469" cy="119772"/>
          </a:xfrm>
          <a:custGeom>
            <a:avLst/>
            <a:gdLst/>
            <a:ahLst/>
            <a:cxnLst/>
            <a:rect l="l" t="t" r="r" b="b"/>
            <a:pathLst>
              <a:path w="55469" h="119772">
                <a:moveTo>
                  <a:pt x="26957" y="47607"/>
                </a:moveTo>
                <a:lnTo>
                  <a:pt x="29801" y="44338"/>
                </a:lnTo>
                <a:lnTo>
                  <a:pt x="36436" y="34725"/>
                </a:lnTo>
                <a:lnTo>
                  <a:pt x="43035" y="20040"/>
                </a:lnTo>
                <a:lnTo>
                  <a:pt x="45766" y="1568"/>
                </a:lnTo>
                <a:lnTo>
                  <a:pt x="45601" y="293"/>
                </a:lnTo>
                <a:lnTo>
                  <a:pt x="44283" y="0"/>
                </a:lnTo>
                <a:lnTo>
                  <a:pt x="37580" y="2115"/>
                </a:lnTo>
                <a:lnTo>
                  <a:pt x="35085" y="18135"/>
                </a:lnTo>
                <a:lnTo>
                  <a:pt x="34768" y="22754"/>
                </a:lnTo>
                <a:lnTo>
                  <a:pt x="33015" y="20207"/>
                </a:lnTo>
                <a:lnTo>
                  <a:pt x="31897" y="17658"/>
                </a:lnTo>
                <a:lnTo>
                  <a:pt x="26170" y="15905"/>
                </a:lnTo>
                <a:lnTo>
                  <a:pt x="21420" y="19631"/>
                </a:lnTo>
                <a:lnTo>
                  <a:pt x="17559" y="40596"/>
                </a:lnTo>
                <a:lnTo>
                  <a:pt x="17089" y="46014"/>
                </a:lnTo>
                <a:lnTo>
                  <a:pt x="15654" y="42987"/>
                </a:lnTo>
                <a:lnTo>
                  <a:pt x="14702" y="40279"/>
                </a:lnTo>
                <a:lnTo>
                  <a:pt x="12149" y="40915"/>
                </a:lnTo>
                <a:lnTo>
                  <a:pt x="3068" y="43147"/>
                </a:lnTo>
                <a:lnTo>
                  <a:pt x="8009" y="55095"/>
                </a:lnTo>
                <a:lnTo>
                  <a:pt x="11514" y="60670"/>
                </a:lnTo>
                <a:lnTo>
                  <a:pt x="6091" y="71184"/>
                </a:lnTo>
                <a:lnTo>
                  <a:pt x="5929" y="71119"/>
                </a:lnTo>
                <a:lnTo>
                  <a:pt x="1600" y="73119"/>
                </a:lnTo>
                <a:lnTo>
                  <a:pt x="0" y="80152"/>
                </a:lnTo>
                <a:lnTo>
                  <a:pt x="952" y="94804"/>
                </a:lnTo>
                <a:lnTo>
                  <a:pt x="6091" y="119772"/>
                </a:lnTo>
                <a:lnTo>
                  <a:pt x="8644" y="116427"/>
                </a:lnTo>
                <a:lnTo>
                  <a:pt x="8246" y="113377"/>
                </a:lnTo>
                <a:lnTo>
                  <a:pt x="8344" y="102541"/>
                </a:lnTo>
                <a:lnTo>
                  <a:pt x="12475" y="88637"/>
                </a:lnTo>
                <a:lnTo>
                  <a:pt x="24252" y="76760"/>
                </a:lnTo>
                <a:lnTo>
                  <a:pt x="26641" y="75890"/>
                </a:lnTo>
                <a:lnTo>
                  <a:pt x="36436" y="69487"/>
                </a:lnTo>
                <a:lnTo>
                  <a:pt x="39543" y="55890"/>
                </a:lnTo>
                <a:lnTo>
                  <a:pt x="40877" y="55185"/>
                </a:lnTo>
                <a:lnTo>
                  <a:pt x="46987" y="51296"/>
                </a:lnTo>
                <a:lnTo>
                  <a:pt x="53546" y="44988"/>
                </a:lnTo>
                <a:lnTo>
                  <a:pt x="55469" y="37383"/>
                </a:lnTo>
                <a:lnTo>
                  <a:pt x="47671" y="29606"/>
                </a:lnTo>
                <a:lnTo>
                  <a:pt x="43531" y="29287"/>
                </a:lnTo>
                <a:lnTo>
                  <a:pt x="38590" y="39800"/>
                </a:lnTo>
                <a:lnTo>
                  <a:pt x="43048" y="37729"/>
                </a:lnTo>
                <a:lnTo>
                  <a:pt x="50058" y="40757"/>
                </a:lnTo>
                <a:lnTo>
                  <a:pt x="45370" y="42583"/>
                </a:lnTo>
                <a:lnTo>
                  <a:pt x="33525" y="49610"/>
                </a:lnTo>
                <a:lnTo>
                  <a:pt x="20594" y="63378"/>
                </a:lnTo>
                <a:lnTo>
                  <a:pt x="23465" y="62104"/>
                </a:lnTo>
                <a:lnTo>
                  <a:pt x="27922" y="63697"/>
                </a:lnTo>
                <a:lnTo>
                  <a:pt x="22491" y="67169"/>
                </a:lnTo>
                <a:lnTo>
                  <a:pt x="10079" y="82336"/>
                </a:lnTo>
                <a:lnTo>
                  <a:pt x="11160" y="77631"/>
                </a:lnTo>
                <a:lnTo>
                  <a:pt x="15959" y="65468"/>
                </a:lnTo>
                <a:lnTo>
                  <a:pt x="26957" y="476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790865" y="6095987"/>
            <a:ext cx="12115" cy="24213"/>
          </a:xfrm>
          <a:custGeom>
            <a:avLst/>
            <a:gdLst/>
            <a:ahLst/>
            <a:cxnLst/>
            <a:rect l="l" t="t" r="r" b="b"/>
            <a:pathLst>
              <a:path w="12115" h="24213">
                <a:moveTo>
                  <a:pt x="2870" y="17045"/>
                </a:moveTo>
                <a:lnTo>
                  <a:pt x="1600" y="24213"/>
                </a:lnTo>
                <a:lnTo>
                  <a:pt x="11220" y="7337"/>
                </a:lnTo>
                <a:lnTo>
                  <a:pt x="12115" y="1273"/>
                </a:lnTo>
                <a:lnTo>
                  <a:pt x="0" y="0"/>
                </a:lnTo>
                <a:lnTo>
                  <a:pt x="0" y="9716"/>
                </a:lnTo>
                <a:lnTo>
                  <a:pt x="2870" y="170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49514" y="6276795"/>
            <a:ext cx="216496" cy="174356"/>
          </a:xfrm>
          <a:custGeom>
            <a:avLst/>
            <a:gdLst/>
            <a:ahLst/>
            <a:cxnLst/>
            <a:rect l="l" t="t" r="r" b="b"/>
            <a:pathLst>
              <a:path w="216496" h="174356">
                <a:moveTo>
                  <a:pt x="88614" y="63373"/>
                </a:moveTo>
                <a:lnTo>
                  <a:pt x="87464" y="61970"/>
                </a:lnTo>
                <a:lnTo>
                  <a:pt x="101433" y="50035"/>
                </a:lnTo>
                <a:lnTo>
                  <a:pt x="107831" y="42650"/>
                </a:lnTo>
                <a:lnTo>
                  <a:pt x="107061" y="37721"/>
                </a:lnTo>
                <a:lnTo>
                  <a:pt x="99523" y="33154"/>
                </a:lnTo>
                <a:lnTo>
                  <a:pt x="93510" y="30427"/>
                </a:lnTo>
                <a:lnTo>
                  <a:pt x="99480" y="17385"/>
                </a:lnTo>
                <a:lnTo>
                  <a:pt x="96289" y="10148"/>
                </a:lnTo>
                <a:lnTo>
                  <a:pt x="90322" y="5417"/>
                </a:lnTo>
                <a:lnTo>
                  <a:pt x="89852" y="0"/>
                </a:lnTo>
                <a:lnTo>
                  <a:pt x="85864" y="4620"/>
                </a:lnTo>
                <a:lnTo>
                  <a:pt x="82207" y="10196"/>
                </a:lnTo>
                <a:lnTo>
                  <a:pt x="77901" y="14974"/>
                </a:lnTo>
                <a:lnTo>
                  <a:pt x="73278" y="19117"/>
                </a:lnTo>
                <a:lnTo>
                  <a:pt x="66916" y="25967"/>
                </a:lnTo>
                <a:lnTo>
                  <a:pt x="56083" y="30906"/>
                </a:lnTo>
                <a:lnTo>
                  <a:pt x="51612" y="33135"/>
                </a:lnTo>
                <a:lnTo>
                  <a:pt x="47472" y="34888"/>
                </a:lnTo>
                <a:lnTo>
                  <a:pt x="43497" y="36482"/>
                </a:lnTo>
                <a:lnTo>
                  <a:pt x="43332" y="36482"/>
                </a:lnTo>
                <a:lnTo>
                  <a:pt x="31864" y="49386"/>
                </a:lnTo>
                <a:lnTo>
                  <a:pt x="31381" y="55120"/>
                </a:lnTo>
                <a:lnTo>
                  <a:pt x="37439" y="58306"/>
                </a:lnTo>
                <a:lnTo>
                  <a:pt x="45567" y="58784"/>
                </a:lnTo>
                <a:lnTo>
                  <a:pt x="42379" y="66749"/>
                </a:lnTo>
                <a:lnTo>
                  <a:pt x="38803" y="78152"/>
                </a:lnTo>
                <a:lnTo>
                  <a:pt x="40160" y="86923"/>
                </a:lnTo>
                <a:lnTo>
                  <a:pt x="47711" y="100312"/>
                </a:lnTo>
                <a:lnTo>
                  <a:pt x="48425" y="101479"/>
                </a:lnTo>
                <a:lnTo>
                  <a:pt x="37328" y="107100"/>
                </a:lnTo>
                <a:lnTo>
                  <a:pt x="28501" y="109615"/>
                </a:lnTo>
                <a:lnTo>
                  <a:pt x="17215" y="109662"/>
                </a:lnTo>
                <a:lnTo>
                  <a:pt x="0" y="108010"/>
                </a:lnTo>
                <a:lnTo>
                  <a:pt x="3187" y="111514"/>
                </a:lnTo>
                <a:lnTo>
                  <a:pt x="5105" y="115497"/>
                </a:lnTo>
                <a:lnTo>
                  <a:pt x="3822" y="119480"/>
                </a:lnTo>
                <a:lnTo>
                  <a:pt x="3187" y="121391"/>
                </a:lnTo>
                <a:lnTo>
                  <a:pt x="20881" y="120092"/>
                </a:lnTo>
                <a:lnTo>
                  <a:pt x="37390" y="117909"/>
                </a:lnTo>
                <a:lnTo>
                  <a:pt x="50172" y="115732"/>
                </a:lnTo>
                <a:lnTo>
                  <a:pt x="56682" y="114456"/>
                </a:lnTo>
                <a:lnTo>
                  <a:pt x="76676" y="106397"/>
                </a:lnTo>
                <a:lnTo>
                  <a:pt x="88802" y="101871"/>
                </a:lnTo>
                <a:lnTo>
                  <a:pt x="93192" y="100364"/>
                </a:lnTo>
                <a:lnTo>
                  <a:pt x="97980" y="106735"/>
                </a:lnTo>
                <a:lnTo>
                  <a:pt x="93510" y="111674"/>
                </a:lnTo>
                <a:lnTo>
                  <a:pt x="81089" y="113586"/>
                </a:lnTo>
                <a:lnTo>
                  <a:pt x="86347" y="124100"/>
                </a:lnTo>
                <a:lnTo>
                  <a:pt x="98693" y="127687"/>
                </a:lnTo>
                <a:lnTo>
                  <a:pt x="107137" y="124254"/>
                </a:lnTo>
                <a:lnTo>
                  <a:pt x="107378" y="124100"/>
                </a:lnTo>
                <a:lnTo>
                  <a:pt x="111836" y="118525"/>
                </a:lnTo>
                <a:lnTo>
                  <a:pt x="102438" y="111196"/>
                </a:lnTo>
                <a:lnTo>
                  <a:pt x="104825" y="101956"/>
                </a:lnTo>
                <a:lnTo>
                  <a:pt x="100050" y="97017"/>
                </a:lnTo>
                <a:lnTo>
                  <a:pt x="114334" y="98223"/>
                </a:lnTo>
                <a:lnTo>
                  <a:pt x="115490" y="108394"/>
                </a:lnTo>
                <a:lnTo>
                  <a:pt x="113741" y="116453"/>
                </a:lnTo>
                <a:lnTo>
                  <a:pt x="109757" y="132969"/>
                </a:lnTo>
                <a:lnTo>
                  <a:pt x="111418" y="138554"/>
                </a:lnTo>
                <a:lnTo>
                  <a:pt x="120681" y="136011"/>
                </a:lnTo>
                <a:lnTo>
                  <a:pt x="125857" y="133817"/>
                </a:lnTo>
                <a:lnTo>
                  <a:pt x="124256" y="143057"/>
                </a:lnTo>
                <a:lnTo>
                  <a:pt x="124650" y="159228"/>
                </a:lnTo>
                <a:lnTo>
                  <a:pt x="133493" y="160922"/>
                </a:lnTo>
                <a:lnTo>
                  <a:pt x="139560" y="159625"/>
                </a:lnTo>
                <a:lnTo>
                  <a:pt x="140030" y="169024"/>
                </a:lnTo>
                <a:lnTo>
                  <a:pt x="157873" y="173804"/>
                </a:lnTo>
                <a:lnTo>
                  <a:pt x="168351" y="174356"/>
                </a:lnTo>
                <a:lnTo>
                  <a:pt x="170398" y="166730"/>
                </a:lnTo>
                <a:lnTo>
                  <a:pt x="167119" y="148314"/>
                </a:lnTo>
                <a:lnTo>
                  <a:pt x="174764" y="148314"/>
                </a:lnTo>
                <a:lnTo>
                  <a:pt x="177152" y="140350"/>
                </a:lnTo>
                <a:lnTo>
                  <a:pt x="185280" y="145925"/>
                </a:lnTo>
                <a:lnTo>
                  <a:pt x="199453" y="140350"/>
                </a:lnTo>
                <a:lnTo>
                  <a:pt x="210975" y="131756"/>
                </a:lnTo>
                <a:lnTo>
                  <a:pt x="216496" y="126167"/>
                </a:lnTo>
                <a:lnTo>
                  <a:pt x="215509" y="122598"/>
                </a:lnTo>
                <a:lnTo>
                  <a:pt x="207506" y="120067"/>
                </a:lnTo>
                <a:lnTo>
                  <a:pt x="191977" y="117588"/>
                </a:lnTo>
                <a:lnTo>
                  <a:pt x="187350" y="116931"/>
                </a:lnTo>
                <a:lnTo>
                  <a:pt x="190055" y="115656"/>
                </a:lnTo>
                <a:lnTo>
                  <a:pt x="188455" y="107532"/>
                </a:lnTo>
                <a:lnTo>
                  <a:pt x="189788" y="102130"/>
                </a:lnTo>
                <a:lnTo>
                  <a:pt x="181692" y="100636"/>
                </a:lnTo>
                <a:lnTo>
                  <a:pt x="159791" y="101479"/>
                </a:lnTo>
                <a:lnTo>
                  <a:pt x="165049" y="97495"/>
                </a:lnTo>
                <a:lnTo>
                  <a:pt x="162648" y="90646"/>
                </a:lnTo>
                <a:lnTo>
                  <a:pt x="164169" y="84600"/>
                </a:lnTo>
                <a:lnTo>
                  <a:pt x="154380" y="83905"/>
                </a:lnTo>
                <a:lnTo>
                  <a:pt x="139230" y="85388"/>
                </a:lnTo>
                <a:lnTo>
                  <a:pt x="131746" y="78963"/>
                </a:lnTo>
                <a:lnTo>
                  <a:pt x="121854" y="80707"/>
                </a:lnTo>
                <a:lnTo>
                  <a:pt x="112153" y="84910"/>
                </a:lnTo>
                <a:lnTo>
                  <a:pt x="110566" y="84910"/>
                </a:lnTo>
                <a:lnTo>
                  <a:pt x="107213" y="85070"/>
                </a:lnTo>
                <a:lnTo>
                  <a:pt x="113692" y="75521"/>
                </a:lnTo>
                <a:lnTo>
                  <a:pt x="125156" y="67101"/>
                </a:lnTo>
                <a:lnTo>
                  <a:pt x="126326" y="66749"/>
                </a:lnTo>
                <a:lnTo>
                  <a:pt x="142472" y="60953"/>
                </a:lnTo>
                <a:lnTo>
                  <a:pt x="150891" y="61414"/>
                </a:lnTo>
                <a:lnTo>
                  <a:pt x="157073" y="64997"/>
                </a:lnTo>
                <a:lnTo>
                  <a:pt x="156438" y="61333"/>
                </a:lnTo>
                <a:lnTo>
                  <a:pt x="155168" y="57988"/>
                </a:lnTo>
                <a:lnTo>
                  <a:pt x="153733" y="55120"/>
                </a:lnTo>
                <a:lnTo>
                  <a:pt x="151663" y="55120"/>
                </a:lnTo>
                <a:lnTo>
                  <a:pt x="139077" y="55439"/>
                </a:lnTo>
                <a:lnTo>
                  <a:pt x="131902" y="50660"/>
                </a:lnTo>
                <a:lnTo>
                  <a:pt x="130479" y="42057"/>
                </a:lnTo>
                <a:lnTo>
                  <a:pt x="134137" y="31065"/>
                </a:lnTo>
                <a:lnTo>
                  <a:pt x="130797" y="27720"/>
                </a:lnTo>
                <a:lnTo>
                  <a:pt x="128079" y="25330"/>
                </a:lnTo>
                <a:lnTo>
                  <a:pt x="125056" y="21507"/>
                </a:lnTo>
                <a:lnTo>
                  <a:pt x="122455" y="30082"/>
                </a:lnTo>
                <a:lnTo>
                  <a:pt x="120884" y="44865"/>
                </a:lnTo>
                <a:lnTo>
                  <a:pt x="120599" y="48270"/>
                </a:lnTo>
                <a:lnTo>
                  <a:pt x="114223" y="47792"/>
                </a:lnTo>
                <a:lnTo>
                  <a:pt x="110566" y="53845"/>
                </a:lnTo>
                <a:lnTo>
                  <a:pt x="108965" y="49386"/>
                </a:lnTo>
                <a:lnTo>
                  <a:pt x="110566" y="46677"/>
                </a:lnTo>
                <a:lnTo>
                  <a:pt x="106095" y="45881"/>
                </a:lnTo>
                <a:lnTo>
                  <a:pt x="102438" y="51935"/>
                </a:lnTo>
                <a:lnTo>
                  <a:pt x="101638" y="64361"/>
                </a:lnTo>
                <a:lnTo>
                  <a:pt x="96062" y="71051"/>
                </a:lnTo>
                <a:lnTo>
                  <a:pt x="93192" y="87459"/>
                </a:lnTo>
                <a:lnTo>
                  <a:pt x="82991" y="90166"/>
                </a:lnTo>
                <a:lnTo>
                  <a:pt x="70733" y="94371"/>
                </a:lnTo>
                <a:lnTo>
                  <a:pt x="60058" y="98770"/>
                </a:lnTo>
                <a:lnTo>
                  <a:pt x="63728" y="89371"/>
                </a:lnTo>
                <a:lnTo>
                  <a:pt x="74244" y="82998"/>
                </a:lnTo>
                <a:lnTo>
                  <a:pt x="89973" y="76689"/>
                </a:lnTo>
                <a:lnTo>
                  <a:pt x="93894" y="71529"/>
                </a:lnTo>
                <a:lnTo>
                  <a:pt x="88614" y="6337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25625" y="6356132"/>
            <a:ext cx="55270" cy="29257"/>
          </a:xfrm>
          <a:custGeom>
            <a:avLst/>
            <a:gdLst/>
            <a:ahLst/>
            <a:cxnLst/>
            <a:rect l="l" t="t" r="r" b="b"/>
            <a:pathLst>
              <a:path w="55270" h="29257">
                <a:moveTo>
                  <a:pt x="4610" y="4779"/>
                </a:moveTo>
                <a:lnTo>
                  <a:pt x="6527" y="0"/>
                </a:lnTo>
                <a:lnTo>
                  <a:pt x="0" y="4301"/>
                </a:lnTo>
                <a:lnTo>
                  <a:pt x="787" y="7646"/>
                </a:lnTo>
                <a:lnTo>
                  <a:pt x="1752" y="11469"/>
                </a:lnTo>
                <a:lnTo>
                  <a:pt x="3340" y="13063"/>
                </a:lnTo>
                <a:lnTo>
                  <a:pt x="5727" y="16249"/>
                </a:lnTo>
                <a:lnTo>
                  <a:pt x="4610" y="4779"/>
                </a:lnTo>
                <a:close/>
              </a:path>
              <a:path w="55270" h="29257">
                <a:moveTo>
                  <a:pt x="9232" y="18002"/>
                </a:moveTo>
                <a:lnTo>
                  <a:pt x="8280" y="4301"/>
                </a:lnTo>
                <a:lnTo>
                  <a:pt x="9232" y="18002"/>
                </a:lnTo>
                <a:lnTo>
                  <a:pt x="18796" y="22781"/>
                </a:lnTo>
                <a:lnTo>
                  <a:pt x="24206" y="29152"/>
                </a:lnTo>
                <a:lnTo>
                  <a:pt x="23888" y="28675"/>
                </a:lnTo>
                <a:lnTo>
                  <a:pt x="31179" y="29257"/>
                </a:lnTo>
                <a:lnTo>
                  <a:pt x="44411" y="29057"/>
                </a:lnTo>
                <a:lnTo>
                  <a:pt x="55270" y="27560"/>
                </a:lnTo>
                <a:lnTo>
                  <a:pt x="52882" y="23736"/>
                </a:lnTo>
                <a:lnTo>
                  <a:pt x="47942" y="22462"/>
                </a:lnTo>
                <a:lnTo>
                  <a:pt x="35674" y="27560"/>
                </a:lnTo>
                <a:lnTo>
                  <a:pt x="36321" y="17840"/>
                </a:lnTo>
                <a:lnTo>
                  <a:pt x="35039" y="15772"/>
                </a:lnTo>
                <a:lnTo>
                  <a:pt x="33604" y="12744"/>
                </a:lnTo>
                <a:lnTo>
                  <a:pt x="33134" y="9399"/>
                </a:lnTo>
                <a:lnTo>
                  <a:pt x="27393" y="8284"/>
                </a:lnTo>
                <a:lnTo>
                  <a:pt x="20383" y="6054"/>
                </a:lnTo>
                <a:lnTo>
                  <a:pt x="13055" y="1593"/>
                </a:lnTo>
                <a:lnTo>
                  <a:pt x="12420" y="1275"/>
                </a:lnTo>
                <a:lnTo>
                  <a:pt x="6527" y="0"/>
                </a:lnTo>
                <a:lnTo>
                  <a:pt x="4610" y="4779"/>
                </a:lnTo>
                <a:lnTo>
                  <a:pt x="5727" y="16249"/>
                </a:lnTo>
                <a:lnTo>
                  <a:pt x="8280" y="18002"/>
                </a:lnTo>
                <a:lnTo>
                  <a:pt x="10033" y="18957"/>
                </a:lnTo>
                <a:lnTo>
                  <a:pt x="9232" y="1800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549996" y="6382580"/>
            <a:ext cx="125374" cy="48167"/>
          </a:xfrm>
          <a:custGeom>
            <a:avLst/>
            <a:gdLst/>
            <a:ahLst/>
            <a:cxnLst/>
            <a:rect l="l" t="t" r="r" b="b"/>
            <a:pathLst>
              <a:path w="125374" h="48167">
                <a:moveTo>
                  <a:pt x="20398" y="14313"/>
                </a:moveTo>
                <a:lnTo>
                  <a:pt x="2705" y="15612"/>
                </a:lnTo>
                <a:lnTo>
                  <a:pt x="1435" y="19436"/>
                </a:lnTo>
                <a:lnTo>
                  <a:pt x="0" y="21984"/>
                </a:lnTo>
                <a:lnTo>
                  <a:pt x="2870" y="23737"/>
                </a:lnTo>
                <a:lnTo>
                  <a:pt x="8597" y="26285"/>
                </a:lnTo>
                <a:lnTo>
                  <a:pt x="12903" y="22781"/>
                </a:lnTo>
                <a:lnTo>
                  <a:pt x="18313" y="19913"/>
                </a:lnTo>
                <a:lnTo>
                  <a:pt x="23571" y="20551"/>
                </a:lnTo>
                <a:lnTo>
                  <a:pt x="35369" y="20551"/>
                </a:lnTo>
                <a:lnTo>
                  <a:pt x="35204" y="32976"/>
                </a:lnTo>
                <a:lnTo>
                  <a:pt x="44080" y="32826"/>
                </a:lnTo>
                <a:lnTo>
                  <a:pt x="56311" y="36038"/>
                </a:lnTo>
                <a:lnTo>
                  <a:pt x="60058" y="47155"/>
                </a:lnTo>
                <a:lnTo>
                  <a:pt x="70695" y="47996"/>
                </a:lnTo>
                <a:lnTo>
                  <a:pt x="66433" y="7805"/>
                </a:lnTo>
                <a:lnTo>
                  <a:pt x="71208" y="7647"/>
                </a:lnTo>
                <a:lnTo>
                  <a:pt x="74866" y="7327"/>
                </a:lnTo>
                <a:lnTo>
                  <a:pt x="80418" y="48167"/>
                </a:lnTo>
                <a:lnTo>
                  <a:pt x="89763" y="46997"/>
                </a:lnTo>
                <a:lnTo>
                  <a:pt x="101929" y="44045"/>
                </a:lnTo>
                <a:lnTo>
                  <a:pt x="120116" y="38870"/>
                </a:lnTo>
                <a:lnTo>
                  <a:pt x="123774" y="37278"/>
                </a:lnTo>
                <a:lnTo>
                  <a:pt x="125374" y="28037"/>
                </a:lnTo>
                <a:lnTo>
                  <a:pt x="120191" y="30235"/>
                </a:lnTo>
                <a:lnTo>
                  <a:pt x="110935" y="32774"/>
                </a:lnTo>
                <a:lnTo>
                  <a:pt x="109279" y="27188"/>
                </a:lnTo>
                <a:lnTo>
                  <a:pt x="113271" y="10674"/>
                </a:lnTo>
                <a:lnTo>
                  <a:pt x="113906" y="7805"/>
                </a:lnTo>
                <a:lnTo>
                  <a:pt x="114058" y="5256"/>
                </a:lnTo>
                <a:lnTo>
                  <a:pt x="113906" y="3186"/>
                </a:lnTo>
                <a:lnTo>
                  <a:pt x="113271" y="0"/>
                </a:lnTo>
                <a:lnTo>
                  <a:pt x="109766" y="0"/>
                </a:lnTo>
                <a:lnTo>
                  <a:pt x="106095" y="318"/>
                </a:lnTo>
                <a:lnTo>
                  <a:pt x="102590" y="478"/>
                </a:lnTo>
                <a:lnTo>
                  <a:pt x="102590" y="2708"/>
                </a:lnTo>
                <a:lnTo>
                  <a:pt x="101955" y="5416"/>
                </a:lnTo>
                <a:lnTo>
                  <a:pt x="111353" y="12745"/>
                </a:lnTo>
                <a:lnTo>
                  <a:pt x="106895" y="18321"/>
                </a:lnTo>
                <a:lnTo>
                  <a:pt x="106654" y="18474"/>
                </a:lnTo>
                <a:lnTo>
                  <a:pt x="98210" y="21907"/>
                </a:lnTo>
                <a:lnTo>
                  <a:pt x="85864" y="18321"/>
                </a:lnTo>
                <a:lnTo>
                  <a:pt x="80606" y="7805"/>
                </a:lnTo>
                <a:lnTo>
                  <a:pt x="93027" y="5895"/>
                </a:lnTo>
                <a:lnTo>
                  <a:pt x="94462" y="3823"/>
                </a:lnTo>
                <a:lnTo>
                  <a:pt x="94945" y="1275"/>
                </a:lnTo>
                <a:lnTo>
                  <a:pt x="88252" y="1912"/>
                </a:lnTo>
                <a:lnTo>
                  <a:pt x="82842" y="2548"/>
                </a:lnTo>
                <a:lnTo>
                  <a:pt x="80289" y="3027"/>
                </a:lnTo>
                <a:lnTo>
                  <a:pt x="79971" y="3027"/>
                </a:lnTo>
                <a:lnTo>
                  <a:pt x="74549" y="4620"/>
                </a:lnTo>
                <a:lnTo>
                  <a:pt x="67221" y="4301"/>
                </a:lnTo>
                <a:lnTo>
                  <a:pt x="65316" y="4939"/>
                </a:lnTo>
                <a:lnTo>
                  <a:pt x="61010" y="6690"/>
                </a:lnTo>
                <a:lnTo>
                  <a:pt x="59575" y="7327"/>
                </a:lnTo>
                <a:lnTo>
                  <a:pt x="56200" y="8677"/>
                </a:lnTo>
                <a:lnTo>
                  <a:pt x="49689" y="9953"/>
                </a:lnTo>
                <a:lnTo>
                  <a:pt x="36908" y="12129"/>
                </a:lnTo>
                <a:lnTo>
                  <a:pt x="20398" y="14313"/>
                </a:lnTo>
                <a:close/>
              </a:path>
              <a:path w="125374" h="48167">
                <a:moveTo>
                  <a:pt x="71208" y="7647"/>
                </a:moveTo>
                <a:lnTo>
                  <a:pt x="66433" y="7805"/>
                </a:lnTo>
                <a:lnTo>
                  <a:pt x="70695" y="47996"/>
                </a:lnTo>
                <a:lnTo>
                  <a:pt x="80418" y="48167"/>
                </a:lnTo>
                <a:lnTo>
                  <a:pt x="74866" y="7327"/>
                </a:lnTo>
                <a:lnTo>
                  <a:pt x="71208" y="764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578838" y="6367128"/>
            <a:ext cx="16243" cy="14495"/>
          </a:xfrm>
          <a:custGeom>
            <a:avLst/>
            <a:gdLst/>
            <a:ahLst/>
            <a:cxnLst/>
            <a:rect l="l" t="t" r="r" b="b"/>
            <a:pathLst>
              <a:path w="16243" h="14495">
                <a:moveTo>
                  <a:pt x="5727" y="7965"/>
                </a:moveTo>
                <a:lnTo>
                  <a:pt x="7962" y="13061"/>
                </a:lnTo>
                <a:lnTo>
                  <a:pt x="10668" y="14495"/>
                </a:lnTo>
                <a:lnTo>
                  <a:pt x="14008" y="13380"/>
                </a:lnTo>
                <a:lnTo>
                  <a:pt x="16243" y="10991"/>
                </a:lnTo>
                <a:lnTo>
                  <a:pt x="10350" y="3026"/>
                </a:lnTo>
                <a:lnTo>
                  <a:pt x="952" y="0"/>
                </a:lnTo>
                <a:lnTo>
                  <a:pt x="634" y="3345"/>
                </a:lnTo>
                <a:lnTo>
                  <a:pt x="0" y="6212"/>
                </a:lnTo>
                <a:lnTo>
                  <a:pt x="5727" y="7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46923" y="6439931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6623" y="11722"/>
                </a:moveTo>
                <a:lnTo>
                  <a:pt x="27025" y="14914"/>
                </a:lnTo>
                <a:lnTo>
                  <a:pt x="28359" y="15134"/>
                </a:lnTo>
                <a:lnTo>
                  <a:pt x="43492" y="25200"/>
                </a:lnTo>
                <a:lnTo>
                  <a:pt x="50242" y="34659"/>
                </a:lnTo>
                <a:lnTo>
                  <a:pt x="50825" y="35844"/>
                </a:lnTo>
                <a:lnTo>
                  <a:pt x="60693" y="52092"/>
                </a:lnTo>
                <a:lnTo>
                  <a:pt x="67233" y="49385"/>
                </a:lnTo>
                <a:lnTo>
                  <a:pt x="86166" y="44463"/>
                </a:lnTo>
                <a:lnTo>
                  <a:pt x="100319" y="42630"/>
                </a:lnTo>
                <a:lnTo>
                  <a:pt x="107123" y="42372"/>
                </a:lnTo>
                <a:lnTo>
                  <a:pt x="121234" y="42376"/>
                </a:lnTo>
                <a:lnTo>
                  <a:pt x="120751" y="38712"/>
                </a:lnTo>
                <a:lnTo>
                  <a:pt x="101896" y="30151"/>
                </a:lnTo>
                <a:lnTo>
                  <a:pt x="91431" y="23400"/>
                </a:lnTo>
                <a:lnTo>
                  <a:pt x="88569" y="21028"/>
                </a:lnTo>
                <a:lnTo>
                  <a:pt x="77419" y="12904"/>
                </a:lnTo>
                <a:lnTo>
                  <a:pt x="69773" y="13699"/>
                </a:lnTo>
                <a:lnTo>
                  <a:pt x="66433" y="12426"/>
                </a:lnTo>
                <a:lnTo>
                  <a:pt x="63563" y="10833"/>
                </a:lnTo>
                <a:lnTo>
                  <a:pt x="61010" y="9080"/>
                </a:lnTo>
                <a:lnTo>
                  <a:pt x="42687" y="9014"/>
                </a:lnTo>
                <a:lnTo>
                  <a:pt x="26940" y="5962"/>
                </a:lnTo>
                <a:lnTo>
                  <a:pt x="15628" y="2211"/>
                </a:lnTo>
                <a:lnTo>
                  <a:pt x="10515" y="0"/>
                </a:lnTo>
                <a:lnTo>
                  <a:pt x="5422" y="3665"/>
                </a:lnTo>
                <a:lnTo>
                  <a:pt x="0" y="1912"/>
                </a:lnTo>
                <a:lnTo>
                  <a:pt x="0" y="2071"/>
                </a:lnTo>
                <a:lnTo>
                  <a:pt x="16623" y="117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28013" y="6402489"/>
            <a:ext cx="96093" cy="73086"/>
          </a:xfrm>
          <a:custGeom>
            <a:avLst/>
            <a:gdLst/>
            <a:ahLst/>
            <a:cxnLst/>
            <a:rect l="l" t="t" r="r" b="b"/>
            <a:pathLst>
              <a:path w="96093" h="73086">
                <a:moveTo>
                  <a:pt x="96093" y="39297"/>
                </a:moveTo>
                <a:lnTo>
                  <a:pt x="96062" y="28197"/>
                </a:lnTo>
                <a:lnTo>
                  <a:pt x="81559" y="28516"/>
                </a:lnTo>
                <a:lnTo>
                  <a:pt x="79560" y="17080"/>
                </a:lnTo>
                <a:lnTo>
                  <a:pt x="68606" y="13142"/>
                </a:lnTo>
                <a:lnTo>
                  <a:pt x="58670" y="12939"/>
                </a:lnTo>
                <a:lnTo>
                  <a:pt x="57188" y="13064"/>
                </a:lnTo>
                <a:lnTo>
                  <a:pt x="57353" y="638"/>
                </a:lnTo>
                <a:lnTo>
                  <a:pt x="45554" y="638"/>
                </a:lnTo>
                <a:lnTo>
                  <a:pt x="40309" y="0"/>
                </a:lnTo>
                <a:lnTo>
                  <a:pt x="34886" y="2867"/>
                </a:lnTo>
                <a:lnTo>
                  <a:pt x="30581" y="6372"/>
                </a:lnTo>
                <a:lnTo>
                  <a:pt x="24853" y="3823"/>
                </a:lnTo>
                <a:lnTo>
                  <a:pt x="21983" y="2071"/>
                </a:lnTo>
                <a:lnTo>
                  <a:pt x="20065" y="5099"/>
                </a:lnTo>
                <a:lnTo>
                  <a:pt x="17360" y="8442"/>
                </a:lnTo>
                <a:lnTo>
                  <a:pt x="13385" y="10674"/>
                </a:lnTo>
                <a:lnTo>
                  <a:pt x="1435" y="18161"/>
                </a:lnTo>
                <a:lnTo>
                  <a:pt x="152" y="30109"/>
                </a:lnTo>
                <a:lnTo>
                  <a:pt x="317" y="33136"/>
                </a:lnTo>
                <a:lnTo>
                  <a:pt x="0" y="34410"/>
                </a:lnTo>
                <a:lnTo>
                  <a:pt x="3987" y="38712"/>
                </a:lnTo>
                <a:lnTo>
                  <a:pt x="9232" y="37755"/>
                </a:lnTo>
                <a:lnTo>
                  <a:pt x="11088" y="55565"/>
                </a:lnTo>
                <a:lnTo>
                  <a:pt x="18704" y="60491"/>
                </a:lnTo>
                <a:lnTo>
                  <a:pt x="23253" y="60378"/>
                </a:lnTo>
                <a:lnTo>
                  <a:pt x="36288" y="71661"/>
                </a:lnTo>
                <a:lnTo>
                  <a:pt x="45437" y="73086"/>
                </a:lnTo>
                <a:lnTo>
                  <a:pt x="50999" y="69676"/>
                </a:lnTo>
                <a:lnTo>
                  <a:pt x="53275" y="66458"/>
                </a:lnTo>
                <a:lnTo>
                  <a:pt x="54965" y="60855"/>
                </a:lnTo>
                <a:lnTo>
                  <a:pt x="51142" y="57031"/>
                </a:lnTo>
                <a:lnTo>
                  <a:pt x="62763" y="57191"/>
                </a:lnTo>
                <a:lnTo>
                  <a:pt x="65468" y="50977"/>
                </a:lnTo>
                <a:lnTo>
                  <a:pt x="86435" y="51034"/>
                </a:lnTo>
                <a:lnTo>
                  <a:pt x="94682" y="44895"/>
                </a:lnTo>
                <a:lnTo>
                  <a:pt x="96093" y="3929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58759" y="6359481"/>
            <a:ext cx="28994" cy="24213"/>
          </a:xfrm>
          <a:custGeom>
            <a:avLst/>
            <a:gdLst/>
            <a:ahLst/>
            <a:cxnLst/>
            <a:rect l="l" t="t" r="r" b="b"/>
            <a:pathLst>
              <a:path w="28994" h="24213">
                <a:moveTo>
                  <a:pt x="14820" y="19117"/>
                </a:moveTo>
                <a:lnTo>
                  <a:pt x="15793" y="19368"/>
                </a:lnTo>
                <a:lnTo>
                  <a:pt x="19748" y="20391"/>
                </a:lnTo>
                <a:lnTo>
                  <a:pt x="22148" y="24213"/>
                </a:lnTo>
                <a:lnTo>
                  <a:pt x="24688" y="23417"/>
                </a:lnTo>
                <a:lnTo>
                  <a:pt x="28994" y="23417"/>
                </a:lnTo>
                <a:lnTo>
                  <a:pt x="27076" y="16089"/>
                </a:lnTo>
                <a:lnTo>
                  <a:pt x="20078" y="13859"/>
                </a:lnTo>
                <a:lnTo>
                  <a:pt x="20449" y="12208"/>
                </a:lnTo>
                <a:lnTo>
                  <a:pt x="20473" y="3142"/>
                </a:lnTo>
                <a:lnTo>
                  <a:pt x="11468" y="1115"/>
                </a:lnTo>
                <a:lnTo>
                  <a:pt x="800" y="0"/>
                </a:lnTo>
                <a:lnTo>
                  <a:pt x="0" y="6052"/>
                </a:lnTo>
                <a:lnTo>
                  <a:pt x="0" y="7327"/>
                </a:lnTo>
                <a:lnTo>
                  <a:pt x="1117" y="11470"/>
                </a:lnTo>
                <a:lnTo>
                  <a:pt x="3187" y="14495"/>
                </a:lnTo>
                <a:lnTo>
                  <a:pt x="2552" y="24213"/>
                </a:lnTo>
                <a:lnTo>
                  <a:pt x="14820" y="1911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51901" y="6359320"/>
            <a:ext cx="100850" cy="34886"/>
          </a:xfrm>
          <a:custGeom>
            <a:avLst/>
            <a:gdLst/>
            <a:ahLst/>
            <a:cxnLst/>
            <a:rect l="l" t="t" r="r" b="b"/>
            <a:pathLst>
              <a:path w="100850" h="34886">
                <a:moveTo>
                  <a:pt x="42665" y="24607"/>
                </a:moveTo>
                <a:lnTo>
                  <a:pt x="35457" y="26295"/>
                </a:lnTo>
                <a:lnTo>
                  <a:pt x="33934" y="26603"/>
                </a:lnTo>
                <a:lnTo>
                  <a:pt x="20447" y="28197"/>
                </a:lnTo>
                <a:lnTo>
                  <a:pt x="7638" y="28641"/>
                </a:lnTo>
                <a:lnTo>
                  <a:pt x="0" y="28514"/>
                </a:lnTo>
                <a:lnTo>
                  <a:pt x="1917" y="32656"/>
                </a:lnTo>
                <a:lnTo>
                  <a:pt x="1752" y="34886"/>
                </a:lnTo>
                <a:lnTo>
                  <a:pt x="21545" y="33025"/>
                </a:lnTo>
                <a:lnTo>
                  <a:pt x="39475" y="30153"/>
                </a:lnTo>
                <a:lnTo>
                  <a:pt x="54837" y="26847"/>
                </a:lnTo>
                <a:lnTo>
                  <a:pt x="66928" y="23684"/>
                </a:lnTo>
                <a:lnTo>
                  <a:pt x="75044" y="21241"/>
                </a:lnTo>
                <a:lnTo>
                  <a:pt x="78549" y="20072"/>
                </a:lnTo>
                <a:lnTo>
                  <a:pt x="96547" y="7049"/>
                </a:lnTo>
                <a:lnTo>
                  <a:pt x="100771" y="659"/>
                </a:lnTo>
                <a:lnTo>
                  <a:pt x="100850" y="0"/>
                </a:lnTo>
                <a:lnTo>
                  <a:pt x="85048" y="9166"/>
                </a:lnTo>
                <a:lnTo>
                  <a:pt x="69034" y="16210"/>
                </a:lnTo>
                <a:lnTo>
                  <a:pt x="54382" y="21302"/>
                </a:lnTo>
                <a:lnTo>
                  <a:pt x="42665" y="246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62265" y="6359478"/>
            <a:ext cx="14338" cy="19593"/>
          </a:xfrm>
          <a:custGeom>
            <a:avLst/>
            <a:gdLst/>
            <a:ahLst/>
            <a:cxnLst/>
            <a:rect l="l" t="t" r="r" b="b"/>
            <a:pathLst>
              <a:path w="14338" h="19593">
                <a:moveTo>
                  <a:pt x="14173" y="7327"/>
                </a:moveTo>
                <a:lnTo>
                  <a:pt x="14338" y="0"/>
                </a:lnTo>
                <a:lnTo>
                  <a:pt x="9080" y="2230"/>
                </a:lnTo>
                <a:lnTo>
                  <a:pt x="8115" y="10195"/>
                </a:lnTo>
                <a:lnTo>
                  <a:pt x="2857" y="13699"/>
                </a:lnTo>
                <a:lnTo>
                  <a:pt x="0" y="19593"/>
                </a:lnTo>
                <a:lnTo>
                  <a:pt x="7480" y="17364"/>
                </a:lnTo>
                <a:lnTo>
                  <a:pt x="11937" y="16089"/>
                </a:lnTo>
                <a:lnTo>
                  <a:pt x="14173" y="73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542503" y="6438179"/>
            <a:ext cx="10998" cy="26603"/>
          </a:xfrm>
          <a:custGeom>
            <a:avLst/>
            <a:gdLst/>
            <a:ahLst/>
            <a:cxnLst/>
            <a:rect l="l" t="t" r="r" b="b"/>
            <a:pathLst>
              <a:path w="10998" h="26603">
                <a:moveTo>
                  <a:pt x="800" y="0"/>
                </a:moveTo>
                <a:lnTo>
                  <a:pt x="0" y="12425"/>
                </a:lnTo>
                <a:lnTo>
                  <a:pt x="4457" y="19276"/>
                </a:lnTo>
                <a:lnTo>
                  <a:pt x="10998" y="26603"/>
                </a:lnTo>
                <a:lnTo>
                  <a:pt x="10198" y="18479"/>
                </a:lnTo>
                <a:lnTo>
                  <a:pt x="8928" y="8442"/>
                </a:lnTo>
                <a:lnTo>
                  <a:pt x="8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59077" y="6455062"/>
            <a:ext cx="22301" cy="16885"/>
          </a:xfrm>
          <a:custGeom>
            <a:avLst/>
            <a:gdLst/>
            <a:ahLst/>
            <a:cxnLst/>
            <a:rect l="l" t="t" r="r" b="b"/>
            <a:pathLst>
              <a:path w="22301" h="16885">
                <a:moveTo>
                  <a:pt x="14490" y="8920"/>
                </a:moveTo>
                <a:lnTo>
                  <a:pt x="6057" y="1592"/>
                </a:lnTo>
                <a:lnTo>
                  <a:pt x="0" y="0"/>
                </a:lnTo>
                <a:lnTo>
                  <a:pt x="4140" y="16885"/>
                </a:lnTo>
                <a:lnTo>
                  <a:pt x="15773" y="15770"/>
                </a:lnTo>
                <a:lnTo>
                  <a:pt x="22301" y="13699"/>
                </a:lnTo>
                <a:lnTo>
                  <a:pt x="14490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37093" y="6433239"/>
            <a:ext cx="54454" cy="28357"/>
          </a:xfrm>
          <a:custGeom>
            <a:avLst/>
            <a:gdLst/>
            <a:ahLst/>
            <a:cxnLst/>
            <a:rect l="l" t="t" r="r" b="b"/>
            <a:pathLst>
              <a:path w="54454" h="28357">
                <a:moveTo>
                  <a:pt x="54454" y="5"/>
                </a:moveTo>
                <a:lnTo>
                  <a:pt x="44767" y="0"/>
                </a:lnTo>
                <a:lnTo>
                  <a:pt x="54317" y="160"/>
                </a:lnTo>
                <a:lnTo>
                  <a:pt x="54454" y="5"/>
                </a:lnTo>
                <a:close/>
              </a:path>
              <a:path w="54454" h="28357">
                <a:moveTo>
                  <a:pt x="64833" y="-14178"/>
                </a:moveTo>
                <a:lnTo>
                  <a:pt x="49707" y="-18638"/>
                </a:lnTo>
                <a:lnTo>
                  <a:pt x="44450" y="-14338"/>
                </a:lnTo>
                <a:lnTo>
                  <a:pt x="47790" y="-22143"/>
                </a:lnTo>
                <a:lnTo>
                  <a:pt x="39344" y="-27081"/>
                </a:lnTo>
                <a:lnTo>
                  <a:pt x="27876" y="-28197"/>
                </a:lnTo>
                <a:lnTo>
                  <a:pt x="22466" y="-24692"/>
                </a:lnTo>
                <a:lnTo>
                  <a:pt x="17360" y="-22940"/>
                </a:lnTo>
                <a:lnTo>
                  <a:pt x="13385" y="-24055"/>
                </a:lnTo>
                <a:lnTo>
                  <a:pt x="10667" y="-25647"/>
                </a:lnTo>
                <a:lnTo>
                  <a:pt x="7010" y="-21506"/>
                </a:lnTo>
                <a:lnTo>
                  <a:pt x="4305" y="-20072"/>
                </a:lnTo>
                <a:lnTo>
                  <a:pt x="3187" y="-19276"/>
                </a:lnTo>
                <a:lnTo>
                  <a:pt x="3657" y="-16567"/>
                </a:lnTo>
                <a:lnTo>
                  <a:pt x="2235" y="-14178"/>
                </a:lnTo>
                <a:lnTo>
                  <a:pt x="0" y="-8124"/>
                </a:lnTo>
                <a:lnTo>
                  <a:pt x="9563" y="-8284"/>
                </a:lnTo>
                <a:lnTo>
                  <a:pt x="18811" y="5674"/>
                </a:lnTo>
                <a:lnTo>
                  <a:pt x="30732" y="8427"/>
                </a:lnTo>
                <a:lnTo>
                  <a:pt x="31229" y="8442"/>
                </a:lnTo>
                <a:lnTo>
                  <a:pt x="40541" y="18431"/>
                </a:lnTo>
                <a:lnTo>
                  <a:pt x="51269" y="18064"/>
                </a:lnTo>
                <a:lnTo>
                  <a:pt x="56553" y="15930"/>
                </a:lnTo>
                <a:lnTo>
                  <a:pt x="75396" y="16840"/>
                </a:lnTo>
                <a:lnTo>
                  <a:pt x="81990" y="11036"/>
                </a:lnTo>
                <a:lnTo>
                  <a:pt x="82583" y="5793"/>
                </a:lnTo>
                <a:lnTo>
                  <a:pt x="82524" y="5416"/>
                </a:lnTo>
                <a:lnTo>
                  <a:pt x="79489" y="-2230"/>
                </a:lnTo>
                <a:lnTo>
                  <a:pt x="71843" y="796"/>
                </a:lnTo>
                <a:lnTo>
                  <a:pt x="79336" y="3982"/>
                </a:lnTo>
                <a:lnTo>
                  <a:pt x="77584" y="8284"/>
                </a:lnTo>
                <a:lnTo>
                  <a:pt x="63950" y="10332"/>
                </a:lnTo>
                <a:lnTo>
                  <a:pt x="53721" y="7717"/>
                </a:lnTo>
                <a:lnTo>
                  <a:pt x="35776" y="-688"/>
                </a:lnTo>
                <a:lnTo>
                  <a:pt x="25951" y="-7331"/>
                </a:lnTo>
                <a:lnTo>
                  <a:pt x="24053" y="-8920"/>
                </a:lnTo>
                <a:lnTo>
                  <a:pt x="12585" y="-16885"/>
                </a:lnTo>
                <a:lnTo>
                  <a:pt x="7010" y="-21346"/>
                </a:lnTo>
                <a:lnTo>
                  <a:pt x="26200" y="-21104"/>
                </a:lnTo>
                <a:lnTo>
                  <a:pt x="36845" y="-19457"/>
                </a:lnTo>
                <a:lnTo>
                  <a:pt x="38226" y="-19117"/>
                </a:lnTo>
                <a:lnTo>
                  <a:pt x="28676" y="-16885"/>
                </a:lnTo>
                <a:lnTo>
                  <a:pt x="26923" y="-12425"/>
                </a:lnTo>
                <a:lnTo>
                  <a:pt x="30264" y="-8284"/>
                </a:lnTo>
                <a:lnTo>
                  <a:pt x="34721" y="-6850"/>
                </a:lnTo>
                <a:lnTo>
                  <a:pt x="52380" y="-9949"/>
                </a:lnTo>
                <a:lnTo>
                  <a:pt x="61285" y="-8478"/>
                </a:lnTo>
                <a:lnTo>
                  <a:pt x="61810" y="-8284"/>
                </a:lnTo>
                <a:lnTo>
                  <a:pt x="54454" y="5"/>
                </a:lnTo>
                <a:lnTo>
                  <a:pt x="63105" y="11"/>
                </a:lnTo>
                <a:lnTo>
                  <a:pt x="70091" y="-2548"/>
                </a:lnTo>
                <a:lnTo>
                  <a:pt x="78701" y="-8920"/>
                </a:lnTo>
                <a:lnTo>
                  <a:pt x="64833" y="-1417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3451" y="6440408"/>
            <a:ext cx="101168" cy="44604"/>
          </a:xfrm>
          <a:custGeom>
            <a:avLst/>
            <a:gdLst/>
            <a:ahLst/>
            <a:cxnLst/>
            <a:rect l="l" t="t" r="r" b="b"/>
            <a:pathLst>
              <a:path w="101168" h="44604">
                <a:moveTo>
                  <a:pt x="54165" y="30586"/>
                </a:moveTo>
                <a:lnTo>
                  <a:pt x="62928" y="30745"/>
                </a:lnTo>
                <a:lnTo>
                  <a:pt x="82634" y="32871"/>
                </a:lnTo>
                <a:lnTo>
                  <a:pt x="95987" y="35364"/>
                </a:lnTo>
                <a:lnTo>
                  <a:pt x="101168" y="36640"/>
                </a:lnTo>
                <a:lnTo>
                  <a:pt x="84038" y="26330"/>
                </a:lnTo>
                <a:lnTo>
                  <a:pt x="70681" y="21470"/>
                </a:lnTo>
                <a:lnTo>
                  <a:pt x="64123" y="20100"/>
                </a:lnTo>
                <a:lnTo>
                  <a:pt x="63893" y="20072"/>
                </a:lnTo>
                <a:lnTo>
                  <a:pt x="54165" y="13540"/>
                </a:lnTo>
                <a:lnTo>
                  <a:pt x="45885" y="10354"/>
                </a:lnTo>
                <a:lnTo>
                  <a:pt x="42227" y="9080"/>
                </a:lnTo>
                <a:lnTo>
                  <a:pt x="28409" y="7419"/>
                </a:lnTo>
                <a:lnTo>
                  <a:pt x="16773" y="4465"/>
                </a:lnTo>
                <a:lnTo>
                  <a:pt x="14820" y="3822"/>
                </a:lnTo>
                <a:lnTo>
                  <a:pt x="10363" y="2707"/>
                </a:lnTo>
                <a:lnTo>
                  <a:pt x="6223" y="1273"/>
                </a:lnTo>
                <a:lnTo>
                  <a:pt x="3187" y="0"/>
                </a:lnTo>
                <a:lnTo>
                  <a:pt x="0" y="1433"/>
                </a:lnTo>
                <a:lnTo>
                  <a:pt x="17609" y="7791"/>
                </a:lnTo>
                <a:lnTo>
                  <a:pt x="27178" y="9657"/>
                </a:lnTo>
                <a:lnTo>
                  <a:pt x="27724" y="9716"/>
                </a:lnTo>
                <a:lnTo>
                  <a:pt x="42697" y="15929"/>
                </a:lnTo>
                <a:lnTo>
                  <a:pt x="46837" y="25488"/>
                </a:lnTo>
                <a:lnTo>
                  <a:pt x="54013" y="41737"/>
                </a:lnTo>
                <a:lnTo>
                  <a:pt x="57353" y="44127"/>
                </a:lnTo>
                <a:lnTo>
                  <a:pt x="57988" y="44604"/>
                </a:lnTo>
                <a:lnTo>
                  <a:pt x="54165" y="305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79905" y="6413004"/>
            <a:ext cx="8432" cy="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69542" y="6351835"/>
            <a:ext cx="39357" cy="38550"/>
          </a:xfrm>
          <a:custGeom>
            <a:avLst/>
            <a:gdLst/>
            <a:ahLst/>
            <a:cxnLst/>
            <a:rect l="l" t="t" r="r" b="b"/>
            <a:pathLst>
              <a:path w="39357" h="38550">
                <a:moveTo>
                  <a:pt x="34886" y="0"/>
                </a:moveTo>
                <a:lnTo>
                  <a:pt x="35852" y="35046"/>
                </a:lnTo>
                <a:lnTo>
                  <a:pt x="39357" y="0"/>
                </a:lnTo>
                <a:lnTo>
                  <a:pt x="34886" y="0"/>
                </a:lnTo>
                <a:close/>
              </a:path>
              <a:path w="39357" h="38550">
                <a:moveTo>
                  <a:pt x="34886" y="0"/>
                </a:moveTo>
                <a:lnTo>
                  <a:pt x="31546" y="-1592"/>
                </a:lnTo>
                <a:lnTo>
                  <a:pt x="29959" y="-2230"/>
                </a:lnTo>
                <a:lnTo>
                  <a:pt x="32664" y="35206"/>
                </a:lnTo>
                <a:lnTo>
                  <a:pt x="36004" y="40145"/>
                </a:lnTo>
                <a:lnTo>
                  <a:pt x="40779" y="39985"/>
                </a:lnTo>
                <a:lnTo>
                  <a:pt x="39827" y="36482"/>
                </a:lnTo>
                <a:lnTo>
                  <a:pt x="39039" y="34410"/>
                </a:lnTo>
                <a:lnTo>
                  <a:pt x="37518" y="26933"/>
                </a:lnTo>
                <a:lnTo>
                  <a:pt x="38055" y="14996"/>
                </a:lnTo>
                <a:lnTo>
                  <a:pt x="42214" y="-158"/>
                </a:lnTo>
                <a:lnTo>
                  <a:pt x="39357" y="0"/>
                </a:lnTo>
                <a:lnTo>
                  <a:pt x="35852" y="35046"/>
                </a:lnTo>
                <a:lnTo>
                  <a:pt x="34886" y="0"/>
                </a:lnTo>
                <a:close/>
              </a:path>
              <a:path w="39357" h="38550">
                <a:moveTo>
                  <a:pt x="29959" y="35365"/>
                </a:moveTo>
                <a:lnTo>
                  <a:pt x="36004" y="40145"/>
                </a:lnTo>
                <a:lnTo>
                  <a:pt x="32664" y="35206"/>
                </a:lnTo>
                <a:lnTo>
                  <a:pt x="29959" y="-2230"/>
                </a:lnTo>
                <a:lnTo>
                  <a:pt x="28041" y="-2866"/>
                </a:lnTo>
                <a:lnTo>
                  <a:pt x="26606" y="35365"/>
                </a:lnTo>
                <a:lnTo>
                  <a:pt x="27406" y="40464"/>
                </a:lnTo>
                <a:lnTo>
                  <a:pt x="29959" y="40304"/>
                </a:lnTo>
                <a:lnTo>
                  <a:pt x="36004" y="40145"/>
                </a:lnTo>
                <a:lnTo>
                  <a:pt x="29959" y="35365"/>
                </a:lnTo>
                <a:close/>
              </a:path>
              <a:path w="39357" h="38550">
                <a:moveTo>
                  <a:pt x="10515" y="54643"/>
                </a:moveTo>
                <a:lnTo>
                  <a:pt x="1435" y="55439"/>
                </a:lnTo>
                <a:lnTo>
                  <a:pt x="11798" y="52890"/>
                </a:lnTo>
                <a:lnTo>
                  <a:pt x="20396" y="40783"/>
                </a:lnTo>
                <a:lnTo>
                  <a:pt x="21831" y="40623"/>
                </a:lnTo>
                <a:lnTo>
                  <a:pt x="24701" y="40464"/>
                </a:lnTo>
                <a:lnTo>
                  <a:pt x="27406" y="40464"/>
                </a:lnTo>
                <a:lnTo>
                  <a:pt x="26606" y="35365"/>
                </a:lnTo>
                <a:lnTo>
                  <a:pt x="28041" y="-2866"/>
                </a:lnTo>
                <a:lnTo>
                  <a:pt x="25018" y="-3503"/>
                </a:lnTo>
                <a:lnTo>
                  <a:pt x="21831" y="-2390"/>
                </a:lnTo>
                <a:lnTo>
                  <a:pt x="18160" y="318"/>
                </a:lnTo>
                <a:lnTo>
                  <a:pt x="15773" y="8921"/>
                </a:lnTo>
                <a:lnTo>
                  <a:pt x="21348" y="18957"/>
                </a:lnTo>
                <a:lnTo>
                  <a:pt x="21831" y="20391"/>
                </a:lnTo>
                <a:lnTo>
                  <a:pt x="22783" y="22781"/>
                </a:lnTo>
                <a:lnTo>
                  <a:pt x="24218" y="28197"/>
                </a:lnTo>
                <a:lnTo>
                  <a:pt x="22148" y="35046"/>
                </a:lnTo>
                <a:lnTo>
                  <a:pt x="23736" y="35206"/>
                </a:lnTo>
                <a:lnTo>
                  <a:pt x="21831" y="35684"/>
                </a:lnTo>
                <a:lnTo>
                  <a:pt x="21031" y="37915"/>
                </a:lnTo>
                <a:lnTo>
                  <a:pt x="19761" y="40464"/>
                </a:lnTo>
                <a:lnTo>
                  <a:pt x="18326" y="43012"/>
                </a:lnTo>
                <a:lnTo>
                  <a:pt x="16573" y="45562"/>
                </a:lnTo>
                <a:lnTo>
                  <a:pt x="13538" y="48111"/>
                </a:lnTo>
                <a:lnTo>
                  <a:pt x="9397" y="50659"/>
                </a:lnTo>
                <a:lnTo>
                  <a:pt x="9245" y="51137"/>
                </a:lnTo>
                <a:lnTo>
                  <a:pt x="5575" y="52890"/>
                </a:lnTo>
                <a:lnTo>
                  <a:pt x="2870" y="54324"/>
                </a:lnTo>
                <a:lnTo>
                  <a:pt x="0" y="55439"/>
                </a:lnTo>
                <a:lnTo>
                  <a:pt x="0" y="59739"/>
                </a:lnTo>
                <a:lnTo>
                  <a:pt x="2070" y="60218"/>
                </a:lnTo>
                <a:lnTo>
                  <a:pt x="5257" y="60695"/>
                </a:lnTo>
                <a:lnTo>
                  <a:pt x="8928" y="61652"/>
                </a:lnTo>
                <a:lnTo>
                  <a:pt x="13220" y="61810"/>
                </a:lnTo>
                <a:lnTo>
                  <a:pt x="17525" y="61492"/>
                </a:lnTo>
                <a:lnTo>
                  <a:pt x="21831" y="60854"/>
                </a:lnTo>
                <a:lnTo>
                  <a:pt x="24701" y="60535"/>
                </a:lnTo>
                <a:lnTo>
                  <a:pt x="27406" y="60059"/>
                </a:lnTo>
                <a:lnTo>
                  <a:pt x="29959" y="59580"/>
                </a:lnTo>
                <a:lnTo>
                  <a:pt x="36487" y="58465"/>
                </a:lnTo>
                <a:lnTo>
                  <a:pt x="42532" y="56873"/>
                </a:lnTo>
                <a:lnTo>
                  <a:pt x="47155" y="55439"/>
                </a:lnTo>
                <a:lnTo>
                  <a:pt x="49390" y="52890"/>
                </a:lnTo>
                <a:lnTo>
                  <a:pt x="50507" y="52092"/>
                </a:lnTo>
                <a:lnTo>
                  <a:pt x="52260" y="49545"/>
                </a:lnTo>
                <a:lnTo>
                  <a:pt x="49390" y="47951"/>
                </a:lnTo>
                <a:lnTo>
                  <a:pt x="47002" y="46358"/>
                </a:lnTo>
                <a:lnTo>
                  <a:pt x="44284" y="43968"/>
                </a:lnTo>
                <a:lnTo>
                  <a:pt x="42062" y="40623"/>
                </a:lnTo>
                <a:lnTo>
                  <a:pt x="44132" y="45243"/>
                </a:lnTo>
                <a:lnTo>
                  <a:pt x="47955" y="47315"/>
                </a:lnTo>
                <a:lnTo>
                  <a:pt x="42532" y="49066"/>
                </a:lnTo>
                <a:lnTo>
                  <a:pt x="36169" y="50340"/>
                </a:lnTo>
                <a:lnTo>
                  <a:pt x="29959" y="51455"/>
                </a:lnTo>
                <a:lnTo>
                  <a:pt x="27241" y="51934"/>
                </a:lnTo>
                <a:lnTo>
                  <a:pt x="24536" y="52411"/>
                </a:lnTo>
                <a:lnTo>
                  <a:pt x="21831" y="52890"/>
                </a:lnTo>
                <a:lnTo>
                  <a:pt x="10515" y="546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60779" y="6343232"/>
            <a:ext cx="33299" cy="102593"/>
          </a:xfrm>
          <a:custGeom>
            <a:avLst/>
            <a:gdLst/>
            <a:ahLst/>
            <a:cxnLst/>
            <a:rect l="l" t="t" r="r" b="b"/>
            <a:pathLst>
              <a:path w="33299" h="102593">
                <a:moveTo>
                  <a:pt x="32532" y="96350"/>
                </a:moveTo>
                <a:lnTo>
                  <a:pt x="27724" y="95265"/>
                </a:lnTo>
                <a:lnTo>
                  <a:pt x="21031" y="100202"/>
                </a:lnTo>
                <a:lnTo>
                  <a:pt x="26771" y="100044"/>
                </a:lnTo>
                <a:lnTo>
                  <a:pt x="26454" y="100202"/>
                </a:lnTo>
                <a:lnTo>
                  <a:pt x="33299" y="102593"/>
                </a:lnTo>
                <a:lnTo>
                  <a:pt x="32664" y="96380"/>
                </a:lnTo>
                <a:lnTo>
                  <a:pt x="32532" y="96350"/>
                </a:lnTo>
                <a:close/>
              </a:path>
              <a:path w="33299" h="102593">
                <a:moveTo>
                  <a:pt x="85394" y="46517"/>
                </a:moveTo>
                <a:lnTo>
                  <a:pt x="86512" y="38392"/>
                </a:lnTo>
                <a:lnTo>
                  <a:pt x="78219" y="33295"/>
                </a:lnTo>
                <a:lnTo>
                  <a:pt x="77431" y="32976"/>
                </a:lnTo>
                <a:lnTo>
                  <a:pt x="72809" y="31701"/>
                </a:lnTo>
                <a:lnTo>
                  <a:pt x="68186" y="25967"/>
                </a:lnTo>
                <a:lnTo>
                  <a:pt x="67868" y="25647"/>
                </a:lnTo>
                <a:lnTo>
                  <a:pt x="65316" y="22940"/>
                </a:lnTo>
                <a:lnTo>
                  <a:pt x="64528" y="13700"/>
                </a:lnTo>
                <a:lnTo>
                  <a:pt x="64528" y="13540"/>
                </a:lnTo>
                <a:lnTo>
                  <a:pt x="63728" y="9559"/>
                </a:lnTo>
                <a:lnTo>
                  <a:pt x="60540" y="2388"/>
                </a:lnTo>
                <a:lnTo>
                  <a:pt x="53530" y="3345"/>
                </a:lnTo>
                <a:lnTo>
                  <a:pt x="51460" y="3663"/>
                </a:lnTo>
                <a:lnTo>
                  <a:pt x="45719" y="4141"/>
                </a:lnTo>
                <a:lnTo>
                  <a:pt x="42544" y="2707"/>
                </a:lnTo>
                <a:lnTo>
                  <a:pt x="40309" y="1433"/>
                </a:lnTo>
                <a:lnTo>
                  <a:pt x="36321" y="158"/>
                </a:lnTo>
                <a:lnTo>
                  <a:pt x="32029" y="797"/>
                </a:lnTo>
                <a:lnTo>
                  <a:pt x="32816" y="0"/>
                </a:lnTo>
                <a:lnTo>
                  <a:pt x="22148" y="2071"/>
                </a:lnTo>
                <a:lnTo>
                  <a:pt x="16408" y="6531"/>
                </a:lnTo>
                <a:lnTo>
                  <a:pt x="16260" y="6633"/>
                </a:lnTo>
                <a:lnTo>
                  <a:pt x="11511" y="11634"/>
                </a:lnTo>
                <a:lnTo>
                  <a:pt x="0" y="29311"/>
                </a:lnTo>
                <a:lnTo>
                  <a:pt x="1713" y="30671"/>
                </a:lnTo>
                <a:lnTo>
                  <a:pt x="5279" y="41878"/>
                </a:lnTo>
                <a:lnTo>
                  <a:pt x="8445" y="59740"/>
                </a:lnTo>
                <a:lnTo>
                  <a:pt x="8610" y="61173"/>
                </a:lnTo>
                <a:lnTo>
                  <a:pt x="8762" y="64041"/>
                </a:lnTo>
                <a:lnTo>
                  <a:pt x="17525" y="60695"/>
                </a:lnTo>
                <a:lnTo>
                  <a:pt x="24701" y="55119"/>
                </a:lnTo>
                <a:lnTo>
                  <a:pt x="26288" y="52890"/>
                </a:lnTo>
                <a:lnTo>
                  <a:pt x="29627" y="47015"/>
                </a:lnTo>
                <a:lnTo>
                  <a:pt x="31729" y="33324"/>
                </a:lnTo>
                <a:lnTo>
                  <a:pt x="30111" y="27560"/>
                </a:lnTo>
                <a:lnTo>
                  <a:pt x="24536" y="17524"/>
                </a:lnTo>
                <a:lnTo>
                  <a:pt x="26923" y="8921"/>
                </a:lnTo>
                <a:lnTo>
                  <a:pt x="32029" y="2867"/>
                </a:lnTo>
                <a:lnTo>
                  <a:pt x="39992" y="6850"/>
                </a:lnTo>
                <a:lnTo>
                  <a:pt x="40309" y="7010"/>
                </a:lnTo>
                <a:lnTo>
                  <a:pt x="43649" y="8601"/>
                </a:lnTo>
                <a:lnTo>
                  <a:pt x="48120" y="8601"/>
                </a:lnTo>
                <a:lnTo>
                  <a:pt x="50977" y="8444"/>
                </a:lnTo>
                <a:lnTo>
                  <a:pt x="46425" y="26578"/>
                </a:lnTo>
                <a:lnTo>
                  <a:pt x="47118" y="40500"/>
                </a:lnTo>
                <a:lnTo>
                  <a:pt x="51362" y="49946"/>
                </a:lnTo>
                <a:lnTo>
                  <a:pt x="57064" y="55720"/>
                </a:lnTo>
                <a:lnTo>
                  <a:pt x="62128" y="58624"/>
                </a:lnTo>
                <a:lnTo>
                  <a:pt x="55765" y="61970"/>
                </a:lnTo>
                <a:lnTo>
                  <a:pt x="53378" y="68342"/>
                </a:lnTo>
                <a:lnTo>
                  <a:pt x="53212" y="68661"/>
                </a:lnTo>
                <a:lnTo>
                  <a:pt x="49072" y="83475"/>
                </a:lnTo>
                <a:lnTo>
                  <a:pt x="42862" y="87141"/>
                </a:lnTo>
                <a:lnTo>
                  <a:pt x="42227" y="87459"/>
                </a:lnTo>
                <a:lnTo>
                  <a:pt x="41968" y="87701"/>
                </a:lnTo>
                <a:lnTo>
                  <a:pt x="32739" y="80157"/>
                </a:lnTo>
                <a:lnTo>
                  <a:pt x="19309" y="74918"/>
                </a:lnTo>
                <a:lnTo>
                  <a:pt x="8445" y="72325"/>
                </a:lnTo>
                <a:lnTo>
                  <a:pt x="7975" y="78538"/>
                </a:lnTo>
                <a:lnTo>
                  <a:pt x="6222" y="84592"/>
                </a:lnTo>
                <a:lnTo>
                  <a:pt x="2870" y="89688"/>
                </a:lnTo>
                <a:lnTo>
                  <a:pt x="1435" y="91760"/>
                </a:lnTo>
                <a:lnTo>
                  <a:pt x="1600" y="94308"/>
                </a:lnTo>
                <a:lnTo>
                  <a:pt x="6857" y="95902"/>
                </a:lnTo>
                <a:lnTo>
                  <a:pt x="8928" y="97176"/>
                </a:lnTo>
                <a:lnTo>
                  <a:pt x="12433" y="98292"/>
                </a:lnTo>
                <a:lnTo>
                  <a:pt x="12903" y="98292"/>
                </a:lnTo>
                <a:lnTo>
                  <a:pt x="16256" y="99407"/>
                </a:lnTo>
                <a:lnTo>
                  <a:pt x="21031" y="100202"/>
                </a:lnTo>
                <a:lnTo>
                  <a:pt x="27724" y="95265"/>
                </a:lnTo>
                <a:lnTo>
                  <a:pt x="32532" y="96350"/>
                </a:lnTo>
                <a:lnTo>
                  <a:pt x="37119" y="92224"/>
                </a:lnTo>
                <a:lnTo>
                  <a:pt x="32664" y="96380"/>
                </a:lnTo>
                <a:lnTo>
                  <a:pt x="33299" y="102593"/>
                </a:lnTo>
                <a:lnTo>
                  <a:pt x="45567" y="91122"/>
                </a:lnTo>
                <a:lnTo>
                  <a:pt x="45885" y="91122"/>
                </a:lnTo>
                <a:lnTo>
                  <a:pt x="53212" y="86821"/>
                </a:lnTo>
                <a:lnTo>
                  <a:pt x="57835" y="70253"/>
                </a:lnTo>
                <a:lnTo>
                  <a:pt x="57835" y="70095"/>
                </a:lnTo>
                <a:lnTo>
                  <a:pt x="60706" y="63085"/>
                </a:lnTo>
                <a:lnTo>
                  <a:pt x="68351" y="61652"/>
                </a:lnTo>
                <a:lnTo>
                  <a:pt x="68821" y="61492"/>
                </a:lnTo>
                <a:lnTo>
                  <a:pt x="78066" y="59262"/>
                </a:lnTo>
                <a:lnTo>
                  <a:pt x="83477" y="50181"/>
                </a:lnTo>
                <a:lnTo>
                  <a:pt x="85394" y="4651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59884" y="6374138"/>
            <a:ext cx="95234" cy="75347"/>
          </a:xfrm>
          <a:custGeom>
            <a:avLst/>
            <a:gdLst/>
            <a:ahLst/>
            <a:cxnLst/>
            <a:rect l="l" t="t" r="r" b="b"/>
            <a:pathLst>
              <a:path w="95234" h="75347">
                <a:moveTo>
                  <a:pt x="15563" y="69616"/>
                </a:moveTo>
                <a:lnTo>
                  <a:pt x="8070" y="65314"/>
                </a:lnTo>
                <a:lnTo>
                  <a:pt x="7753" y="64996"/>
                </a:lnTo>
                <a:lnTo>
                  <a:pt x="2495" y="63403"/>
                </a:lnTo>
                <a:lnTo>
                  <a:pt x="260" y="63403"/>
                </a:lnTo>
                <a:lnTo>
                  <a:pt x="0" y="66911"/>
                </a:lnTo>
                <a:lnTo>
                  <a:pt x="8459" y="70112"/>
                </a:lnTo>
                <a:lnTo>
                  <a:pt x="21503" y="73554"/>
                </a:lnTo>
                <a:lnTo>
                  <a:pt x="37601" y="75347"/>
                </a:lnTo>
                <a:lnTo>
                  <a:pt x="55225" y="73599"/>
                </a:lnTo>
                <a:lnTo>
                  <a:pt x="69246" y="72801"/>
                </a:lnTo>
                <a:lnTo>
                  <a:pt x="68294" y="58464"/>
                </a:lnTo>
                <a:lnTo>
                  <a:pt x="69564" y="46516"/>
                </a:lnTo>
                <a:lnTo>
                  <a:pt x="81514" y="39029"/>
                </a:lnTo>
                <a:lnTo>
                  <a:pt x="90912" y="33773"/>
                </a:lnTo>
                <a:lnTo>
                  <a:pt x="93452" y="22142"/>
                </a:lnTo>
                <a:lnTo>
                  <a:pt x="95234" y="15456"/>
                </a:lnTo>
                <a:lnTo>
                  <a:pt x="91482" y="8866"/>
                </a:lnTo>
                <a:lnTo>
                  <a:pt x="74974" y="0"/>
                </a:lnTo>
                <a:lnTo>
                  <a:pt x="75456" y="795"/>
                </a:lnTo>
                <a:lnTo>
                  <a:pt x="79127" y="2388"/>
                </a:lnTo>
                <a:lnTo>
                  <a:pt x="87407" y="7486"/>
                </a:lnTo>
                <a:lnTo>
                  <a:pt x="86290" y="15612"/>
                </a:lnTo>
                <a:lnTo>
                  <a:pt x="84372" y="19274"/>
                </a:lnTo>
                <a:lnTo>
                  <a:pt x="78962" y="28355"/>
                </a:lnTo>
                <a:lnTo>
                  <a:pt x="69716" y="30586"/>
                </a:lnTo>
                <a:lnTo>
                  <a:pt x="69246" y="30745"/>
                </a:lnTo>
                <a:lnTo>
                  <a:pt x="61601" y="32179"/>
                </a:lnTo>
                <a:lnTo>
                  <a:pt x="58731" y="39188"/>
                </a:lnTo>
                <a:lnTo>
                  <a:pt x="58565" y="40144"/>
                </a:lnTo>
                <a:lnTo>
                  <a:pt x="53790" y="56074"/>
                </a:lnTo>
                <a:lnTo>
                  <a:pt x="46780" y="60217"/>
                </a:lnTo>
                <a:lnTo>
                  <a:pt x="46462" y="60217"/>
                </a:lnTo>
                <a:lnTo>
                  <a:pt x="34194" y="71686"/>
                </a:lnTo>
                <a:lnTo>
                  <a:pt x="27349" y="69297"/>
                </a:lnTo>
                <a:lnTo>
                  <a:pt x="27666" y="69138"/>
                </a:lnTo>
                <a:lnTo>
                  <a:pt x="15563" y="6961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469224" y="6412001"/>
            <a:ext cx="37604" cy="1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70977" y="6391817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30268" y="11179"/>
                </a:moveTo>
                <a:lnTo>
                  <a:pt x="46520" y="7329"/>
                </a:lnTo>
                <a:lnTo>
                  <a:pt x="42379" y="5097"/>
                </a:lnTo>
                <a:lnTo>
                  <a:pt x="40309" y="0"/>
                </a:lnTo>
                <a:lnTo>
                  <a:pt x="29794" y="160"/>
                </a:lnTo>
                <a:lnTo>
                  <a:pt x="18961" y="797"/>
                </a:lnTo>
                <a:lnTo>
                  <a:pt x="10363" y="12904"/>
                </a:lnTo>
                <a:lnTo>
                  <a:pt x="0" y="15453"/>
                </a:lnTo>
                <a:lnTo>
                  <a:pt x="2869" y="15164"/>
                </a:lnTo>
                <a:lnTo>
                  <a:pt x="14255" y="13773"/>
                </a:lnTo>
                <a:lnTo>
                  <a:pt x="30268" y="1117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78635" y="6393253"/>
            <a:ext cx="36474" cy="10195"/>
          </a:xfrm>
          <a:custGeom>
            <a:avLst/>
            <a:gdLst/>
            <a:ahLst/>
            <a:cxnLst/>
            <a:rect l="l" t="t" r="r" b="b"/>
            <a:pathLst>
              <a:path w="36474" h="10195">
                <a:moveTo>
                  <a:pt x="21053" y="6666"/>
                </a:moveTo>
                <a:lnTo>
                  <a:pt x="36474" y="3505"/>
                </a:lnTo>
                <a:lnTo>
                  <a:pt x="33286" y="0"/>
                </a:lnTo>
                <a:lnTo>
                  <a:pt x="20548" y="2071"/>
                </a:lnTo>
                <a:lnTo>
                  <a:pt x="9080" y="2230"/>
                </a:lnTo>
                <a:lnTo>
                  <a:pt x="5575" y="6372"/>
                </a:lnTo>
                <a:lnTo>
                  <a:pt x="0" y="10195"/>
                </a:lnTo>
                <a:lnTo>
                  <a:pt x="6046" y="9239"/>
                </a:lnTo>
                <a:lnTo>
                  <a:pt x="21053" y="66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96351" y="6287315"/>
            <a:ext cx="47945" cy="93991"/>
          </a:xfrm>
          <a:custGeom>
            <a:avLst/>
            <a:gdLst/>
            <a:ahLst/>
            <a:cxnLst/>
            <a:rect l="l" t="t" r="r" b="b"/>
            <a:pathLst>
              <a:path w="47945" h="93991">
                <a:moveTo>
                  <a:pt x="41262" y="23736"/>
                </a:moveTo>
                <a:lnTo>
                  <a:pt x="42118" y="22648"/>
                </a:lnTo>
                <a:lnTo>
                  <a:pt x="45140" y="14430"/>
                </a:lnTo>
                <a:lnTo>
                  <a:pt x="39192" y="1593"/>
                </a:lnTo>
                <a:lnTo>
                  <a:pt x="37274" y="0"/>
                </a:lnTo>
                <a:lnTo>
                  <a:pt x="36804" y="6054"/>
                </a:lnTo>
                <a:lnTo>
                  <a:pt x="36683" y="10872"/>
                </a:lnTo>
                <a:lnTo>
                  <a:pt x="34698" y="24002"/>
                </a:lnTo>
                <a:lnTo>
                  <a:pt x="28359" y="42376"/>
                </a:lnTo>
                <a:lnTo>
                  <a:pt x="35204" y="39987"/>
                </a:lnTo>
                <a:lnTo>
                  <a:pt x="44932" y="33135"/>
                </a:lnTo>
                <a:lnTo>
                  <a:pt x="42585" y="36302"/>
                </a:lnTo>
                <a:lnTo>
                  <a:pt x="34487" y="45914"/>
                </a:lnTo>
                <a:lnTo>
                  <a:pt x="19913" y="60855"/>
                </a:lnTo>
                <a:lnTo>
                  <a:pt x="24688" y="58146"/>
                </a:lnTo>
                <a:lnTo>
                  <a:pt x="31546" y="59262"/>
                </a:lnTo>
                <a:lnTo>
                  <a:pt x="20231" y="64201"/>
                </a:lnTo>
                <a:lnTo>
                  <a:pt x="12585" y="75830"/>
                </a:lnTo>
                <a:lnTo>
                  <a:pt x="11315" y="65793"/>
                </a:lnTo>
                <a:lnTo>
                  <a:pt x="16256" y="54482"/>
                </a:lnTo>
                <a:lnTo>
                  <a:pt x="12585" y="52094"/>
                </a:lnTo>
                <a:lnTo>
                  <a:pt x="11315" y="43172"/>
                </a:lnTo>
                <a:lnTo>
                  <a:pt x="14185" y="43491"/>
                </a:lnTo>
                <a:lnTo>
                  <a:pt x="20713" y="50500"/>
                </a:lnTo>
                <a:lnTo>
                  <a:pt x="17843" y="40304"/>
                </a:lnTo>
                <a:lnTo>
                  <a:pt x="15455" y="28674"/>
                </a:lnTo>
                <a:lnTo>
                  <a:pt x="21031" y="29472"/>
                </a:lnTo>
                <a:lnTo>
                  <a:pt x="26288" y="41102"/>
                </a:lnTo>
                <a:lnTo>
                  <a:pt x="26701" y="40322"/>
                </a:lnTo>
                <a:lnTo>
                  <a:pt x="29019" y="31414"/>
                </a:lnTo>
                <a:lnTo>
                  <a:pt x="27089" y="12904"/>
                </a:lnTo>
                <a:lnTo>
                  <a:pt x="26656" y="13438"/>
                </a:lnTo>
                <a:lnTo>
                  <a:pt x="19115" y="20773"/>
                </a:lnTo>
                <a:lnTo>
                  <a:pt x="3352" y="29791"/>
                </a:lnTo>
                <a:lnTo>
                  <a:pt x="0" y="36640"/>
                </a:lnTo>
                <a:lnTo>
                  <a:pt x="10198" y="48748"/>
                </a:lnTo>
                <a:lnTo>
                  <a:pt x="9522" y="48839"/>
                </a:lnTo>
                <a:lnTo>
                  <a:pt x="3270" y="52878"/>
                </a:lnTo>
                <a:lnTo>
                  <a:pt x="3670" y="69457"/>
                </a:lnTo>
                <a:lnTo>
                  <a:pt x="3891" y="69468"/>
                </a:lnTo>
                <a:lnTo>
                  <a:pt x="6168" y="73410"/>
                </a:lnTo>
                <a:lnTo>
                  <a:pt x="3670" y="93991"/>
                </a:lnTo>
                <a:lnTo>
                  <a:pt x="8519" y="85123"/>
                </a:lnTo>
                <a:lnTo>
                  <a:pt x="20231" y="73919"/>
                </a:lnTo>
                <a:lnTo>
                  <a:pt x="25888" y="71879"/>
                </a:lnTo>
                <a:lnTo>
                  <a:pt x="35488" y="64750"/>
                </a:lnTo>
                <a:lnTo>
                  <a:pt x="36804" y="51296"/>
                </a:lnTo>
                <a:lnTo>
                  <a:pt x="39022" y="49118"/>
                </a:lnTo>
                <a:lnTo>
                  <a:pt x="44925" y="41617"/>
                </a:lnTo>
                <a:lnTo>
                  <a:pt x="47945" y="32010"/>
                </a:lnTo>
                <a:lnTo>
                  <a:pt x="41262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92897" y="6422882"/>
            <a:ext cx="17843" cy="27877"/>
          </a:xfrm>
          <a:custGeom>
            <a:avLst/>
            <a:gdLst/>
            <a:ahLst/>
            <a:cxnLst/>
            <a:rect l="l" t="t" r="r" b="b"/>
            <a:pathLst>
              <a:path w="17843" h="27877">
                <a:moveTo>
                  <a:pt x="5727" y="21028"/>
                </a:moveTo>
                <a:lnTo>
                  <a:pt x="12103" y="27877"/>
                </a:lnTo>
                <a:lnTo>
                  <a:pt x="17843" y="19116"/>
                </a:lnTo>
                <a:lnTo>
                  <a:pt x="5560" y="8680"/>
                </a:lnTo>
                <a:lnTo>
                  <a:pt x="0" y="0"/>
                </a:lnTo>
                <a:lnTo>
                  <a:pt x="0" y="12585"/>
                </a:lnTo>
                <a:lnTo>
                  <a:pt x="5727" y="210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45310" y="6300374"/>
            <a:ext cx="24766" cy="25965"/>
          </a:xfrm>
          <a:custGeom>
            <a:avLst/>
            <a:gdLst/>
            <a:ahLst/>
            <a:cxnLst/>
            <a:rect l="l" t="t" r="r" b="b"/>
            <a:pathLst>
              <a:path w="24766" h="25965">
                <a:moveTo>
                  <a:pt x="5892" y="12903"/>
                </a:moveTo>
                <a:lnTo>
                  <a:pt x="4140" y="16408"/>
                </a:lnTo>
                <a:lnTo>
                  <a:pt x="1104" y="18318"/>
                </a:lnTo>
                <a:lnTo>
                  <a:pt x="952" y="20868"/>
                </a:lnTo>
                <a:lnTo>
                  <a:pt x="469" y="23417"/>
                </a:lnTo>
                <a:lnTo>
                  <a:pt x="0" y="25965"/>
                </a:lnTo>
                <a:lnTo>
                  <a:pt x="2070" y="25647"/>
                </a:lnTo>
                <a:lnTo>
                  <a:pt x="7327" y="24213"/>
                </a:lnTo>
                <a:lnTo>
                  <a:pt x="10033" y="19116"/>
                </a:lnTo>
                <a:lnTo>
                  <a:pt x="11523" y="19776"/>
                </a:lnTo>
                <a:lnTo>
                  <a:pt x="20394" y="21553"/>
                </a:lnTo>
                <a:lnTo>
                  <a:pt x="24206" y="13061"/>
                </a:lnTo>
                <a:lnTo>
                  <a:pt x="24766" y="10530"/>
                </a:lnTo>
                <a:lnTo>
                  <a:pt x="23836" y="2680"/>
                </a:lnTo>
                <a:lnTo>
                  <a:pt x="12738" y="2388"/>
                </a:lnTo>
                <a:lnTo>
                  <a:pt x="3175" y="0"/>
                </a:lnTo>
                <a:lnTo>
                  <a:pt x="5892" y="1290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54730" y="6304677"/>
            <a:ext cx="14951" cy="14655"/>
          </a:xfrm>
          <a:custGeom>
            <a:avLst/>
            <a:gdLst/>
            <a:ahLst/>
            <a:cxnLst/>
            <a:rect l="l" t="t" r="r" b="b"/>
            <a:pathLst>
              <a:path w="14951" h="14655">
                <a:moveTo>
                  <a:pt x="3483" y="0"/>
                </a:moveTo>
                <a:lnTo>
                  <a:pt x="0" y="5189"/>
                </a:lnTo>
                <a:lnTo>
                  <a:pt x="6340" y="14655"/>
                </a:lnTo>
                <a:lnTo>
                  <a:pt x="14951" y="14337"/>
                </a:lnTo>
                <a:lnTo>
                  <a:pt x="12080" y="9080"/>
                </a:lnTo>
                <a:lnTo>
                  <a:pt x="3952" y="4461"/>
                </a:lnTo>
                <a:lnTo>
                  <a:pt x="348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61236" y="6301173"/>
            <a:ext cx="8127" cy="9718"/>
          </a:xfrm>
          <a:custGeom>
            <a:avLst/>
            <a:gdLst/>
            <a:ahLst/>
            <a:cxnLst/>
            <a:rect l="l" t="t" r="r" b="b"/>
            <a:pathLst>
              <a:path w="8127" h="9718">
                <a:moveTo>
                  <a:pt x="7162" y="9718"/>
                </a:moveTo>
                <a:lnTo>
                  <a:pt x="8127" y="4461"/>
                </a:lnTo>
                <a:lnTo>
                  <a:pt x="5575" y="3027"/>
                </a:lnTo>
                <a:lnTo>
                  <a:pt x="469" y="0"/>
                </a:lnTo>
                <a:lnTo>
                  <a:pt x="0" y="3186"/>
                </a:lnTo>
                <a:lnTo>
                  <a:pt x="469" y="9080"/>
                </a:lnTo>
                <a:lnTo>
                  <a:pt x="7162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51787" y="6332924"/>
            <a:ext cx="54013" cy="27828"/>
          </a:xfrm>
          <a:custGeom>
            <a:avLst/>
            <a:gdLst/>
            <a:ahLst/>
            <a:cxnLst/>
            <a:rect l="l" t="t" r="r" b="b"/>
            <a:pathLst>
              <a:path w="54013" h="27828">
                <a:moveTo>
                  <a:pt x="125" y="27684"/>
                </a:moveTo>
                <a:lnTo>
                  <a:pt x="3886" y="23784"/>
                </a:lnTo>
                <a:lnTo>
                  <a:pt x="12148" y="16714"/>
                </a:lnTo>
                <a:lnTo>
                  <a:pt x="23918" y="9377"/>
                </a:lnTo>
                <a:lnTo>
                  <a:pt x="38204" y="4679"/>
                </a:lnTo>
                <a:lnTo>
                  <a:pt x="54013" y="5525"/>
                </a:lnTo>
                <a:lnTo>
                  <a:pt x="53530" y="3613"/>
                </a:lnTo>
                <a:lnTo>
                  <a:pt x="51942" y="107"/>
                </a:lnTo>
                <a:lnTo>
                  <a:pt x="47386" y="0"/>
                </a:lnTo>
                <a:lnTo>
                  <a:pt x="36616" y="1004"/>
                </a:lnTo>
                <a:lnTo>
                  <a:pt x="23314" y="4870"/>
                </a:lnTo>
                <a:lnTo>
                  <a:pt x="10200" y="13257"/>
                </a:lnTo>
                <a:lnTo>
                  <a:pt x="0" y="27828"/>
                </a:lnTo>
                <a:lnTo>
                  <a:pt x="125" y="276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34744" y="6390864"/>
            <a:ext cx="22466" cy="10833"/>
          </a:xfrm>
          <a:custGeom>
            <a:avLst/>
            <a:gdLst/>
            <a:ahLst/>
            <a:cxnLst/>
            <a:rect l="l" t="t" r="r" b="b"/>
            <a:pathLst>
              <a:path w="22466" h="10833">
                <a:moveTo>
                  <a:pt x="7175" y="0"/>
                </a:moveTo>
                <a:lnTo>
                  <a:pt x="0" y="1433"/>
                </a:lnTo>
                <a:lnTo>
                  <a:pt x="3352" y="6052"/>
                </a:lnTo>
                <a:lnTo>
                  <a:pt x="11315" y="5096"/>
                </a:lnTo>
                <a:lnTo>
                  <a:pt x="16090" y="9399"/>
                </a:lnTo>
                <a:lnTo>
                  <a:pt x="22466" y="10833"/>
                </a:lnTo>
                <a:lnTo>
                  <a:pt x="18478" y="4141"/>
                </a:lnTo>
                <a:lnTo>
                  <a:pt x="16256" y="158"/>
                </a:lnTo>
                <a:lnTo>
                  <a:pt x="717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39531" y="6399782"/>
            <a:ext cx="9232" cy="7487"/>
          </a:xfrm>
          <a:custGeom>
            <a:avLst/>
            <a:gdLst/>
            <a:ahLst/>
            <a:cxnLst/>
            <a:rect l="l" t="t" r="r" b="b"/>
            <a:pathLst>
              <a:path w="9232" h="7487">
                <a:moveTo>
                  <a:pt x="9232" y="3186"/>
                </a:moveTo>
                <a:lnTo>
                  <a:pt x="5257" y="0"/>
                </a:lnTo>
                <a:lnTo>
                  <a:pt x="0" y="797"/>
                </a:lnTo>
                <a:lnTo>
                  <a:pt x="3175" y="7487"/>
                </a:lnTo>
                <a:lnTo>
                  <a:pt x="9232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678906" y="6410458"/>
            <a:ext cx="7615" cy="22142"/>
          </a:xfrm>
          <a:custGeom>
            <a:avLst/>
            <a:gdLst/>
            <a:ahLst/>
            <a:cxnLst/>
            <a:rect l="l" t="t" r="r" b="b"/>
            <a:pathLst>
              <a:path w="7615" h="22142">
                <a:moveTo>
                  <a:pt x="4745" y="0"/>
                </a:moveTo>
                <a:lnTo>
                  <a:pt x="0" y="15003"/>
                </a:lnTo>
                <a:lnTo>
                  <a:pt x="3379" y="21653"/>
                </a:lnTo>
                <a:lnTo>
                  <a:pt x="3957" y="22142"/>
                </a:lnTo>
                <a:lnTo>
                  <a:pt x="7615" y="11628"/>
                </a:lnTo>
                <a:lnTo>
                  <a:pt x="47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52587" y="6359428"/>
            <a:ext cx="104139" cy="68544"/>
          </a:xfrm>
          <a:custGeom>
            <a:avLst/>
            <a:gdLst/>
            <a:ahLst/>
            <a:cxnLst/>
            <a:rect l="l" t="t" r="r" b="b"/>
            <a:pathLst>
              <a:path w="104139" h="68544">
                <a:moveTo>
                  <a:pt x="31063" y="15867"/>
                </a:moveTo>
                <a:lnTo>
                  <a:pt x="22879" y="11302"/>
                </a:lnTo>
                <a:lnTo>
                  <a:pt x="21348" y="10562"/>
                </a:lnTo>
                <a:lnTo>
                  <a:pt x="42144" y="10106"/>
                </a:lnTo>
                <a:lnTo>
                  <a:pt x="49450" y="10970"/>
                </a:lnTo>
                <a:lnTo>
                  <a:pt x="49707" y="11040"/>
                </a:lnTo>
                <a:lnTo>
                  <a:pt x="37909" y="13909"/>
                </a:lnTo>
                <a:lnTo>
                  <a:pt x="42697" y="17413"/>
                </a:lnTo>
                <a:lnTo>
                  <a:pt x="48425" y="27608"/>
                </a:lnTo>
                <a:lnTo>
                  <a:pt x="53980" y="29016"/>
                </a:lnTo>
                <a:lnTo>
                  <a:pt x="52895" y="18687"/>
                </a:lnTo>
                <a:lnTo>
                  <a:pt x="62611" y="12634"/>
                </a:lnTo>
                <a:lnTo>
                  <a:pt x="51295" y="4510"/>
                </a:lnTo>
                <a:lnTo>
                  <a:pt x="49225" y="1323"/>
                </a:lnTo>
                <a:lnTo>
                  <a:pt x="31381" y="6102"/>
                </a:lnTo>
                <a:lnTo>
                  <a:pt x="24300" y="0"/>
                </a:lnTo>
                <a:lnTo>
                  <a:pt x="14961" y="1541"/>
                </a:lnTo>
                <a:lnTo>
                  <a:pt x="2870" y="7057"/>
                </a:lnTo>
                <a:lnTo>
                  <a:pt x="743" y="7934"/>
                </a:lnTo>
                <a:lnTo>
                  <a:pt x="10515" y="8970"/>
                </a:lnTo>
                <a:lnTo>
                  <a:pt x="15290" y="15024"/>
                </a:lnTo>
                <a:lnTo>
                  <a:pt x="12103" y="19165"/>
                </a:lnTo>
                <a:lnTo>
                  <a:pt x="20231" y="21556"/>
                </a:lnTo>
                <a:lnTo>
                  <a:pt x="25323" y="19165"/>
                </a:lnTo>
                <a:lnTo>
                  <a:pt x="30264" y="31272"/>
                </a:lnTo>
                <a:lnTo>
                  <a:pt x="35131" y="47207"/>
                </a:lnTo>
                <a:lnTo>
                  <a:pt x="38946" y="52197"/>
                </a:lnTo>
                <a:lnTo>
                  <a:pt x="44169" y="47667"/>
                </a:lnTo>
                <a:lnTo>
                  <a:pt x="48425" y="41787"/>
                </a:lnTo>
                <a:lnTo>
                  <a:pt x="53875" y="58787"/>
                </a:lnTo>
                <a:lnTo>
                  <a:pt x="57844" y="67482"/>
                </a:lnTo>
                <a:lnTo>
                  <a:pt x="61634" y="68544"/>
                </a:lnTo>
                <a:lnTo>
                  <a:pt x="66544" y="62645"/>
                </a:lnTo>
                <a:lnTo>
                  <a:pt x="71843" y="53894"/>
                </a:lnTo>
                <a:lnTo>
                  <a:pt x="73913" y="59151"/>
                </a:lnTo>
                <a:lnTo>
                  <a:pt x="90487" y="55009"/>
                </a:lnTo>
                <a:lnTo>
                  <a:pt x="102378" y="48402"/>
                </a:lnTo>
                <a:lnTo>
                  <a:pt x="104139" y="44566"/>
                </a:lnTo>
                <a:lnTo>
                  <a:pt x="95463" y="41161"/>
                </a:lnTo>
                <a:lnTo>
                  <a:pt x="88417" y="39238"/>
                </a:lnTo>
                <a:lnTo>
                  <a:pt x="93675" y="47045"/>
                </a:lnTo>
                <a:lnTo>
                  <a:pt x="85229" y="49433"/>
                </a:lnTo>
                <a:lnTo>
                  <a:pt x="67324" y="45479"/>
                </a:lnTo>
                <a:lnTo>
                  <a:pt x="58891" y="38602"/>
                </a:lnTo>
                <a:lnTo>
                  <a:pt x="58140" y="37645"/>
                </a:lnTo>
                <a:lnTo>
                  <a:pt x="43782" y="24635"/>
                </a:lnTo>
                <a:lnTo>
                  <a:pt x="31063" y="15867"/>
                </a:lnTo>
                <a:close/>
              </a:path>
              <a:path w="104139" h="68544">
                <a:moveTo>
                  <a:pt x="54188" y="29069"/>
                </a:moveTo>
                <a:lnTo>
                  <a:pt x="53980" y="29016"/>
                </a:lnTo>
                <a:lnTo>
                  <a:pt x="54000" y="29201"/>
                </a:lnTo>
                <a:lnTo>
                  <a:pt x="54188" y="29069"/>
                </a:lnTo>
                <a:close/>
              </a:path>
              <a:path w="104139" h="68544">
                <a:moveTo>
                  <a:pt x="59740" y="30476"/>
                </a:moveTo>
                <a:lnTo>
                  <a:pt x="75514" y="26333"/>
                </a:lnTo>
                <a:lnTo>
                  <a:pt x="77901" y="32866"/>
                </a:lnTo>
                <a:lnTo>
                  <a:pt x="66268" y="32387"/>
                </a:lnTo>
                <a:lnTo>
                  <a:pt x="62611" y="37645"/>
                </a:lnTo>
                <a:lnTo>
                  <a:pt x="76631" y="44494"/>
                </a:lnTo>
                <a:lnTo>
                  <a:pt x="80772" y="38442"/>
                </a:lnTo>
                <a:lnTo>
                  <a:pt x="83629" y="33661"/>
                </a:lnTo>
                <a:lnTo>
                  <a:pt x="82359" y="27131"/>
                </a:lnTo>
                <a:lnTo>
                  <a:pt x="82467" y="18386"/>
                </a:lnTo>
                <a:lnTo>
                  <a:pt x="72056" y="19894"/>
                </a:lnTo>
                <a:lnTo>
                  <a:pt x="62611" y="23148"/>
                </a:lnTo>
                <a:lnTo>
                  <a:pt x="54188" y="29069"/>
                </a:lnTo>
                <a:lnTo>
                  <a:pt x="59740" y="30476"/>
                </a:lnTo>
                <a:close/>
              </a:path>
              <a:path w="104139" h="68544">
                <a:moveTo>
                  <a:pt x="743" y="7934"/>
                </a:moveTo>
                <a:lnTo>
                  <a:pt x="0" y="7855"/>
                </a:lnTo>
                <a:lnTo>
                  <a:pt x="165" y="8172"/>
                </a:lnTo>
                <a:lnTo>
                  <a:pt x="743" y="793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42122" y="6316783"/>
            <a:ext cx="99881" cy="54255"/>
          </a:xfrm>
          <a:custGeom>
            <a:avLst/>
            <a:gdLst/>
            <a:ahLst/>
            <a:cxnLst/>
            <a:rect l="l" t="t" r="r" b="b"/>
            <a:pathLst>
              <a:path w="99881" h="54255">
                <a:moveTo>
                  <a:pt x="13538" y="20869"/>
                </a:moveTo>
                <a:lnTo>
                  <a:pt x="8445" y="19913"/>
                </a:lnTo>
                <a:lnTo>
                  <a:pt x="1752" y="20551"/>
                </a:lnTo>
                <a:lnTo>
                  <a:pt x="1269" y="21984"/>
                </a:lnTo>
                <a:lnTo>
                  <a:pt x="0" y="25807"/>
                </a:lnTo>
                <a:lnTo>
                  <a:pt x="10766" y="33889"/>
                </a:lnTo>
                <a:lnTo>
                  <a:pt x="19038" y="38998"/>
                </a:lnTo>
                <a:lnTo>
                  <a:pt x="29988" y="44043"/>
                </a:lnTo>
                <a:lnTo>
                  <a:pt x="39662" y="48110"/>
                </a:lnTo>
                <a:lnTo>
                  <a:pt x="51520" y="54255"/>
                </a:lnTo>
                <a:lnTo>
                  <a:pt x="55445" y="48660"/>
                </a:lnTo>
                <a:lnTo>
                  <a:pt x="56387" y="38712"/>
                </a:lnTo>
                <a:lnTo>
                  <a:pt x="57353" y="36003"/>
                </a:lnTo>
                <a:lnTo>
                  <a:pt x="60693" y="37914"/>
                </a:lnTo>
                <a:lnTo>
                  <a:pt x="65468" y="46995"/>
                </a:lnTo>
                <a:lnTo>
                  <a:pt x="78371" y="44287"/>
                </a:lnTo>
                <a:lnTo>
                  <a:pt x="86817" y="43968"/>
                </a:lnTo>
                <a:lnTo>
                  <a:pt x="82194" y="24373"/>
                </a:lnTo>
                <a:lnTo>
                  <a:pt x="97611" y="23300"/>
                </a:lnTo>
                <a:lnTo>
                  <a:pt x="99881" y="14095"/>
                </a:lnTo>
                <a:lnTo>
                  <a:pt x="98132" y="4460"/>
                </a:lnTo>
                <a:lnTo>
                  <a:pt x="83316" y="16452"/>
                </a:lnTo>
                <a:lnTo>
                  <a:pt x="67861" y="24192"/>
                </a:lnTo>
                <a:lnTo>
                  <a:pt x="53955" y="28596"/>
                </a:lnTo>
                <a:lnTo>
                  <a:pt x="43782" y="30580"/>
                </a:lnTo>
                <a:lnTo>
                  <a:pt x="39509" y="31065"/>
                </a:lnTo>
                <a:lnTo>
                  <a:pt x="46037" y="39348"/>
                </a:lnTo>
                <a:lnTo>
                  <a:pt x="48272" y="40782"/>
                </a:lnTo>
                <a:lnTo>
                  <a:pt x="34086" y="37118"/>
                </a:lnTo>
                <a:lnTo>
                  <a:pt x="27076" y="29152"/>
                </a:lnTo>
                <a:lnTo>
                  <a:pt x="15125" y="28356"/>
                </a:lnTo>
                <a:lnTo>
                  <a:pt x="9715" y="25807"/>
                </a:lnTo>
                <a:lnTo>
                  <a:pt x="28568" y="23711"/>
                </a:lnTo>
                <a:lnTo>
                  <a:pt x="39181" y="20858"/>
                </a:lnTo>
                <a:lnTo>
                  <a:pt x="40462" y="20391"/>
                </a:lnTo>
                <a:lnTo>
                  <a:pt x="39192" y="24055"/>
                </a:lnTo>
                <a:lnTo>
                  <a:pt x="35521" y="26922"/>
                </a:lnTo>
                <a:lnTo>
                  <a:pt x="55568" y="19392"/>
                </a:lnTo>
                <a:lnTo>
                  <a:pt x="63872" y="11548"/>
                </a:lnTo>
                <a:lnTo>
                  <a:pt x="65150" y="9239"/>
                </a:lnTo>
                <a:lnTo>
                  <a:pt x="65633" y="18000"/>
                </a:lnTo>
                <a:lnTo>
                  <a:pt x="61645" y="23577"/>
                </a:lnTo>
                <a:lnTo>
                  <a:pt x="76619" y="17523"/>
                </a:lnTo>
                <a:lnTo>
                  <a:pt x="75514" y="15133"/>
                </a:lnTo>
                <a:lnTo>
                  <a:pt x="75446" y="1018"/>
                </a:lnTo>
                <a:lnTo>
                  <a:pt x="70891" y="0"/>
                </a:lnTo>
                <a:lnTo>
                  <a:pt x="62128" y="1273"/>
                </a:lnTo>
                <a:lnTo>
                  <a:pt x="60375" y="5416"/>
                </a:lnTo>
                <a:lnTo>
                  <a:pt x="55435" y="13223"/>
                </a:lnTo>
                <a:lnTo>
                  <a:pt x="50660" y="13540"/>
                </a:lnTo>
                <a:lnTo>
                  <a:pt x="47790" y="2230"/>
                </a:lnTo>
                <a:lnTo>
                  <a:pt x="40144" y="6212"/>
                </a:lnTo>
                <a:lnTo>
                  <a:pt x="27876" y="9876"/>
                </a:lnTo>
                <a:lnTo>
                  <a:pt x="25006" y="19753"/>
                </a:lnTo>
                <a:lnTo>
                  <a:pt x="19431" y="22779"/>
                </a:lnTo>
                <a:lnTo>
                  <a:pt x="13538" y="208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37982" y="6311631"/>
            <a:ext cx="105613" cy="71158"/>
          </a:xfrm>
          <a:custGeom>
            <a:avLst/>
            <a:gdLst/>
            <a:ahLst/>
            <a:cxnLst/>
            <a:rect l="l" t="t" r="r" b="b"/>
            <a:pathLst>
              <a:path w="105613" h="71158">
                <a:moveTo>
                  <a:pt x="90957" y="49125"/>
                </a:moveTo>
                <a:lnTo>
                  <a:pt x="82511" y="49443"/>
                </a:lnTo>
                <a:lnTo>
                  <a:pt x="69608" y="52151"/>
                </a:lnTo>
                <a:lnTo>
                  <a:pt x="64833" y="43070"/>
                </a:lnTo>
                <a:lnTo>
                  <a:pt x="61480" y="41160"/>
                </a:lnTo>
                <a:lnTo>
                  <a:pt x="60528" y="43868"/>
                </a:lnTo>
                <a:lnTo>
                  <a:pt x="59893" y="51832"/>
                </a:lnTo>
                <a:lnTo>
                  <a:pt x="56870" y="54701"/>
                </a:lnTo>
                <a:lnTo>
                  <a:pt x="53365" y="55337"/>
                </a:lnTo>
                <a:lnTo>
                  <a:pt x="48895" y="56294"/>
                </a:lnTo>
                <a:lnTo>
                  <a:pt x="43802" y="53267"/>
                </a:lnTo>
                <a:lnTo>
                  <a:pt x="34128" y="49200"/>
                </a:lnTo>
                <a:lnTo>
                  <a:pt x="23178" y="44154"/>
                </a:lnTo>
                <a:lnTo>
                  <a:pt x="14906" y="39046"/>
                </a:lnTo>
                <a:lnTo>
                  <a:pt x="4140" y="30965"/>
                </a:lnTo>
                <a:lnTo>
                  <a:pt x="5410" y="27141"/>
                </a:lnTo>
                <a:lnTo>
                  <a:pt x="5892" y="25707"/>
                </a:lnTo>
                <a:lnTo>
                  <a:pt x="12573" y="25069"/>
                </a:lnTo>
                <a:lnTo>
                  <a:pt x="17678" y="26026"/>
                </a:lnTo>
                <a:lnTo>
                  <a:pt x="23571" y="27937"/>
                </a:lnTo>
                <a:lnTo>
                  <a:pt x="29146" y="24909"/>
                </a:lnTo>
                <a:lnTo>
                  <a:pt x="31405" y="17136"/>
                </a:lnTo>
                <a:lnTo>
                  <a:pt x="32016" y="15033"/>
                </a:lnTo>
                <a:lnTo>
                  <a:pt x="44284" y="11370"/>
                </a:lnTo>
                <a:lnTo>
                  <a:pt x="50012" y="8342"/>
                </a:lnTo>
                <a:lnTo>
                  <a:pt x="52329" y="12856"/>
                </a:lnTo>
                <a:lnTo>
                  <a:pt x="53365" y="14874"/>
                </a:lnTo>
                <a:lnTo>
                  <a:pt x="53365" y="12644"/>
                </a:lnTo>
                <a:lnTo>
                  <a:pt x="53200" y="11051"/>
                </a:lnTo>
                <a:lnTo>
                  <a:pt x="51930" y="7546"/>
                </a:lnTo>
                <a:lnTo>
                  <a:pt x="46824" y="6908"/>
                </a:lnTo>
                <a:lnTo>
                  <a:pt x="38392" y="5316"/>
                </a:lnTo>
                <a:lnTo>
                  <a:pt x="30581" y="17104"/>
                </a:lnTo>
                <a:lnTo>
                  <a:pt x="30427" y="17336"/>
                </a:lnTo>
                <a:lnTo>
                  <a:pt x="29311" y="19015"/>
                </a:lnTo>
                <a:lnTo>
                  <a:pt x="26911" y="22043"/>
                </a:lnTo>
                <a:lnTo>
                  <a:pt x="24841" y="24114"/>
                </a:lnTo>
                <a:lnTo>
                  <a:pt x="21183" y="23636"/>
                </a:lnTo>
                <a:lnTo>
                  <a:pt x="15608" y="20450"/>
                </a:lnTo>
                <a:lnTo>
                  <a:pt x="5092" y="22519"/>
                </a:lnTo>
                <a:lnTo>
                  <a:pt x="4292" y="30167"/>
                </a:lnTo>
                <a:lnTo>
                  <a:pt x="0" y="38611"/>
                </a:lnTo>
                <a:lnTo>
                  <a:pt x="4140" y="39408"/>
                </a:lnTo>
                <a:lnTo>
                  <a:pt x="6210" y="45939"/>
                </a:lnTo>
                <a:lnTo>
                  <a:pt x="6076" y="46013"/>
                </a:lnTo>
                <a:lnTo>
                  <a:pt x="391" y="50812"/>
                </a:lnTo>
                <a:lnTo>
                  <a:pt x="2705" y="59639"/>
                </a:lnTo>
                <a:lnTo>
                  <a:pt x="3477" y="61012"/>
                </a:lnTo>
                <a:lnTo>
                  <a:pt x="8922" y="66003"/>
                </a:lnTo>
                <a:lnTo>
                  <a:pt x="17830" y="60435"/>
                </a:lnTo>
                <a:lnTo>
                  <a:pt x="23406" y="63622"/>
                </a:lnTo>
                <a:lnTo>
                  <a:pt x="21501" y="53107"/>
                </a:lnTo>
                <a:lnTo>
                  <a:pt x="21641" y="53346"/>
                </a:lnTo>
                <a:lnTo>
                  <a:pt x="25887" y="58897"/>
                </a:lnTo>
                <a:lnTo>
                  <a:pt x="34981" y="64857"/>
                </a:lnTo>
                <a:lnTo>
                  <a:pt x="47472" y="61869"/>
                </a:lnTo>
                <a:lnTo>
                  <a:pt x="49860" y="64578"/>
                </a:lnTo>
                <a:lnTo>
                  <a:pt x="53365" y="67125"/>
                </a:lnTo>
                <a:lnTo>
                  <a:pt x="58397" y="69986"/>
                </a:lnTo>
                <a:lnTo>
                  <a:pt x="68283" y="71158"/>
                </a:lnTo>
                <a:lnTo>
                  <a:pt x="77571" y="62507"/>
                </a:lnTo>
                <a:lnTo>
                  <a:pt x="89463" y="60693"/>
                </a:lnTo>
                <a:lnTo>
                  <a:pt x="101155" y="51355"/>
                </a:lnTo>
                <a:lnTo>
                  <a:pt x="101880" y="44461"/>
                </a:lnTo>
                <a:lnTo>
                  <a:pt x="91757" y="34946"/>
                </a:lnTo>
                <a:lnTo>
                  <a:pt x="90474" y="31601"/>
                </a:lnTo>
                <a:lnTo>
                  <a:pt x="96959" y="28791"/>
                </a:lnTo>
                <a:lnTo>
                  <a:pt x="86334" y="29531"/>
                </a:lnTo>
                <a:lnTo>
                  <a:pt x="90957" y="49125"/>
                </a:lnTo>
                <a:close/>
              </a:path>
              <a:path w="105613" h="71158">
                <a:moveTo>
                  <a:pt x="22243" y="30785"/>
                </a:moveTo>
                <a:lnTo>
                  <a:pt x="13855" y="30965"/>
                </a:lnTo>
                <a:lnTo>
                  <a:pt x="19265" y="33514"/>
                </a:lnTo>
                <a:lnTo>
                  <a:pt x="31216" y="34309"/>
                </a:lnTo>
                <a:lnTo>
                  <a:pt x="38227" y="42274"/>
                </a:lnTo>
                <a:lnTo>
                  <a:pt x="52400" y="45939"/>
                </a:lnTo>
                <a:lnTo>
                  <a:pt x="50177" y="44504"/>
                </a:lnTo>
                <a:lnTo>
                  <a:pt x="43649" y="36221"/>
                </a:lnTo>
                <a:lnTo>
                  <a:pt x="47472" y="35903"/>
                </a:lnTo>
                <a:lnTo>
                  <a:pt x="53365" y="34787"/>
                </a:lnTo>
                <a:lnTo>
                  <a:pt x="56325" y="34167"/>
                </a:lnTo>
                <a:lnTo>
                  <a:pt x="66745" y="31280"/>
                </a:lnTo>
                <a:lnTo>
                  <a:pt x="78572" y="26525"/>
                </a:lnTo>
                <a:lnTo>
                  <a:pt x="90763" y="19452"/>
                </a:lnTo>
                <a:lnTo>
                  <a:pt x="102273" y="9617"/>
                </a:lnTo>
                <a:lnTo>
                  <a:pt x="104021" y="19252"/>
                </a:lnTo>
                <a:lnTo>
                  <a:pt x="102232" y="26507"/>
                </a:lnTo>
                <a:lnTo>
                  <a:pt x="103708" y="25867"/>
                </a:lnTo>
                <a:lnTo>
                  <a:pt x="105613" y="15193"/>
                </a:lnTo>
                <a:lnTo>
                  <a:pt x="105613" y="10254"/>
                </a:lnTo>
                <a:lnTo>
                  <a:pt x="104495" y="5953"/>
                </a:lnTo>
                <a:lnTo>
                  <a:pt x="101439" y="2195"/>
                </a:lnTo>
                <a:lnTo>
                  <a:pt x="93870" y="0"/>
                </a:lnTo>
                <a:lnTo>
                  <a:pt x="83629" y="8820"/>
                </a:lnTo>
                <a:lnTo>
                  <a:pt x="83283" y="7582"/>
                </a:lnTo>
                <a:lnTo>
                  <a:pt x="78668" y="1325"/>
                </a:lnTo>
                <a:lnTo>
                  <a:pt x="65786" y="3882"/>
                </a:lnTo>
                <a:lnTo>
                  <a:pt x="66103" y="6591"/>
                </a:lnTo>
                <a:lnTo>
                  <a:pt x="53523" y="13437"/>
                </a:lnTo>
                <a:lnTo>
                  <a:pt x="54000" y="15829"/>
                </a:lnTo>
                <a:lnTo>
                  <a:pt x="54800" y="18698"/>
                </a:lnTo>
                <a:lnTo>
                  <a:pt x="59575" y="18379"/>
                </a:lnTo>
                <a:lnTo>
                  <a:pt x="64516" y="10572"/>
                </a:lnTo>
                <a:lnTo>
                  <a:pt x="66268" y="6431"/>
                </a:lnTo>
                <a:lnTo>
                  <a:pt x="75031" y="5157"/>
                </a:lnTo>
                <a:lnTo>
                  <a:pt x="79586" y="6177"/>
                </a:lnTo>
                <a:lnTo>
                  <a:pt x="79641" y="20290"/>
                </a:lnTo>
                <a:lnTo>
                  <a:pt x="80759" y="22681"/>
                </a:lnTo>
                <a:lnTo>
                  <a:pt x="65786" y="28733"/>
                </a:lnTo>
                <a:lnTo>
                  <a:pt x="69773" y="23158"/>
                </a:lnTo>
                <a:lnTo>
                  <a:pt x="69291" y="14396"/>
                </a:lnTo>
                <a:lnTo>
                  <a:pt x="66421" y="22202"/>
                </a:lnTo>
                <a:lnTo>
                  <a:pt x="53365" y="27937"/>
                </a:lnTo>
                <a:lnTo>
                  <a:pt x="49695" y="29531"/>
                </a:lnTo>
                <a:lnTo>
                  <a:pt x="45237" y="30965"/>
                </a:lnTo>
                <a:lnTo>
                  <a:pt x="39662" y="32080"/>
                </a:lnTo>
                <a:lnTo>
                  <a:pt x="43319" y="29212"/>
                </a:lnTo>
                <a:lnTo>
                  <a:pt x="44602" y="25547"/>
                </a:lnTo>
                <a:lnTo>
                  <a:pt x="33302" y="29603"/>
                </a:lnTo>
                <a:lnTo>
                  <a:pt x="22243" y="30785"/>
                </a:lnTo>
                <a:close/>
              </a:path>
              <a:path w="105613" h="71158">
                <a:moveTo>
                  <a:pt x="53523" y="13437"/>
                </a:moveTo>
                <a:lnTo>
                  <a:pt x="53365" y="12644"/>
                </a:lnTo>
                <a:lnTo>
                  <a:pt x="53517" y="13440"/>
                </a:lnTo>
                <a:close/>
              </a:path>
              <a:path w="105613" h="71158">
                <a:moveTo>
                  <a:pt x="102232" y="26507"/>
                </a:moveTo>
                <a:lnTo>
                  <a:pt x="96959" y="28791"/>
                </a:lnTo>
                <a:lnTo>
                  <a:pt x="101751" y="28458"/>
                </a:lnTo>
                <a:lnTo>
                  <a:pt x="102232" y="265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440230" y="6372226"/>
            <a:ext cx="36085" cy="73122"/>
          </a:xfrm>
          <a:custGeom>
            <a:avLst/>
            <a:gdLst/>
            <a:ahLst/>
            <a:cxnLst/>
            <a:rect l="l" t="t" r="r" b="b"/>
            <a:pathLst>
              <a:path w="36085" h="73122">
                <a:moveTo>
                  <a:pt x="0" y="4620"/>
                </a:moveTo>
                <a:lnTo>
                  <a:pt x="0" y="68342"/>
                </a:lnTo>
                <a:lnTo>
                  <a:pt x="165" y="68342"/>
                </a:lnTo>
                <a:lnTo>
                  <a:pt x="3187" y="67704"/>
                </a:lnTo>
                <a:lnTo>
                  <a:pt x="9715" y="73122"/>
                </a:lnTo>
                <a:lnTo>
                  <a:pt x="17208" y="67704"/>
                </a:lnTo>
                <a:lnTo>
                  <a:pt x="21110" y="64556"/>
                </a:lnTo>
                <a:lnTo>
                  <a:pt x="29541" y="57163"/>
                </a:lnTo>
                <a:lnTo>
                  <a:pt x="34498" y="50536"/>
                </a:lnTo>
                <a:lnTo>
                  <a:pt x="36085" y="43097"/>
                </a:lnTo>
                <a:lnTo>
                  <a:pt x="34406" y="33272"/>
                </a:lnTo>
                <a:lnTo>
                  <a:pt x="29565" y="19485"/>
                </a:lnTo>
                <a:lnTo>
                  <a:pt x="21666" y="160"/>
                </a:lnTo>
                <a:lnTo>
                  <a:pt x="15938" y="637"/>
                </a:lnTo>
                <a:lnTo>
                  <a:pt x="15938" y="3026"/>
                </a:lnTo>
                <a:lnTo>
                  <a:pt x="10998" y="0"/>
                </a:lnTo>
                <a:lnTo>
                  <a:pt x="3505" y="2867"/>
                </a:lnTo>
                <a:lnTo>
                  <a:pt x="165" y="4620"/>
                </a:lnTo>
                <a:lnTo>
                  <a:pt x="0" y="462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26371" y="5792191"/>
            <a:ext cx="47235" cy="39825"/>
          </a:xfrm>
          <a:custGeom>
            <a:avLst/>
            <a:gdLst/>
            <a:ahLst/>
            <a:cxnLst/>
            <a:rect l="l" t="t" r="r" b="b"/>
            <a:pathLst>
              <a:path w="47235" h="39825">
                <a:moveTo>
                  <a:pt x="10091" y="32339"/>
                </a:moveTo>
                <a:lnTo>
                  <a:pt x="23334" y="39825"/>
                </a:lnTo>
                <a:lnTo>
                  <a:pt x="23906" y="39757"/>
                </a:lnTo>
                <a:lnTo>
                  <a:pt x="33051" y="36393"/>
                </a:lnTo>
                <a:lnTo>
                  <a:pt x="46587" y="22621"/>
                </a:lnTo>
                <a:lnTo>
                  <a:pt x="47235" y="21506"/>
                </a:lnTo>
                <a:lnTo>
                  <a:pt x="45317" y="17683"/>
                </a:lnTo>
                <a:lnTo>
                  <a:pt x="43852" y="14200"/>
                </a:lnTo>
                <a:lnTo>
                  <a:pt x="32442" y="4091"/>
                </a:lnTo>
                <a:lnTo>
                  <a:pt x="22696" y="477"/>
                </a:lnTo>
                <a:lnTo>
                  <a:pt x="20467" y="0"/>
                </a:lnTo>
                <a:lnTo>
                  <a:pt x="17440" y="318"/>
                </a:lnTo>
                <a:lnTo>
                  <a:pt x="17440" y="3026"/>
                </a:lnTo>
                <a:lnTo>
                  <a:pt x="17151" y="7834"/>
                </a:lnTo>
                <a:lnTo>
                  <a:pt x="9832" y="22044"/>
                </a:lnTo>
                <a:lnTo>
                  <a:pt x="2783" y="26763"/>
                </a:lnTo>
                <a:lnTo>
                  <a:pt x="2625" y="26763"/>
                </a:lnTo>
                <a:lnTo>
                  <a:pt x="0" y="27992"/>
                </a:lnTo>
                <a:lnTo>
                  <a:pt x="10091" y="3233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12745" y="5776898"/>
            <a:ext cx="127447" cy="71699"/>
          </a:xfrm>
          <a:custGeom>
            <a:avLst/>
            <a:gdLst/>
            <a:ahLst/>
            <a:cxnLst/>
            <a:rect l="l" t="t" r="r" b="b"/>
            <a:pathLst>
              <a:path w="127447" h="71699">
                <a:moveTo>
                  <a:pt x="108502" y="71699"/>
                </a:moveTo>
                <a:lnTo>
                  <a:pt x="124026" y="67573"/>
                </a:lnTo>
                <a:lnTo>
                  <a:pt x="127447" y="65633"/>
                </a:lnTo>
                <a:lnTo>
                  <a:pt x="126646" y="63085"/>
                </a:lnTo>
                <a:lnTo>
                  <a:pt x="125211" y="62288"/>
                </a:lnTo>
                <a:lnTo>
                  <a:pt x="123810" y="62814"/>
                </a:lnTo>
                <a:lnTo>
                  <a:pt x="124259" y="62925"/>
                </a:lnTo>
                <a:lnTo>
                  <a:pt x="122474" y="63885"/>
                </a:lnTo>
                <a:lnTo>
                  <a:pt x="116403" y="65595"/>
                </a:lnTo>
                <a:lnTo>
                  <a:pt x="112141" y="67196"/>
                </a:lnTo>
                <a:lnTo>
                  <a:pt x="110446" y="67274"/>
                </a:lnTo>
                <a:lnTo>
                  <a:pt x="109245" y="67612"/>
                </a:lnTo>
                <a:lnTo>
                  <a:pt x="103775" y="67580"/>
                </a:lnTo>
                <a:lnTo>
                  <a:pt x="100050" y="67752"/>
                </a:lnTo>
                <a:lnTo>
                  <a:pt x="97817" y="67546"/>
                </a:lnTo>
                <a:lnTo>
                  <a:pt x="95677" y="71276"/>
                </a:lnTo>
                <a:lnTo>
                  <a:pt x="108502" y="71699"/>
                </a:lnTo>
                <a:close/>
              </a:path>
              <a:path w="127447" h="71699">
                <a:moveTo>
                  <a:pt x="27082" y="18478"/>
                </a:moveTo>
                <a:lnTo>
                  <a:pt x="27401" y="33614"/>
                </a:lnTo>
                <a:lnTo>
                  <a:pt x="15294" y="38233"/>
                </a:lnTo>
                <a:lnTo>
                  <a:pt x="11311" y="39348"/>
                </a:lnTo>
                <a:lnTo>
                  <a:pt x="7807" y="37595"/>
                </a:lnTo>
                <a:lnTo>
                  <a:pt x="6532" y="34410"/>
                </a:lnTo>
                <a:lnTo>
                  <a:pt x="5736" y="31382"/>
                </a:lnTo>
                <a:lnTo>
                  <a:pt x="4780" y="26285"/>
                </a:lnTo>
                <a:lnTo>
                  <a:pt x="7807" y="22781"/>
                </a:lnTo>
                <a:lnTo>
                  <a:pt x="9879" y="22462"/>
                </a:lnTo>
                <a:lnTo>
                  <a:pt x="12745" y="22781"/>
                </a:lnTo>
                <a:lnTo>
                  <a:pt x="13542" y="23098"/>
                </a:lnTo>
                <a:lnTo>
                  <a:pt x="16727" y="24373"/>
                </a:lnTo>
                <a:lnTo>
                  <a:pt x="17842" y="27719"/>
                </a:lnTo>
                <a:lnTo>
                  <a:pt x="16568" y="30745"/>
                </a:lnTo>
                <a:lnTo>
                  <a:pt x="17045" y="32658"/>
                </a:lnTo>
                <a:lnTo>
                  <a:pt x="22144" y="33135"/>
                </a:lnTo>
                <a:lnTo>
                  <a:pt x="24216" y="30745"/>
                </a:lnTo>
                <a:lnTo>
                  <a:pt x="25968" y="27559"/>
                </a:lnTo>
                <a:lnTo>
                  <a:pt x="26763" y="23258"/>
                </a:lnTo>
                <a:lnTo>
                  <a:pt x="24055" y="23098"/>
                </a:lnTo>
                <a:lnTo>
                  <a:pt x="21507" y="22781"/>
                </a:lnTo>
                <a:lnTo>
                  <a:pt x="17207" y="20072"/>
                </a:lnTo>
                <a:lnTo>
                  <a:pt x="14019" y="19116"/>
                </a:lnTo>
                <a:lnTo>
                  <a:pt x="13383" y="18957"/>
                </a:lnTo>
                <a:lnTo>
                  <a:pt x="9080" y="18319"/>
                </a:lnTo>
                <a:lnTo>
                  <a:pt x="5895" y="19116"/>
                </a:lnTo>
                <a:lnTo>
                  <a:pt x="3823" y="21506"/>
                </a:lnTo>
                <a:lnTo>
                  <a:pt x="0" y="25807"/>
                </a:lnTo>
                <a:lnTo>
                  <a:pt x="2231" y="33454"/>
                </a:lnTo>
                <a:lnTo>
                  <a:pt x="2550" y="34410"/>
                </a:lnTo>
                <a:lnTo>
                  <a:pt x="3823" y="39985"/>
                </a:lnTo>
                <a:lnTo>
                  <a:pt x="8285" y="42216"/>
                </a:lnTo>
                <a:lnTo>
                  <a:pt x="10674" y="43331"/>
                </a:lnTo>
                <a:lnTo>
                  <a:pt x="13383" y="43331"/>
                </a:lnTo>
                <a:lnTo>
                  <a:pt x="16250" y="42057"/>
                </a:lnTo>
                <a:lnTo>
                  <a:pt x="28896" y="35823"/>
                </a:lnTo>
                <a:lnTo>
                  <a:pt x="31185" y="23631"/>
                </a:lnTo>
                <a:lnTo>
                  <a:pt x="31065" y="15612"/>
                </a:lnTo>
                <a:lnTo>
                  <a:pt x="34410" y="15453"/>
                </a:lnTo>
                <a:lnTo>
                  <a:pt x="42225" y="17679"/>
                </a:lnTo>
                <a:lnTo>
                  <a:pt x="55678" y="27187"/>
                </a:lnTo>
                <a:lnTo>
                  <a:pt x="57990" y="30267"/>
                </a:lnTo>
                <a:lnTo>
                  <a:pt x="58143" y="30745"/>
                </a:lnTo>
                <a:lnTo>
                  <a:pt x="59425" y="34091"/>
                </a:lnTo>
                <a:lnTo>
                  <a:pt x="61892" y="38740"/>
                </a:lnTo>
                <a:lnTo>
                  <a:pt x="61178" y="36320"/>
                </a:lnTo>
                <a:lnTo>
                  <a:pt x="62130" y="39189"/>
                </a:lnTo>
                <a:lnTo>
                  <a:pt x="63083" y="1273"/>
                </a:lnTo>
                <a:lnTo>
                  <a:pt x="60860" y="0"/>
                </a:lnTo>
                <a:lnTo>
                  <a:pt x="58143" y="2230"/>
                </a:lnTo>
                <a:lnTo>
                  <a:pt x="48748" y="8124"/>
                </a:lnTo>
                <a:lnTo>
                  <a:pt x="37119" y="11948"/>
                </a:lnTo>
                <a:lnTo>
                  <a:pt x="35049" y="11469"/>
                </a:lnTo>
                <a:lnTo>
                  <a:pt x="32021" y="10831"/>
                </a:lnTo>
                <a:lnTo>
                  <a:pt x="28197" y="12903"/>
                </a:lnTo>
                <a:lnTo>
                  <a:pt x="26126" y="15293"/>
                </a:lnTo>
                <a:lnTo>
                  <a:pt x="27082" y="18638"/>
                </a:lnTo>
                <a:lnTo>
                  <a:pt x="27082" y="18478"/>
                </a:lnTo>
                <a:close/>
              </a:path>
              <a:path w="127447" h="71699">
                <a:moveTo>
                  <a:pt x="62448" y="40623"/>
                </a:moveTo>
                <a:lnTo>
                  <a:pt x="62931" y="43172"/>
                </a:lnTo>
                <a:lnTo>
                  <a:pt x="62931" y="43331"/>
                </a:lnTo>
                <a:lnTo>
                  <a:pt x="65750" y="50076"/>
                </a:lnTo>
                <a:lnTo>
                  <a:pt x="74345" y="62160"/>
                </a:lnTo>
                <a:lnTo>
                  <a:pt x="89865" y="70209"/>
                </a:lnTo>
                <a:lnTo>
                  <a:pt x="95677" y="71276"/>
                </a:lnTo>
                <a:lnTo>
                  <a:pt x="97817" y="67546"/>
                </a:lnTo>
                <a:lnTo>
                  <a:pt x="103775" y="67580"/>
                </a:lnTo>
                <a:lnTo>
                  <a:pt x="110446" y="67274"/>
                </a:lnTo>
                <a:lnTo>
                  <a:pt x="116403" y="65595"/>
                </a:lnTo>
                <a:lnTo>
                  <a:pt x="123810" y="62814"/>
                </a:lnTo>
                <a:lnTo>
                  <a:pt x="117509" y="61253"/>
                </a:lnTo>
                <a:lnTo>
                  <a:pt x="108390" y="55639"/>
                </a:lnTo>
                <a:lnTo>
                  <a:pt x="98665" y="43693"/>
                </a:lnTo>
                <a:lnTo>
                  <a:pt x="91290" y="26922"/>
                </a:lnTo>
                <a:lnTo>
                  <a:pt x="89502" y="13977"/>
                </a:lnTo>
                <a:lnTo>
                  <a:pt x="82203" y="7329"/>
                </a:lnTo>
                <a:lnTo>
                  <a:pt x="63083" y="1273"/>
                </a:lnTo>
                <a:lnTo>
                  <a:pt x="62130" y="39189"/>
                </a:lnTo>
                <a:lnTo>
                  <a:pt x="61892" y="38740"/>
                </a:lnTo>
                <a:lnTo>
                  <a:pt x="62448" y="4062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26765" y="5812104"/>
            <a:ext cx="11469" cy="7647"/>
          </a:xfrm>
          <a:custGeom>
            <a:avLst/>
            <a:gdLst/>
            <a:ahLst/>
            <a:cxnLst/>
            <a:rect l="l" t="t" r="r" b="b"/>
            <a:pathLst>
              <a:path w="11469" h="7647">
                <a:moveTo>
                  <a:pt x="2231" y="6851"/>
                </a:moveTo>
                <a:lnTo>
                  <a:pt x="0" y="7647"/>
                </a:lnTo>
                <a:lnTo>
                  <a:pt x="4939" y="7647"/>
                </a:lnTo>
                <a:lnTo>
                  <a:pt x="7201" y="5142"/>
                </a:lnTo>
                <a:lnTo>
                  <a:pt x="2231" y="6851"/>
                </a:lnTo>
                <a:close/>
              </a:path>
              <a:path w="11469" h="7647">
                <a:moveTo>
                  <a:pt x="8106" y="4140"/>
                </a:moveTo>
                <a:lnTo>
                  <a:pt x="7201" y="5142"/>
                </a:lnTo>
                <a:lnTo>
                  <a:pt x="8106" y="4140"/>
                </a:lnTo>
                <a:close/>
              </a:path>
              <a:path w="11469" h="7647">
                <a:moveTo>
                  <a:pt x="11469" y="0"/>
                </a:moveTo>
                <a:lnTo>
                  <a:pt x="8106" y="4140"/>
                </a:lnTo>
                <a:lnTo>
                  <a:pt x="9399" y="2708"/>
                </a:lnTo>
                <a:lnTo>
                  <a:pt x="11469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217684" y="5799519"/>
            <a:ext cx="17364" cy="16727"/>
          </a:xfrm>
          <a:custGeom>
            <a:avLst/>
            <a:gdLst/>
            <a:ahLst/>
            <a:cxnLst/>
            <a:rect l="l" t="t" r="r" b="b"/>
            <a:pathLst>
              <a:path w="17364" h="16727">
                <a:moveTo>
                  <a:pt x="797" y="8761"/>
                </a:moveTo>
                <a:lnTo>
                  <a:pt x="1593" y="11789"/>
                </a:lnTo>
                <a:lnTo>
                  <a:pt x="2868" y="14974"/>
                </a:lnTo>
                <a:lnTo>
                  <a:pt x="6372" y="16727"/>
                </a:lnTo>
                <a:lnTo>
                  <a:pt x="8339" y="16190"/>
                </a:lnTo>
                <a:lnTo>
                  <a:pt x="9512" y="14673"/>
                </a:lnTo>
                <a:lnTo>
                  <a:pt x="13221" y="9876"/>
                </a:lnTo>
                <a:lnTo>
                  <a:pt x="12585" y="6371"/>
                </a:lnTo>
                <a:lnTo>
                  <a:pt x="12585" y="3822"/>
                </a:lnTo>
                <a:lnTo>
                  <a:pt x="11788" y="1752"/>
                </a:lnTo>
                <a:lnTo>
                  <a:pt x="8602" y="477"/>
                </a:lnTo>
                <a:lnTo>
                  <a:pt x="5097" y="0"/>
                </a:lnTo>
                <a:lnTo>
                  <a:pt x="2390" y="1115"/>
                </a:lnTo>
                <a:lnTo>
                  <a:pt x="0" y="4142"/>
                </a:lnTo>
                <a:lnTo>
                  <a:pt x="797" y="8761"/>
                </a:lnTo>
                <a:close/>
              </a:path>
              <a:path w="17364" h="16727">
                <a:moveTo>
                  <a:pt x="9878" y="15770"/>
                </a:moveTo>
                <a:lnTo>
                  <a:pt x="10196" y="15612"/>
                </a:lnTo>
                <a:lnTo>
                  <a:pt x="14019" y="14178"/>
                </a:lnTo>
                <a:lnTo>
                  <a:pt x="17364" y="10355"/>
                </a:lnTo>
                <a:lnTo>
                  <a:pt x="14655" y="10036"/>
                </a:lnTo>
                <a:lnTo>
                  <a:pt x="13221" y="9876"/>
                </a:lnTo>
                <a:lnTo>
                  <a:pt x="8339" y="16190"/>
                </a:lnTo>
                <a:lnTo>
                  <a:pt x="9878" y="1577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87831" y="5735479"/>
            <a:ext cx="149289" cy="180811"/>
          </a:xfrm>
          <a:custGeom>
            <a:avLst/>
            <a:gdLst/>
            <a:ahLst/>
            <a:cxnLst/>
            <a:rect l="l" t="t" r="r" b="b"/>
            <a:pathLst>
              <a:path w="149289" h="180811">
                <a:moveTo>
                  <a:pt x="37977" y="90311"/>
                </a:moveTo>
                <a:lnTo>
                  <a:pt x="37298" y="90325"/>
                </a:lnTo>
                <a:lnTo>
                  <a:pt x="38072" y="88431"/>
                </a:lnTo>
                <a:lnTo>
                  <a:pt x="38412" y="81723"/>
                </a:lnTo>
                <a:lnTo>
                  <a:pt x="23756" y="82200"/>
                </a:lnTo>
                <a:lnTo>
                  <a:pt x="15730" y="93657"/>
                </a:lnTo>
                <a:lnTo>
                  <a:pt x="17154" y="104042"/>
                </a:lnTo>
                <a:lnTo>
                  <a:pt x="18179" y="106415"/>
                </a:lnTo>
                <a:lnTo>
                  <a:pt x="5082" y="104325"/>
                </a:lnTo>
                <a:lnTo>
                  <a:pt x="199" y="110528"/>
                </a:lnTo>
                <a:lnTo>
                  <a:pt x="0" y="119113"/>
                </a:lnTo>
                <a:lnTo>
                  <a:pt x="976" y="124258"/>
                </a:lnTo>
                <a:lnTo>
                  <a:pt x="2886" y="129354"/>
                </a:lnTo>
                <a:lnTo>
                  <a:pt x="7985" y="132222"/>
                </a:lnTo>
                <a:lnTo>
                  <a:pt x="5784" y="144536"/>
                </a:lnTo>
                <a:lnTo>
                  <a:pt x="13356" y="150265"/>
                </a:lnTo>
                <a:lnTo>
                  <a:pt x="22819" y="151914"/>
                </a:lnTo>
                <a:lnTo>
                  <a:pt x="26463" y="151977"/>
                </a:lnTo>
                <a:lnTo>
                  <a:pt x="32739" y="163836"/>
                </a:lnTo>
                <a:lnTo>
                  <a:pt x="43154" y="164018"/>
                </a:lnTo>
                <a:lnTo>
                  <a:pt x="45261" y="163447"/>
                </a:lnTo>
                <a:lnTo>
                  <a:pt x="51474" y="161376"/>
                </a:lnTo>
                <a:lnTo>
                  <a:pt x="56254" y="166314"/>
                </a:lnTo>
                <a:lnTo>
                  <a:pt x="59440" y="168544"/>
                </a:lnTo>
                <a:lnTo>
                  <a:pt x="62945" y="169500"/>
                </a:lnTo>
                <a:lnTo>
                  <a:pt x="66927" y="170296"/>
                </a:lnTo>
                <a:lnTo>
                  <a:pt x="70273" y="169500"/>
                </a:lnTo>
                <a:lnTo>
                  <a:pt x="79513" y="169978"/>
                </a:lnTo>
                <a:lnTo>
                  <a:pt x="80788" y="178739"/>
                </a:lnTo>
                <a:lnTo>
                  <a:pt x="80946" y="180811"/>
                </a:lnTo>
                <a:lnTo>
                  <a:pt x="84610" y="180332"/>
                </a:lnTo>
                <a:lnTo>
                  <a:pt x="88752" y="179218"/>
                </a:lnTo>
                <a:lnTo>
                  <a:pt x="93213" y="177147"/>
                </a:lnTo>
                <a:lnTo>
                  <a:pt x="97832" y="164880"/>
                </a:lnTo>
                <a:lnTo>
                  <a:pt x="105162" y="161854"/>
                </a:lnTo>
                <a:lnTo>
                  <a:pt x="114082" y="160420"/>
                </a:lnTo>
                <a:lnTo>
                  <a:pt x="119339" y="160261"/>
                </a:lnTo>
                <a:lnTo>
                  <a:pt x="129167" y="152924"/>
                </a:lnTo>
                <a:lnTo>
                  <a:pt x="127686" y="143767"/>
                </a:lnTo>
                <a:lnTo>
                  <a:pt x="127304" y="142896"/>
                </a:lnTo>
                <a:lnTo>
                  <a:pt x="137500" y="141621"/>
                </a:lnTo>
                <a:lnTo>
                  <a:pt x="143075" y="137640"/>
                </a:lnTo>
                <a:lnTo>
                  <a:pt x="146103" y="133497"/>
                </a:lnTo>
                <a:lnTo>
                  <a:pt x="146103" y="115177"/>
                </a:lnTo>
                <a:lnTo>
                  <a:pt x="149289" y="115177"/>
                </a:lnTo>
                <a:lnTo>
                  <a:pt x="142345" y="103997"/>
                </a:lnTo>
                <a:lnTo>
                  <a:pt x="134007" y="104939"/>
                </a:lnTo>
                <a:lnTo>
                  <a:pt x="133199" y="105299"/>
                </a:lnTo>
                <a:lnTo>
                  <a:pt x="127795" y="90977"/>
                </a:lnTo>
                <a:lnTo>
                  <a:pt x="118180" y="90378"/>
                </a:lnTo>
                <a:lnTo>
                  <a:pt x="115198" y="91918"/>
                </a:lnTo>
                <a:lnTo>
                  <a:pt x="112011" y="93990"/>
                </a:lnTo>
                <a:lnTo>
                  <a:pt x="110896" y="98290"/>
                </a:lnTo>
                <a:lnTo>
                  <a:pt x="98339" y="106918"/>
                </a:lnTo>
                <a:lnTo>
                  <a:pt x="97624" y="116897"/>
                </a:lnTo>
                <a:lnTo>
                  <a:pt x="97832" y="117885"/>
                </a:lnTo>
                <a:lnTo>
                  <a:pt x="84724" y="124959"/>
                </a:lnTo>
                <a:lnTo>
                  <a:pt x="83385" y="134938"/>
                </a:lnTo>
                <a:lnTo>
                  <a:pt x="84929" y="140029"/>
                </a:lnTo>
                <a:lnTo>
                  <a:pt x="88274" y="146879"/>
                </a:lnTo>
                <a:lnTo>
                  <a:pt x="87159" y="150383"/>
                </a:lnTo>
                <a:lnTo>
                  <a:pt x="79830" y="141781"/>
                </a:lnTo>
                <a:lnTo>
                  <a:pt x="81901" y="132382"/>
                </a:lnTo>
                <a:lnTo>
                  <a:pt x="83814" y="119797"/>
                </a:lnTo>
                <a:lnTo>
                  <a:pt x="81424" y="116451"/>
                </a:lnTo>
                <a:lnTo>
                  <a:pt x="80149" y="110078"/>
                </a:lnTo>
                <a:lnTo>
                  <a:pt x="80310" y="104344"/>
                </a:lnTo>
                <a:lnTo>
                  <a:pt x="80469" y="101795"/>
                </a:lnTo>
                <a:lnTo>
                  <a:pt x="81318" y="101892"/>
                </a:lnTo>
                <a:lnTo>
                  <a:pt x="86190" y="90040"/>
                </a:lnTo>
                <a:lnTo>
                  <a:pt x="86203" y="88891"/>
                </a:lnTo>
                <a:lnTo>
                  <a:pt x="87704" y="90364"/>
                </a:lnTo>
                <a:lnTo>
                  <a:pt x="89549" y="90803"/>
                </a:lnTo>
                <a:lnTo>
                  <a:pt x="98947" y="89528"/>
                </a:lnTo>
                <a:lnTo>
                  <a:pt x="101019" y="89688"/>
                </a:lnTo>
                <a:lnTo>
                  <a:pt x="114223" y="83574"/>
                </a:lnTo>
                <a:lnTo>
                  <a:pt x="115612" y="75059"/>
                </a:lnTo>
                <a:lnTo>
                  <a:pt x="113035" y="69081"/>
                </a:lnTo>
                <a:lnTo>
                  <a:pt x="112648" y="68501"/>
                </a:lnTo>
                <a:lnTo>
                  <a:pt x="125287" y="59611"/>
                </a:lnTo>
                <a:lnTo>
                  <a:pt x="127693" y="52147"/>
                </a:lnTo>
                <a:lnTo>
                  <a:pt x="124505" y="46587"/>
                </a:lnTo>
                <a:lnTo>
                  <a:pt x="120358" y="43412"/>
                </a:lnTo>
                <a:lnTo>
                  <a:pt x="119339" y="42851"/>
                </a:lnTo>
                <a:lnTo>
                  <a:pt x="127834" y="30007"/>
                </a:lnTo>
                <a:lnTo>
                  <a:pt x="126150" y="22754"/>
                </a:lnTo>
                <a:lnTo>
                  <a:pt x="120028" y="19501"/>
                </a:lnTo>
                <a:lnTo>
                  <a:pt x="115212" y="18658"/>
                </a:lnTo>
                <a:lnTo>
                  <a:pt x="114880" y="18637"/>
                </a:lnTo>
                <a:lnTo>
                  <a:pt x="111926" y="4136"/>
                </a:lnTo>
                <a:lnTo>
                  <a:pt x="102529" y="0"/>
                </a:lnTo>
                <a:lnTo>
                  <a:pt x="94328" y="1910"/>
                </a:lnTo>
                <a:lnTo>
                  <a:pt x="86522" y="5575"/>
                </a:lnTo>
                <a:lnTo>
                  <a:pt x="82539" y="14337"/>
                </a:lnTo>
                <a:lnTo>
                  <a:pt x="71343" y="16340"/>
                </a:lnTo>
                <a:lnTo>
                  <a:pt x="67946" y="27234"/>
                </a:lnTo>
                <a:lnTo>
                  <a:pt x="68043" y="36160"/>
                </a:lnTo>
                <a:lnTo>
                  <a:pt x="58072" y="45211"/>
                </a:lnTo>
                <a:lnTo>
                  <a:pt x="57731" y="55637"/>
                </a:lnTo>
                <a:lnTo>
                  <a:pt x="61382" y="64041"/>
                </a:lnTo>
                <a:lnTo>
                  <a:pt x="63422" y="67067"/>
                </a:lnTo>
                <a:lnTo>
                  <a:pt x="62913" y="73743"/>
                </a:lnTo>
                <a:lnTo>
                  <a:pt x="65016" y="73916"/>
                </a:lnTo>
                <a:lnTo>
                  <a:pt x="62578" y="78126"/>
                </a:lnTo>
                <a:lnTo>
                  <a:pt x="62216" y="82871"/>
                </a:lnTo>
                <a:lnTo>
                  <a:pt x="65951" y="90578"/>
                </a:lnTo>
                <a:lnTo>
                  <a:pt x="66131" y="90803"/>
                </a:lnTo>
                <a:lnTo>
                  <a:pt x="67724" y="99724"/>
                </a:lnTo>
                <a:lnTo>
                  <a:pt x="67087" y="113742"/>
                </a:lnTo>
                <a:lnTo>
                  <a:pt x="73140" y="120115"/>
                </a:lnTo>
                <a:lnTo>
                  <a:pt x="74096" y="127444"/>
                </a:lnTo>
                <a:lnTo>
                  <a:pt x="70910" y="133338"/>
                </a:lnTo>
                <a:lnTo>
                  <a:pt x="66496" y="117379"/>
                </a:lnTo>
                <a:lnTo>
                  <a:pt x="59607" y="114310"/>
                </a:lnTo>
                <a:lnTo>
                  <a:pt x="54648" y="116136"/>
                </a:lnTo>
                <a:lnTo>
                  <a:pt x="54182" y="116451"/>
                </a:lnTo>
                <a:lnTo>
                  <a:pt x="49917" y="99608"/>
                </a:lnTo>
                <a:lnTo>
                  <a:pt x="42815" y="95959"/>
                </a:lnTo>
                <a:lnTo>
                  <a:pt x="37909" y="97326"/>
                </a:lnTo>
                <a:lnTo>
                  <a:pt x="37614" y="97494"/>
                </a:lnTo>
                <a:lnTo>
                  <a:pt x="37977" y="90311"/>
                </a:lnTo>
                <a:close/>
              </a:path>
              <a:path w="149289" h="180811">
                <a:moveTo>
                  <a:pt x="58006" y="86023"/>
                </a:moveTo>
                <a:lnTo>
                  <a:pt x="62578" y="78126"/>
                </a:lnTo>
                <a:lnTo>
                  <a:pt x="62913" y="73743"/>
                </a:lnTo>
                <a:lnTo>
                  <a:pt x="51474" y="72801"/>
                </a:lnTo>
                <a:lnTo>
                  <a:pt x="42872" y="64677"/>
                </a:lnTo>
                <a:lnTo>
                  <a:pt x="41598" y="79810"/>
                </a:lnTo>
                <a:lnTo>
                  <a:pt x="38072" y="88431"/>
                </a:lnTo>
                <a:lnTo>
                  <a:pt x="37977" y="90311"/>
                </a:lnTo>
                <a:lnTo>
                  <a:pt x="52907" y="90007"/>
                </a:lnTo>
                <a:lnTo>
                  <a:pt x="60237" y="100203"/>
                </a:lnTo>
                <a:lnTo>
                  <a:pt x="67724" y="99724"/>
                </a:lnTo>
                <a:lnTo>
                  <a:pt x="66131" y="90803"/>
                </a:lnTo>
                <a:lnTo>
                  <a:pt x="60237" y="90485"/>
                </a:lnTo>
                <a:lnTo>
                  <a:pt x="58006" y="86023"/>
                </a:lnTo>
                <a:close/>
              </a:path>
              <a:path w="149289" h="180811">
                <a:moveTo>
                  <a:pt x="86203" y="90007"/>
                </a:moveTo>
                <a:lnTo>
                  <a:pt x="86044" y="102433"/>
                </a:lnTo>
                <a:lnTo>
                  <a:pt x="81318" y="101892"/>
                </a:lnTo>
                <a:lnTo>
                  <a:pt x="80310" y="104344"/>
                </a:lnTo>
                <a:lnTo>
                  <a:pt x="80149" y="110078"/>
                </a:lnTo>
                <a:lnTo>
                  <a:pt x="86363" y="110238"/>
                </a:lnTo>
                <a:lnTo>
                  <a:pt x="91461" y="118522"/>
                </a:lnTo>
                <a:lnTo>
                  <a:pt x="95602" y="110717"/>
                </a:lnTo>
                <a:lnTo>
                  <a:pt x="99857" y="101042"/>
                </a:lnTo>
                <a:lnTo>
                  <a:pt x="94966" y="97494"/>
                </a:lnTo>
                <a:lnTo>
                  <a:pt x="87704" y="90364"/>
                </a:lnTo>
                <a:lnTo>
                  <a:pt x="86203" y="900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44455" y="5740736"/>
            <a:ext cx="61828" cy="145126"/>
          </a:xfrm>
          <a:custGeom>
            <a:avLst/>
            <a:gdLst/>
            <a:ahLst/>
            <a:cxnLst/>
            <a:rect l="l" t="t" r="r" b="b"/>
            <a:pathLst>
              <a:path w="61828" h="145126">
                <a:moveTo>
                  <a:pt x="25057" y="113013"/>
                </a:moveTo>
                <a:lnTo>
                  <a:pt x="21296" y="99565"/>
                </a:lnTo>
                <a:lnTo>
                  <a:pt x="18849" y="91020"/>
                </a:lnTo>
                <a:lnTo>
                  <a:pt x="18481" y="80396"/>
                </a:lnTo>
                <a:lnTo>
                  <a:pt x="27987" y="74714"/>
                </a:lnTo>
                <a:lnTo>
                  <a:pt x="30730" y="73607"/>
                </a:lnTo>
                <a:lnTo>
                  <a:pt x="45938" y="67068"/>
                </a:lnTo>
                <a:lnTo>
                  <a:pt x="52004" y="62305"/>
                </a:lnTo>
                <a:lnTo>
                  <a:pt x="50052" y="57177"/>
                </a:lnTo>
                <a:lnTo>
                  <a:pt x="41209" y="49543"/>
                </a:lnTo>
                <a:lnTo>
                  <a:pt x="38182" y="45242"/>
                </a:lnTo>
                <a:lnTo>
                  <a:pt x="43280" y="45083"/>
                </a:lnTo>
                <a:lnTo>
                  <a:pt x="55521" y="38251"/>
                </a:lnTo>
                <a:lnTo>
                  <a:pt x="61828" y="32692"/>
                </a:lnTo>
                <a:lnTo>
                  <a:pt x="59550" y="27522"/>
                </a:lnTo>
                <a:lnTo>
                  <a:pt x="49334" y="20071"/>
                </a:lnTo>
                <a:lnTo>
                  <a:pt x="57776" y="11309"/>
                </a:lnTo>
                <a:lnTo>
                  <a:pt x="52361" y="0"/>
                </a:lnTo>
                <a:lnTo>
                  <a:pt x="51939" y="369"/>
                </a:lnTo>
                <a:lnTo>
                  <a:pt x="47290" y="5419"/>
                </a:lnTo>
                <a:lnTo>
                  <a:pt x="39372" y="17212"/>
                </a:lnTo>
                <a:lnTo>
                  <a:pt x="30536" y="36798"/>
                </a:lnTo>
                <a:lnTo>
                  <a:pt x="33402" y="34409"/>
                </a:lnTo>
                <a:lnTo>
                  <a:pt x="38501" y="36161"/>
                </a:lnTo>
                <a:lnTo>
                  <a:pt x="36644" y="37326"/>
                </a:lnTo>
                <a:lnTo>
                  <a:pt x="31923" y="43119"/>
                </a:lnTo>
                <a:lnTo>
                  <a:pt x="25193" y="57103"/>
                </a:lnTo>
                <a:lnTo>
                  <a:pt x="17312" y="82838"/>
                </a:lnTo>
                <a:lnTo>
                  <a:pt x="17424" y="78336"/>
                </a:lnTo>
                <a:lnTo>
                  <a:pt x="16585" y="64553"/>
                </a:lnTo>
                <a:lnTo>
                  <a:pt x="12535" y="47631"/>
                </a:lnTo>
                <a:lnTo>
                  <a:pt x="17631" y="50977"/>
                </a:lnTo>
                <a:lnTo>
                  <a:pt x="20659" y="57190"/>
                </a:lnTo>
                <a:lnTo>
                  <a:pt x="25597" y="54800"/>
                </a:lnTo>
                <a:lnTo>
                  <a:pt x="21296" y="43171"/>
                </a:lnTo>
                <a:lnTo>
                  <a:pt x="21061" y="42745"/>
                </a:lnTo>
                <a:lnTo>
                  <a:pt x="18472" y="34162"/>
                </a:lnTo>
                <a:lnTo>
                  <a:pt x="21296" y="18002"/>
                </a:lnTo>
                <a:lnTo>
                  <a:pt x="21296" y="26922"/>
                </a:lnTo>
                <a:lnTo>
                  <a:pt x="27668" y="34090"/>
                </a:lnTo>
                <a:lnTo>
                  <a:pt x="30696" y="21983"/>
                </a:lnTo>
                <a:lnTo>
                  <a:pt x="29579" y="13540"/>
                </a:lnTo>
                <a:lnTo>
                  <a:pt x="16995" y="7486"/>
                </a:lnTo>
                <a:lnTo>
                  <a:pt x="13968" y="16408"/>
                </a:lnTo>
                <a:lnTo>
                  <a:pt x="10782" y="23417"/>
                </a:lnTo>
                <a:lnTo>
                  <a:pt x="13808" y="33931"/>
                </a:lnTo>
                <a:lnTo>
                  <a:pt x="7412" y="36832"/>
                </a:lnTo>
                <a:lnTo>
                  <a:pt x="0" y="41976"/>
                </a:lnTo>
                <a:lnTo>
                  <a:pt x="1451" y="48586"/>
                </a:lnTo>
                <a:lnTo>
                  <a:pt x="11420" y="60535"/>
                </a:lnTo>
                <a:lnTo>
                  <a:pt x="11017" y="63507"/>
                </a:lnTo>
                <a:lnTo>
                  <a:pt x="9012" y="80491"/>
                </a:lnTo>
                <a:lnTo>
                  <a:pt x="9269" y="91143"/>
                </a:lnTo>
                <a:lnTo>
                  <a:pt x="12452" y="99700"/>
                </a:lnTo>
                <a:lnTo>
                  <a:pt x="19225" y="110398"/>
                </a:lnTo>
                <a:lnTo>
                  <a:pt x="23686" y="122505"/>
                </a:lnTo>
                <a:lnTo>
                  <a:pt x="22253" y="134931"/>
                </a:lnTo>
                <a:lnTo>
                  <a:pt x="20659" y="143852"/>
                </a:lnTo>
                <a:lnTo>
                  <a:pt x="24323" y="145126"/>
                </a:lnTo>
                <a:lnTo>
                  <a:pt x="25722" y="133945"/>
                </a:lnTo>
                <a:lnTo>
                  <a:pt x="26409" y="122619"/>
                </a:lnTo>
                <a:lnTo>
                  <a:pt x="25057" y="1130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05533" y="5838550"/>
            <a:ext cx="98769" cy="39190"/>
          </a:xfrm>
          <a:custGeom>
            <a:avLst/>
            <a:gdLst/>
            <a:ahLst/>
            <a:cxnLst/>
            <a:rect l="l" t="t" r="r" b="b"/>
            <a:pathLst>
              <a:path w="98769" h="39190">
                <a:moveTo>
                  <a:pt x="87936" y="3822"/>
                </a:moveTo>
                <a:lnTo>
                  <a:pt x="95584" y="8601"/>
                </a:lnTo>
                <a:lnTo>
                  <a:pt x="94787" y="15612"/>
                </a:lnTo>
                <a:lnTo>
                  <a:pt x="98769" y="317"/>
                </a:lnTo>
                <a:lnTo>
                  <a:pt x="85865" y="0"/>
                </a:lnTo>
                <a:lnTo>
                  <a:pt x="78379" y="5734"/>
                </a:lnTo>
                <a:lnTo>
                  <a:pt x="83954" y="17044"/>
                </a:lnTo>
                <a:lnTo>
                  <a:pt x="86694" y="22382"/>
                </a:lnTo>
                <a:lnTo>
                  <a:pt x="88689" y="17264"/>
                </a:lnTo>
                <a:lnTo>
                  <a:pt x="88677" y="6495"/>
                </a:lnTo>
                <a:lnTo>
                  <a:pt x="87936" y="3822"/>
                </a:lnTo>
                <a:close/>
              </a:path>
              <a:path w="98769" h="39190">
                <a:moveTo>
                  <a:pt x="86981" y="22940"/>
                </a:moveTo>
                <a:lnTo>
                  <a:pt x="86694" y="22382"/>
                </a:lnTo>
                <a:lnTo>
                  <a:pt x="86555" y="22740"/>
                </a:lnTo>
                <a:lnTo>
                  <a:pt x="86981" y="22940"/>
                </a:lnTo>
                <a:close/>
              </a:path>
              <a:path w="98769" h="39190">
                <a:moveTo>
                  <a:pt x="93512" y="39188"/>
                </a:moveTo>
                <a:lnTo>
                  <a:pt x="110674" y="27886"/>
                </a:lnTo>
                <a:lnTo>
                  <a:pt x="115650" y="20861"/>
                </a:lnTo>
                <a:lnTo>
                  <a:pt x="115816" y="20389"/>
                </a:lnTo>
                <a:lnTo>
                  <a:pt x="118682" y="12265"/>
                </a:lnTo>
                <a:lnTo>
                  <a:pt x="109283" y="11628"/>
                </a:lnTo>
                <a:lnTo>
                  <a:pt x="109851" y="-3691"/>
                </a:lnTo>
                <a:lnTo>
                  <a:pt x="103593" y="-9230"/>
                </a:lnTo>
                <a:lnTo>
                  <a:pt x="102753" y="-9559"/>
                </a:lnTo>
                <a:lnTo>
                  <a:pt x="101877" y="7467"/>
                </a:lnTo>
                <a:lnTo>
                  <a:pt x="95846" y="20082"/>
                </a:lnTo>
                <a:lnTo>
                  <a:pt x="90954" y="26285"/>
                </a:lnTo>
                <a:lnTo>
                  <a:pt x="90644" y="26602"/>
                </a:lnTo>
                <a:lnTo>
                  <a:pt x="81467" y="41915"/>
                </a:lnTo>
                <a:lnTo>
                  <a:pt x="75455" y="54235"/>
                </a:lnTo>
                <a:lnTo>
                  <a:pt x="73759" y="58145"/>
                </a:lnTo>
                <a:lnTo>
                  <a:pt x="77050" y="38520"/>
                </a:lnTo>
                <a:lnTo>
                  <a:pt x="76817" y="28825"/>
                </a:lnTo>
                <a:lnTo>
                  <a:pt x="76626" y="27717"/>
                </a:lnTo>
                <a:lnTo>
                  <a:pt x="81088" y="30745"/>
                </a:lnTo>
                <a:lnTo>
                  <a:pt x="81883" y="34728"/>
                </a:lnTo>
                <a:lnTo>
                  <a:pt x="86555" y="22740"/>
                </a:lnTo>
                <a:lnTo>
                  <a:pt x="81883" y="20549"/>
                </a:lnTo>
                <a:lnTo>
                  <a:pt x="72802" y="13859"/>
                </a:lnTo>
                <a:lnTo>
                  <a:pt x="70572" y="21664"/>
                </a:lnTo>
                <a:lnTo>
                  <a:pt x="67386" y="28515"/>
                </a:lnTo>
                <a:lnTo>
                  <a:pt x="71368" y="37913"/>
                </a:lnTo>
                <a:lnTo>
                  <a:pt x="72483" y="47950"/>
                </a:lnTo>
                <a:lnTo>
                  <a:pt x="69936" y="51296"/>
                </a:lnTo>
                <a:lnTo>
                  <a:pt x="66271" y="57508"/>
                </a:lnTo>
                <a:lnTo>
                  <a:pt x="68023" y="67544"/>
                </a:lnTo>
                <a:lnTo>
                  <a:pt x="60537" y="50817"/>
                </a:lnTo>
                <a:lnTo>
                  <a:pt x="55280" y="48906"/>
                </a:lnTo>
                <a:lnTo>
                  <a:pt x="51137" y="43967"/>
                </a:lnTo>
                <a:lnTo>
                  <a:pt x="50341" y="31222"/>
                </a:lnTo>
                <a:lnTo>
                  <a:pt x="51775" y="23895"/>
                </a:lnTo>
                <a:lnTo>
                  <a:pt x="46676" y="16408"/>
                </a:lnTo>
                <a:lnTo>
                  <a:pt x="42376" y="11946"/>
                </a:lnTo>
                <a:lnTo>
                  <a:pt x="35685" y="18478"/>
                </a:lnTo>
                <a:lnTo>
                  <a:pt x="32498" y="22940"/>
                </a:lnTo>
                <a:lnTo>
                  <a:pt x="32658" y="17522"/>
                </a:lnTo>
                <a:lnTo>
                  <a:pt x="32658" y="11309"/>
                </a:lnTo>
                <a:lnTo>
                  <a:pt x="31064" y="6052"/>
                </a:lnTo>
                <a:lnTo>
                  <a:pt x="22866" y="-5713"/>
                </a:lnTo>
                <a:lnTo>
                  <a:pt x="16090" y="-2071"/>
                </a:lnTo>
                <a:lnTo>
                  <a:pt x="17927" y="9889"/>
                </a:lnTo>
                <a:lnTo>
                  <a:pt x="22679" y="18479"/>
                </a:lnTo>
                <a:lnTo>
                  <a:pt x="34400" y="30888"/>
                </a:lnTo>
                <a:lnTo>
                  <a:pt x="35046" y="31541"/>
                </a:lnTo>
                <a:lnTo>
                  <a:pt x="35685" y="24055"/>
                </a:lnTo>
                <a:lnTo>
                  <a:pt x="41419" y="19276"/>
                </a:lnTo>
                <a:lnTo>
                  <a:pt x="41627" y="29764"/>
                </a:lnTo>
                <a:lnTo>
                  <a:pt x="45510" y="39885"/>
                </a:lnTo>
                <a:lnTo>
                  <a:pt x="51456" y="50977"/>
                </a:lnTo>
                <a:lnTo>
                  <a:pt x="38491" y="37726"/>
                </a:lnTo>
                <a:lnTo>
                  <a:pt x="29516" y="29346"/>
                </a:lnTo>
                <a:lnTo>
                  <a:pt x="21810" y="23788"/>
                </a:lnTo>
                <a:lnTo>
                  <a:pt x="12654" y="18998"/>
                </a:lnTo>
                <a:lnTo>
                  <a:pt x="3503" y="14814"/>
                </a:lnTo>
                <a:lnTo>
                  <a:pt x="8125" y="11628"/>
                </a:lnTo>
                <a:lnTo>
                  <a:pt x="14974" y="13540"/>
                </a:lnTo>
                <a:lnTo>
                  <a:pt x="7856" y="-4774"/>
                </a:lnTo>
                <a:lnTo>
                  <a:pt x="6362" y="-14954"/>
                </a:lnTo>
                <a:lnTo>
                  <a:pt x="6372" y="-16250"/>
                </a:lnTo>
                <a:lnTo>
                  <a:pt x="0" y="-7329"/>
                </a:lnTo>
                <a:lnTo>
                  <a:pt x="4779" y="6052"/>
                </a:lnTo>
                <a:lnTo>
                  <a:pt x="1522" y="16909"/>
                </a:lnTo>
                <a:lnTo>
                  <a:pt x="8031" y="24085"/>
                </a:lnTo>
                <a:lnTo>
                  <a:pt x="12584" y="26602"/>
                </a:lnTo>
                <a:lnTo>
                  <a:pt x="24852" y="32656"/>
                </a:lnTo>
                <a:lnTo>
                  <a:pt x="21983" y="34090"/>
                </a:lnTo>
                <a:lnTo>
                  <a:pt x="16408" y="46516"/>
                </a:lnTo>
                <a:lnTo>
                  <a:pt x="31382" y="47472"/>
                </a:lnTo>
                <a:lnTo>
                  <a:pt x="44604" y="50977"/>
                </a:lnTo>
                <a:lnTo>
                  <a:pt x="44604" y="56234"/>
                </a:lnTo>
                <a:lnTo>
                  <a:pt x="45561" y="61650"/>
                </a:lnTo>
                <a:lnTo>
                  <a:pt x="53047" y="60694"/>
                </a:lnTo>
                <a:lnTo>
                  <a:pt x="52411" y="60377"/>
                </a:lnTo>
                <a:lnTo>
                  <a:pt x="63722" y="62447"/>
                </a:lnTo>
                <a:lnTo>
                  <a:pt x="67067" y="76785"/>
                </a:lnTo>
                <a:lnTo>
                  <a:pt x="71688" y="76466"/>
                </a:lnTo>
                <a:lnTo>
                  <a:pt x="73280" y="75032"/>
                </a:lnTo>
                <a:lnTo>
                  <a:pt x="81050" y="58172"/>
                </a:lnTo>
                <a:lnTo>
                  <a:pt x="87936" y="53047"/>
                </a:lnTo>
                <a:lnTo>
                  <a:pt x="95808" y="43185"/>
                </a:lnTo>
                <a:lnTo>
                  <a:pt x="93512" y="3918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47457" y="5989412"/>
            <a:ext cx="94474" cy="97175"/>
          </a:xfrm>
          <a:custGeom>
            <a:avLst/>
            <a:gdLst/>
            <a:ahLst/>
            <a:cxnLst/>
            <a:rect l="l" t="t" r="r" b="b"/>
            <a:pathLst>
              <a:path w="94474" h="97175">
                <a:moveTo>
                  <a:pt x="40234" y="21506"/>
                </a:moveTo>
                <a:lnTo>
                  <a:pt x="32747" y="19116"/>
                </a:lnTo>
                <a:lnTo>
                  <a:pt x="30517" y="28037"/>
                </a:lnTo>
                <a:lnTo>
                  <a:pt x="22646" y="17641"/>
                </a:lnTo>
                <a:lnTo>
                  <a:pt x="13096" y="20147"/>
                </a:lnTo>
                <a:lnTo>
                  <a:pt x="11400" y="21028"/>
                </a:lnTo>
                <a:lnTo>
                  <a:pt x="2670" y="30289"/>
                </a:lnTo>
                <a:lnTo>
                  <a:pt x="0" y="36673"/>
                </a:lnTo>
                <a:lnTo>
                  <a:pt x="4182" y="42570"/>
                </a:lnTo>
                <a:lnTo>
                  <a:pt x="16010" y="50370"/>
                </a:lnTo>
                <a:lnTo>
                  <a:pt x="22392" y="54164"/>
                </a:lnTo>
                <a:lnTo>
                  <a:pt x="16687" y="65983"/>
                </a:lnTo>
                <a:lnTo>
                  <a:pt x="18124" y="71710"/>
                </a:lnTo>
                <a:lnTo>
                  <a:pt x="29286" y="73739"/>
                </a:lnTo>
                <a:lnTo>
                  <a:pt x="44057" y="74235"/>
                </a:lnTo>
                <a:lnTo>
                  <a:pt x="48359" y="85228"/>
                </a:lnTo>
                <a:lnTo>
                  <a:pt x="64130" y="82041"/>
                </a:lnTo>
                <a:lnTo>
                  <a:pt x="75693" y="79358"/>
                </a:lnTo>
                <a:lnTo>
                  <a:pt x="84215" y="88214"/>
                </a:lnTo>
                <a:lnTo>
                  <a:pt x="84363" y="88413"/>
                </a:lnTo>
                <a:lnTo>
                  <a:pt x="84681" y="91758"/>
                </a:lnTo>
                <a:lnTo>
                  <a:pt x="88663" y="97175"/>
                </a:lnTo>
                <a:lnTo>
                  <a:pt x="89060" y="83573"/>
                </a:lnTo>
                <a:lnTo>
                  <a:pt x="90057" y="70665"/>
                </a:lnTo>
                <a:lnTo>
                  <a:pt x="91372" y="62128"/>
                </a:lnTo>
                <a:lnTo>
                  <a:pt x="92327" y="59260"/>
                </a:lnTo>
                <a:lnTo>
                  <a:pt x="92009" y="55438"/>
                </a:lnTo>
                <a:lnTo>
                  <a:pt x="92009" y="50340"/>
                </a:lnTo>
                <a:lnTo>
                  <a:pt x="93282" y="44923"/>
                </a:lnTo>
                <a:lnTo>
                  <a:pt x="94474" y="34554"/>
                </a:lnTo>
                <a:lnTo>
                  <a:pt x="80576" y="33326"/>
                </a:lnTo>
                <a:lnTo>
                  <a:pt x="77354" y="33454"/>
                </a:lnTo>
                <a:lnTo>
                  <a:pt x="80539" y="26443"/>
                </a:lnTo>
                <a:lnTo>
                  <a:pt x="76555" y="16727"/>
                </a:lnTo>
                <a:lnTo>
                  <a:pt x="73051" y="6211"/>
                </a:lnTo>
                <a:lnTo>
                  <a:pt x="62059" y="14338"/>
                </a:lnTo>
                <a:lnTo>
                  <a:pt x="63970" y="5097"/>
                </a:lnTo>
                <a:lnTo>
                  <a:pt x="50748" y="0"/>
                </a:lnTo>
                <a:lnTo>
                  <a:pt x="39430" y="832"/>
                </a:lnTo>
                <a:lnTo>
                  <a:pt x="38806" y="12773"/>
                </a:lnTo>
                <a:lnTo>
                  <a:pt x="40234" y="215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55595" y="6013245"/>
            <a:ext cx="80843" cy="62987"/>
          </a:xfrm>
          <a:custGeom>
            <a:avLst/>
            <a:gdLst/>
            <a:ahLst/>
            <a:cxnLst/>
            <a:rect l="l" t="t" r="r" b="b"/>
            <a:pathLst>
              <a:path w="80843" h="62987">
                <a:moveTo>
                  <a:pt x="12443" y="41157"/>
                </a:moveTo>
                <a:lnTo>
                  <a:pt x="12105" y="47180"/>
                </a:lnTo>
                <a:lnTo>
                  <a:pt x="19731" y="48176"/>
                </a:lnTo>
                <a:lnTo>
                  <a:pt x="36874" y="45783"/>
                </a:lnTo>
                <a:lnTo>
                  <a:pt x="38671" y="53454"/>
                </a:lnTo>
                <a:lnTo>
                  <a:pt x="44336" y="58652"/>
                </a:lnTo>
                <a:lnTo>
                  <a:pt x="60293" y="54385"/>
                </a:lnTo>
                <a:lnTo>
                  <a:pt x="73038" y="51996"/>
                </a:lnTo>
                <a:lnTo>
                  <a:pt x="78454" y="58527"/>
                </a:lnTo>
                <a:lnTo>
                  <a:pt x="80683" y="62987"/>
                </a:lnTo>
                <a:lnTo>
                  <a:pt x="80843" y="59483"/>
                </a:lnTo>
                <a:lnTo>
                  <a:pt x="78236" y="47267"/>
                </a:lnTo>
                <a:lnTo>
                  <a:pt x="74049" y="35992"/>
                </a:lnTo>
                <a:lnTo>
                  <a:pt x="66187" y="30808"/>
                </a:lnTo>
                <a:lnTo>
                  <a:pt x="65231" y="26189"/>
                </a:lnTo>
                <a:lnTo>
                  <a:pt x="62682" y="20136"/>
                </a:lnTo>
                <a:lnTo>
                  <a:pt x="59955" y="15800"/>
                </a:lnTo>
                <a:lnTo>
                  <a:pt x="53726" y="10095"/>
                </a:lnTo>
                <a:lnTo>
                  <a:pt x="46115" y="17904"/>
                </a:lnTo>
                <a:lnTo>
                  <a:pt x="41611" y="8893"/>
                </a:lnTo>
                <a:lnTo>
                  <a:pt x="34884" y="0"/>
                </a:lnTo>
                <a:lnTo>
                  <a:pt x="26360" y="1656"/>
                </a:lnTo>
                <a:lnTo>
                  <a:pt x="20943" y="2930"/>
                </a:lnTo>
                <a:lnTo>
                  <a:pt x="21422" y="8984"/>
                </a:lnTo>
                <a:lnTo>
                  <a:pt x="20785" y="16789"/>
                </a:lnTo>
                <a:lnTo>
                  <a:pt x="35280" y="27622"/>
                </a:lnTo>
                <a:lnTo>
                  <a:pt x="31459" y="20613"/>
                </a:lnTo>
                <a:lnTo>
                  <a:pt x="32893" y="9461"/>
                </a:lnTo>
                <a:lnTo>
                  <a:pt x="34041" y="12405"/>
                </a:lnTo>
                <a:lnTo>
                  <a:pt x="40634" y="22336"/>
                </a:lnTo>
                <a:lnTo>
                  <a:pt x="56469" y="36384"/>
                </a:lnTo>
                <a:lnTo>
                  <a:pt x="54398" y="32401"/>
                </a:lnTo>
                <a:lnTo>
                  <a:pt x="55992" y="27304"/>
                </a:lnTo>
                <a:lnTo>
                  <a:pt x="58859" y="34632"/>
                </a:lnTo>
                <a:lnTo>
                  <a:pt x="66983" y="39411"/>
                </a:lnTo>
                <a:lnTo>
                  <a:pt x="71602" y="41959"/>
                </a:lnTo>
                <a:lnTo>
                  <a:pt x="73674" y="49287"/>
                </a:lnTo>
                <a:lnTo>
                  <a:pt x="70829" y="47466"/>
                </a:lnTo>
                <a:lnTo>
                  <a:pt x="60251" y="41906"/>
                </a:lnTo>
                <a:lnTo>
                  <a:pt x="40061" y="33356"/>
                </a:lnTo>
                <a:lnTo>
                  <a:pt x="37741" y="32196"/>
                </a:lnTo>
                <a:lnTo>
                  <a:pt x="28643" y="26633"/>
                </a:lnTo>
                <a:lnTo>
                  <a:pt x="16423" y="16459"/>
                </a:lnTo>
                <a:lnTo>
                  <a:pt x="5173" y="1656"/>
                </a:lnTo>
                <a:lnTo>
                  <a:pt x="3644" y="4120"/>
                </a:lnTo>
                <a:lnTo>
                  <a:pt x="0" y="12577"/>
                </a:lnTo>
                <a:lnTo>
                  <a:pt x="4463" y="18837"/>
                </a:lnTo>
                <a:lnTo>
                  <a:pt x="19670" y="27622"/>
                </a:lnTo>
                <a:lnTo>
                  <a:pt x="19189" y="28466"/>
                </a:lnTo>
                <a:lnTo>
                  <a:pt x="12443" y="411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96044" y="5991802"/>
            <a:ext cx="8691" cy="23735"/>
          </a:xfrm>
          <a:custGeom>
            <a:avLst/>
            <a:gdLst/>
            <a:ahLst/>
            <a:cxnLst/>
            <a:rect l="l" t="t" r="r" b="b"/>
            <a:pathLst>
              <a:path w="8691" h="23735">
                <a:moveTo>
                  <a:pt x="7099" y="23735"/>
                </a:moveTo>
                <a:lnTo>
                  <a:pt x="8691" y="10035"/>
                </a:lnTo>
                <a:lnTo>
                  <a:pt x="2160" y="0"/>
                </a:lnTo>
                <a:lnTo>
                  <a:pt x="0" y="13451"/>
                </a:lnTo>
                <a:lnTo>
                  <a:pt x="5459" y="22182"/>
                </a:lnTo>
                <a:lnTo>
                  <a:pt x="7099" y="237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15569" y="6002794"/>
            <a:ext cx="9080" cy="21346"/>
          </a:xfrm>
          <a:custGeom>
            <a:avLst/>
            <a:gdLst/>
            <a:ahLst/>
            <a:cxnLst/>
            <a:rect l="l" t="t" r="r" b="b"/>
            <a:pathLst>
              <a:path w="9080" h="21346">
                <a:moveTo>
                  <a:pt x="161" y="2708"/>
                </a:moveTo>
                <a:lnTo>
                  <a:pt x="161" y="21346"/>
                </a:lnTo>
                <a:lnTo>
                  <a:pt x="6691" y="17522"/>
                </a:lnTo>
                <a:lnTo>
                  <a:pt x="9080" y="0"/>
                </a:lnTo>
                <a:lnTo>
                  <a:pt x="0" y="1592"/>
                </a:lnTo>
                <a:lnTo>
                  <a:pt x="161" y="2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63680" y="6118293"/>
            <a:ext cx="23257" cy="41418"/>
          </a:xfrm>
          <a:custGeom>
            <a:avLst/>
            <a:gdLst/>
            <a:ahLst/>
            <a:cxnLst/>
            <a:rect l="l" t="t" r="r" b="b"/>
            <a:pathLst>
              <a:path w="23257" h="41418">
                <a:moveTo>
                  <a:pt x="3186" y="38869"/>
                </a:moveTo>
                <a:lnTo>
                  <a:pt x="5894" y="38869"/>
                </a:lnTo>
                <a:lnTo>
                  <a:pt x="8601" y="37118"/>
                </a:lnTo>
                <a:lnTo>
                  <a:pt x="18109" y="24332"/>
                </a:lnTo>
                <a:lnTo>
                  <a:pt x="17204" y="18159"/>
                </a:lnTo>
                <a:lnTo>
                  <a:pt x="18319" y="13699"/>
                </a:lnTo>
                <a:lnTo>
                  <a:pt x="20869" y="11628"/>
                </a:lnTo>
                <a:lnTo>
                  <a:pt x="23257" y="10831"/>
                </a:lnTo>
                <a:lnTo>
                  <a:pt x="21347" y="8124"/>
                </a:lnTo>
                <a:lnTo>
                  <a:pt x="20391" y="9239"/>
                </a:lnTo>
                <a:lnTo>
                  <a:pt x="14655" y="3981"/>
                </a:lnTo>
                <a:lnTo>
                  <a:pt x="15929" y="1432"/>
                </a:lnTo>
                <a:lnTo>
                  <a:pt x="15133" y="0"/>
                </a:lnTo>
                <a:lnTo>
                  <a:pt x="8920" y="7009"/>
                </a:lnTo>
                <a:lnTo>
                  <a:pt x="6849" y="15452"/>
                </a:lnTo>
                <a:lnTo>
                  <a:pt x="2548" y="24851"/>
                </a:lnTo>
                <a:lnTo>
                  <a:pt x="956" y="33931"/>
                </a:lnTo>
                <a:lnTo>
                  <a:pt x="318" y="38869"/>
                </a:lnTo>
                <a:lnTo>
                  <a:pt x="0" y="41418"/>
                </a:lnTo>
                <a:lnTo>
                  <a:pt x="3186" y="3886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74991" y="6137247"/>
            <a:ext cx="21346" cy="19913"/>
          </a:xfrm>
          <a:custGeom>
            <a:avLst/>
            <a:gdLst/>
            <a:ahLst/>
            <a:cxnLst/>
            <a:rect l="l" t="t" r="r" b="b"/>
            <a:pathLst>
              <a:path w="21346" h="19913">
                <a:moveTo>
                  <a:pt x="14655" y="8442"/>
                </a:moveTo>
                <a:lnTo>
                  <a:pt x="15452" y="158"/>
                </a:lnTo>
                <a:lnTo>
                  <a:pt x="13221" y="0"/>
                </a:lnTo>
                <a:lnTo>
                  <a:pt x="9397" y="10833"/>
                </a:lnTo>
                <a:lnTo>
                  <a:pt x="2866" y="17364"/>
                </a:lnTo>
                <a:lnTo>
                  <a:pt x="0" y="19913"/>
                </a:lnTo>
                <a:lnTo>
                  <a:pt x="478" y="19913"/>
                </a:lnTo>
                <a:lnTo>
                  <a:pt x="8602" y="15293"/>
                </a:lnTo>
                <a:lnTo>
                  <a:pt x="15612" y="10514"/>
                </a:lnTo>
                <a:lnTo>
                  <a:pt x="21346" y="6052"/>
                </a:lnTo>
                <a:lnTo>
                  <a:pt x="19593" y="3185"/>
                </a:lnTo>
                <a:lnTo>
                  <a:pt x="16887" y="7009"/>
                </a:lnTo>
                <a:lnTo>
                  <a:pt x="14655" y="84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99206" y="6154611"/>
            <a:ext cx="5257" cy="2548"/>
          </a:xfrm>
          <a:custGeom>
            <a:avLst/>
            <a:gdLst/>
            <a:ahLst/>
            <a:cxnLst/>
            <a:rect l="l" t="t" r="r" b="b"/>
            <a:pathLst>
              <a:path w="5257" h="2548">
                <a:moveTo>
                  <a:pt x="5257" y="2548"/>
                </a:moveTo>
                <a:lnTo>
                  <a:pt x="1592" y="0"/>
                </a:lnTo>
                <a:lnTo>
                  <a:pt x="0" y="2548"/>
                </a:lnTo>
                <a:lnTo>
                  <a:pt x="5257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59856" y="6171979"/>
            <a:ext cx="58944" cy="59262"/>
          </a:xfrm>
          <a:custGeom>
            <a:avLst/>
            <a:gdLst/>
            <a:ahLst/>
            <a:cxnLst/>
            <a:rect l="l" t="t" r="r" b="b"/>
            <a:pathLst>
              <a:path w="58944" h="59262">
                <a:moveTo>
                  <a:pt x="23721" y="28659"/>
                </a:moveTo>
                <a:lnTo>
                  <a:pt x="32634" y="39555"/>
                </a:lnTo>
                <a:lnTo>
                  <a:pt x="37729" y="49897"/>
                </a:lnTo>
                <a:lnTo>
                  <a:pt x="39959" y="59057"/>
                </a:lnTo>
                <a:lnTo>
                  <a:pt x="39985" y="59262"/>
                </a:lnTo>
                <a:lnTo>
                  <a:pt x="49992" y="43453"/>
                </a:lnTo>
                <a:lnTo>
                  <a:pt x="55964" y="31312"/>
                </a:lnTo>
                <a:lnTo>
                  <a:pt x="57828" y="26922"/>
                </a:lnTo>
                <a:lnTo>
                  <a:pt x="57669" y="27241"/>
                </a:lnTo>
                <a:lnTo>
                  <a:pt x="58944" y="10355"/>
                </a:lnTo>
                <a:lnTo>
                  <a:pt x="52412" y="3505"/>
                </a:lnTo>
                <a:lnTo>
                  <a:pt x="53845" y="1912"/>
                </a:lnTo>
                <a:lnTo>
                  <a:pt x="48588" y="3186"/>
                </a:lnTo>
                <a:lnTo>
                  <a:pt x="42057" y="0"/>
                </a:lnTo>
                <a:lnTo>
                  <a:pt x="33457" y="8726"/>
                </a:lnTo>
                <a:lnTo>
                  <a:pt x="23838" y="6755"/>
                </a:lnTo>
                <a:lnTo>
                  <a:pt x="21347" y="5416"/>
                </a:lnTo>
                <a:lnTo>
                  <a:pt x="12585" y="0"/>
                </a:lnTo>
                <a:lnTo>
                  <a:pt x="7169" y="3027"/>
                </a:lnTo>
                <a:lnTo>
                  <a:pt x="4301" y="4618"/>
                </a:lnTo>
                <a:lnTo>
                  <a:pt x="0" y="8444"/>
                </a:lnTo>
                <a:lnTo>
                  <a:pt x="5576" y="15134"/>
                </a:lnTo>
                <a:lnTo>
                  <a:pt x="10038" y="17842"/>
                </a:lnTo>
                <a:lnTo>
                  <a:pt x="23721" y="2865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40263" y="6068745"/>
            <a:ext cx="39188" cy="88414"/>
          </a:xfrm>
          <a:custGeom>
            <a:avLst/>
            <a:gdLst/>
            <a:ahLst/>
            <a:cxnLst/>
            <a:rect l="l" t="t" r="r" b="b"/>
            <a:pathLst>
              <a:path w="39188" h="88414">
                <a:moveTo>
                  <a:pt x="27559" y="15133"/>
                </a:moveTo>
                <a:lnTo>
                  <a:pt x="28992" y="22781"/>
                </a:lnTo>
                <a:lnTo>
                  <a:pt x="32179" y="26762"/>
                </a:lnTo>
                <a:lnTo>
                  <a:pt x="32338" y="36799"/>
                </a:lnTo>
                <a:lnTo>
                  <a:pt x="32338" y="42056"/>
                </a:lnTo>
                <a:lnTo>
                  <a:pt x="34250" y="38233"/>
                </a:lnTo>
                <a:lnTo>
                  <a:pt x="36003" y="37595"/>
                </a:lnTo>
                <a:lnTo>
                  <a:pt x="35206" y="30109"/>
                </a:lnTo>
                <a:lnTo>
                  <a:pt x="33771" y="25011"/>
                </a:lnTo>
                <a:lnTo>
                  <a:pt x="35525" y="18638"/>
                </a:lnTo>
                <a:lnTo>
                  <a:pt x="39188" y="20391"/>
                </a:lnTo>
                <a:lnTo>
                  <a:pt x="37594" y="9080"/>
                </a:lnTo>
                <a:lnTo>
                  <a:pt x="35045" y="4779"/>
                </a:lnTo>
                <a:lnTo>
                  <a:pt x="33613" y="158"/>
                </a:lnTo>
                <a:lnTo>
                  <a:pt x="20679" y="12606"/>
                </a:lnTo>
                <a:lnTo>
                  <a:pt x="11427" y="24733"/>
                </a:lnTo>
                <a:lnTo>
                  <a:pt x="5119" y="35373"/>
                </a:lnTo>
                <a:lnTo>
                  <a:pt x="1338" y="43520"/>
                </a:lnTo>
                <a:lnTo>
                  <a:pt x="317" y="46198"/>
                </a:lnTo>
                <a:lnTo>
                  <a:pt x="476" y="50022"/>
                </a:lnTo>
                <a:lnTo>
                  <a:pt x="0" y="52411"/>
                </a:lnTo>
                <a:lnTo>
                  <a:pt x="11382" y="51838"/>
                </a:lnTo>
                <a:lnTo>
                  <a:pt x="12950" y="58544"/>
                </a:lnTo>
                <a:lnTo>
                  <a:pt x="7805" y="74874"/>
                </a:lnTo>
                <a:lnTo>
                  <a:pt x="6212" y="79653"/>
                </a:lnTo>
                <a:lnTo>
                  <a:pt x="12105" y="88414"/>
                </a:lnTo>
                <a:lnTo>
                  <a:pt x="14814" y="87139"/>
                </a:lnTo>
                <a:lnTo>
                  <a:pt x="15929" y="84273"/>
                </a:lnTo>
                <a:lnTo>
                  <a:pt x="15612" y="78856"/>
                </a:lnTo>
                <a:lnTo>
                  <a:pt x="12105" y="70572"/>
                </a:lnTo>
                <a:lnTo>
                  <a:pt x="19434" y="58625"/>
                </a:lnTo>
                <a:lnTo>
                  <a:pt x="22992" y="47456"/>
                </a:lnTo>
                <a:lnTo>
                  <a:pt x="18201" y="37658"/>
                </a:lnTo>
                <a:lnTo>
                  <a:pt x="15612" y="34091"/>
                </a:lnTo>
                <a:lnTo>
                  <a:pt x="16885" y="30586"/>
                </a:lnTo>
                <a:lnTo>
                  <a:pt x="17204" y="29152"/>
                </a:lnTo>
                <a:lnTo>
                  <a:pt x="20708" y="32818"/>
                </a:lnTo>
                <a:lnTo>
                  <a:pt x="24055" y="36322"/>
                </a:lnTo>
                <a:lnTo>
                  <a:pt x="21504" y="33614"/>
                </a:lnTo>
                <a:lnTo>
                  <a:pt x="20231" y="29471"/>
                </a:lnTo>
                <a:lnTo>
                  <a:pt x="20389" y="21187"/>
                </a:lnTo>
                <a:lnTo>
                  <a:pt x="23417" y="15930"/>
                </a:lnTo>
                <a:lnTo>
                  <a:pt x="29789" y="9878"/>
                </a:lnTo>
                <a:lnTo>
                  <a:pt x="27559" y="1513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73557" y="6068427"/>
            <a:ext cx="318" cy="318"/>
          </a:xfrm>
          <a:custGeom>
            <a:avLst/>
            <a:gdLst/>
            <a:ahLst/>
            <a:cxnLst/>
            <a:rect l="l" t="t" r="r" b="b"/>
            <a:pathLst>
              <a:path w="318" h="318">
                <a:moveTo>
                  <a:pt x="0" y="318"/>
                </a:moveTo>
                <a:lnTo>
                  <a:pt x="160" y="158"/>
                </a:lnTo>
                <a:lnTo>
                  <a:pt x="318" y="0"/>
                </a:lnTo>
                <a:lnTo>
                  <a:pt x="160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49343" y="5899245"/>
            <a:ext cx="50340" cy="47791"/>
          </a:xfrm>
          <a:custGeom>
            <a:avLst/>
            <a:gdLst/>
            <a:ahLst/>
            <a:cxnLst/>
            <a:rect l="l" t="t" r="r" b="b"/>
            <a:pathLst>
              <a:path w="50340" h="47791">
                <a:moveTo>
                  <a:pt x="34409" y="6054"/>
                </a:moveTo>
                <a:lnTo>
                  <a:pt x="31701" y="13381"/>
                </a:lnTo>
                <a:lnTo>
                  <a:pt x="36160" y="10993"/>
                </a:lnTo>
                <a:lnTo>
                  <a:pt x="38550" y="9399"/>
                </a:lnTo>
                <a:lnTo>
                  <a:pt x="42374" y="10514"/>
                </a:lnTo>
                <a:lnTo>
                  <a:pt x="41386" y="27144"/>
                </a:lnTo>
                <a:lnTo>
                  <a:pt x="41737" y="40028"/>
                </a:lnTo>
                <a:lnTo>
                  <a:pt x="42534" y="47791"/>
                </a:lnTo>
                <a:lnTo>
                  <a:pt x="43489" y="45402"/>
                </a:lnTo>
                <a:lnTo>
                  <a:pt x="44764" y="42694"/>
                </a:lnTo>
                <a:lnTo>
                  <a:pt x="46040" y="39985"/>
                </a:lnTo>
                <a:lnTo>
                  <a:pt x="46198" y="39827"/>
                </a:lnTo>
                <a:lnTo>
                  <a:pt x="49862" y="30905"/>
                </a:lnTo>
                <a:lnTo>
                  <a:pt x="50340" y="21506"/>
                </a:lnTo>
                <a:lnTo>
                  <a:pt x="50340" y="17683"/>
                </a:lnTo>
                <a:lnTo>
                  <a:pt x="50021" y="11151"/>
                </a:lnTo>
                <a:lnTo>
                  <a:pt x="47472" y="4779"/>
                </a:lnTo>
                <a:lnTo>
                  <a:pt x="40622" y="1911"/>
                </a:lnTo>
                <a:lnTo>
                  <a:pt x="41418" y="158"/>
                </a:lnTo>
                <a:lnTo>
                  <a:pt x="40782" y="0"/>
                </a:lnTo>
                <a:lnTo>
                  <a:pt x="38232" y="2071"/>
                </a:lnTo>
                <a:lnTo>
                  <a:pt x="34409" y="6054"/>
                </a:lnTo>
                <a:close/>
              </a:path>
              <a:path w="50340" h="47791">
                <a:moveTo>
                  <a:pt x="1910" y="5895"/>
                </a:moveTo>
                <a:lnTo>
                  <a:pt x="2070" y="9558"/>
                </a:lnTo>
                <a:lnTo>
                  <a:pt x="0" y="12106"/>
                </a:lnTo>
                <a:lnTo>
                  <a:pt x="1273" y="15453"/>
                </a:lnTo>
                <a:lnTo>
                  <a:pt x="6531" y="16567"/>
                </a:lnTo>
                <a:lnTo>
                  <a:pt x="11788" y="18000"/>
                </a:lnTo>
                <a:lnTo>
                  <a:pt x="19434" y="17045"/>
                </a:lnTo>
                <a:lnTo>
                  <a:pt x="19276" y="14974"/>
                </a:lnTo>
                <a:lnTo>
                  <a:pt x="18000" y="6212"/>
                </a:lnTo>
                <a:lnTo>
                  <a:pt x="8761" y="5735"/>
                </a:lnTo>
                <a:lnTo>
                  <a:pt x="5734" y="6372"/>
                </a:lnTo>
                <a:lnTo>
                  <a:pt x="1910" y="589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86141" y="5969817"/>
            <a:ext cx="161" cy="318"/>
          </a:xfrm>
          <a:custGeom>
            <a:avLst/>
            <a:gdLst/>
            <a:ahLst/>
            <a:cxnLst/>
            <a:rect l="l" t="t" r="r" b="b"/>
            <a:pathLst>
              <a:path w="161" h="318">
                <a:moveTo>
                  <a:pt x="0" y="160"/>
                </a:moveTo>
                <a:lnTo>
                  <a:pt x="0" y="0"/>
                </a:lnTo>
                <a:lnTo>
                  <a:pt x="161" y="0"/>
                </a:lnTo>
                <a:lnTo>
                  <a:pt x="161" y="318"/>
                </a:lnTo>
                <a:lnTo>
                  <a:pt x="0" y="1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73557" y="6068427"/>
            <a:ext cx="318" cy="318"/>
          </a:xfrm>
          <a:custGeom>
            <a:avLst/>
            <a:gdLst/>
            <a:ahLst/>
            <a:cxnLst/>
            <a:rect l="l" t="t" r="r" b="b"/>
            <a:pathLst>
              <a:path w="318" h="318">
                <a:moveTo>
                  <a:pt x="0" y="318"/>
                </a:moveTo>
                <a:lnTo>
                  <a:pt x="160" y="158"/>
                </a:lnTo>
                <a:lnTo>
                  <a:pt x="318" y="0"/>
                </a:lnTo>
                <a:lnTo>
                  <a:pt x="160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74353" y="6070339"/>
            <a:ext cx="160" cy="160"/>
          </a:xfrm>
          <a:custGeom>
            <a:avLst/>
            <a:gdLst/>
            <a:ahLst/>
            <a:cxnLst/>
            <a:rect l="l" t="t" r="r" b="b"/>
            <a:pathLst>
              <a:path w="160" h="160">
                <a:moveTo>
                  <a:pt x="0" y="0"/>
                </a:moveTo>
                <a:lnTo>
                  <a:pt x="160" y="0"/>
                </a:lnTo>
                <a:lnTo>
                  <a:pt x="160" y="160"/>
                </a:lnTo>
                <a:lnTo>
                  <a:pt x="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44244" y="5904343"/>
            <a:ext cx="47633" cy="53686"/>
          </a:xfrm>
          <a:custGeom>
            <a:avLst/>
            <a:gdLst/>
            <a:ahLst/>
            <a:cxnLst/>
            <a:rect l="l" t="t" r="r" b="b"/>
            <a:pathLst>
              <a:path w="47633" h="53686">
                <a:moveTo>
                  <a:pt x="4620" y="160"/>
                </a:moveTo>
                <a:lnTo>
                  <a:pt x="318" y="3822"/>
                </a:lnTo>
                <a:lnTo>
                  <a:pt x="0" y="7327"/>
                </a:lnTo>
                <a:lnTo>
                  <a:pt x="637" y="9559"/>
                </a:lnTo>
                <a:lnTo>
                  <a:pt x="1275" y="12108"/>
                </a:lnTo>
                <a:lnTo>
                  <a:pt x="3505" y="14018"/>
                </a:lnTo>
                <a:lnTo>
                  <a:pt x="7169" y="15293"/>
                </a:lnTo>
                <a:lnTo>
                  <a:pt x="9399" y="18321"/>
                </a:lnTo>
                <a:lnTo>
                  <a:pt x="12266" y="22462"/>
                </a:lnTo>
                <a:lnTo>
                  <a:pt x="15294" y="27560"/>
                </a:lnTo>
                <a:lnTo>
                  <a:pt x="18798" y="28675"/>
                </a:lnTo>
                <a:lnTo>
                  <a:pt x="22144" y="32020"/>
                </a:lnTo>
                <a:lnTo>
                  <a:pt x="23417" y="40144"/>
                </a:lnTo>
                <a:lnTo>
                  <a:pt x="23100" y="41419"/>
                </a:lnTo>
                <a:lnTo>
                  <a:pt x="23577" y="45243"/>
                </a:lnTo>
                <a:lnTo>
                  <a:pt x="24851" y="49066"/>
                </a:lnTo>
                <a:lnTo>
                  <a:pt x="22463" y="51934"/>
                </a:lnTo>
                <a:lnTo>
                  <a:pt x="28516" y="53049"/>
                </a:lnTo>
                <a:lnTo>
                  <a:pt x="31064" y="53686"/>
                </a:lnTo>
                <a:lnTo>
                  <a:pt x="34569" y="53207"/>
                </a:lnTo>
                <a:lnTo>
                  <a:pt x="36321" y="52890"/>
                </a:lnTo>
                <a:lnTo>
                  <a:pt x="39668" y="51615"/>
                </a:lnTo>
                <a:lnTo>
                  <a:pt x="43649" y="49385"/>
                </a:lnTo>
                <a:lnTo>
                  <a:pt x="46198" y="45881"/>
                </a:lnTo>
                <a:lnTo>
                  <a:pt x="47633" y="42693"/>
                </a:lnTo>
                <a:lnTo>
                  <a:pt x="46836" y="34930"/>
                </a:lnTo>
                <a:lnTo>
                  <a:pt x="46485" y="22047"/>
                </a:lnTo>
                <a:lnTo>
                  <a:pt x="47473" y="5416"/>
                </a:lnTo>
                <a:lnTo>
                  <a:pt x="43649" y="4301"/>
                </a:lnTo>
                <a:lnTo>
                  <a:pt x="39030" y="7169"/>
                </a:lnTo>
                <a:lnTo>
                  <a:pt x="34888" y="9080"/>
                </a:lnTo>
                <a:lnTo>
                  <a:pt x="32339" y="10036"/>
                </a:lnTo>
                <a:lnTo>
                  <a:pt x="29790" y="10833"/>
                </a:lnTo>
                <a:lnTo>
                  <a:pt x="27241" y="11469"/>
                </a:lnTo>
                <a:lnTo>
                  <a:pt x="24692" y="11948"/>
                </a:lnTo>
                <a:lnTo>
                  <a:pt x="17045" y="12903"/>
                </a:lnTo>
                <a:lnTo>
                  <a:pt x="11630" y="11469"/>
                </a:lnTo>
                <a:lnTo>
                  <a:pt x="6372" y="10355"/>
                </a:lnTo>
                <a:lnTo>
                  <a:pt x="5099" y="7009"/>
                </a:lnTo>
                <a:lnTo>
                  <a:pt x="7169" y="4460"/>
                </a:lnTo>
                <a:lnTo>
                  <a:pt x="8921" y="1752"/>
                </a:lnTo>
                <a:lnTo>
                  <a:pt x="4939" y="0"/>
                </a:lnTo>
                <a:lnTo>
                  <a:pt x="4620" y="1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36209" y="5897971"/>
            <a:ext cx="86138" cy="223025"/>
          </a:xfrm>
          <a:custGeom>
            <a:avLst/>
            <a:gdLst/>
            <a:ahLst/>
            <a:cxnLst/>
            <a:rect l="l" t="t" r="r" b="b"/>
            <a:pathLst>
              <a:path w="86138" h="223025">
                <a:moveTo>
                  <a:pt x="4690" y="223025"/>
                </a:moveTo>
                <a:lnTo>
                  <a:pt x="4403" y="219446"/>
                </a:lnTo>
                <a:lnTo>
                  <a:pt x="4053" y="222548"/>
                </a:lnTo>
                <a:lnTo>
                  <a:pt x="4690" y="223025"/>
                </a:lnTo>
                <a:close/>
              </a:path>
              <a:path w="86138" h="223025">
                <a:moveTo>
                  <a:pt x="4276" y="215372"/>
                </a:moveTo>
                <a:lnTo>
                  <a:pt x="4212" y="212830"/>
                </a:lnTo>
                <a:lnTo>
                  <a:pt x="4276" y="215372"/>
                </a:lnTo>
                <a:close/>
              </a:path>
              <a:path w="86138" h="223025">
                <a:moveTo>
                  <a:pt x="4370" y="216973"/>
                </a:moveTo>
                <a:lnTo>
                  <a:pt x="4276" y="215372"/>
                </a:lnTo>
                <a:lnTo>
                  <a:pt x="4403" y="219446"/>
                </a:lnTo>
                <a:lnTo>
                  <a:pt x="4812" y="215814"/>
                </a:lnTo>
                <a:lnTo>
                  <a:pt x="4370" y="216973"/>
                </a:lnTo>
                <a:close/>
              </a:path>
              <a:path w="86138" h="223025">
                <a:moveTo>
                  <a:pt x="50728" y="76944"/>
                </a:moveTo>
                <a:lnTo>
                  <a:pt x="50701" y="76768"/>
                </a:lnTo>
                <a:lnTo>
                  <a:pt x="48093" y="90875"/>
                </a:lnTo>
                <a:lnTo>
                  <a:pt x="39416" y="104108"/>
                </a:lnTo>
                <a:lnTo>
                  <a:pt x="30064" y="113373"/>
                </a:lnTo>
                <a:lnTo>
                  <a:pt x="25558" y="116930"/>
                </a:lnTo>
                <a:lnTo>
                  <a:pt x="25240" y="117088"/>
                </a:lnTo>
                <a:lnTo>
                  <a:pt x="20867" y="121714"/>
                </a:lnTo>
                <a:lnTo>
                  <a:pt x="11053" y="135716"/>
                </a:lnTo>
                <a:lnTo>
                  <a:pt x="4903" y="147750"/>
                </a:lnTo>
                <a:lnTo>
                  <a:pt x="2619" y="153250"/>
                </a:lnTo>
                <a:lnTo>
                  <a:pt x="876" y="166382"/>
                </a:lnTo>
                <a:lnTo>
                  <a:pt x="146" y="179649"/>
                </a:lnTo>
                <a:lnTo>
                  <a:pt x="0" y="193183"/>
                </a:lnTo>
                <a:lnTo>
                  <a:pt x="229" y="205662"/>
                </a:lnTo>
                <a:lnTo>
                  <a:pt x="5328" y="211239"/>
                </a:lnTo>
                <a:lnTo>
                  <a:pt x="4812" y="215814"/>
                </a:lnTo>
                <a:lnTo>
                  <a:pt x="5392" y="214294"/>
                </a:lnTo>
                <a:lnTo>
                  <a:pt x="9172" y="206147"/>
                </a:lnTo>
                <a:lnTo>
                  <a:pt x="15480" y="195507"/>
                </a:lnTo>
                <a:lnTo>
                  <a:pt x="24732" y="183380"/>
                </a:lnTo>
                <a:lnTo>
                  <a:pt x="37347" y="170774"/>
                </a:lnTo>
                <a:lnTo>
                  <a:pt x="37825" y="171251"/>
                </a:lnTo>
                <a:lnTo>
                  <a:pt x="35913" y="165039"/>
                </a:lnTo>
                <a:lnTo>
                  <a:pt x="36232" y="158348"/>
                </a:lnTo>
                <a:lnTo>
                  <a:pt x="47384" y="159942"/>
                </a:lnTo>
                <a:lnTo>
                  <a:pt x="47072" y="158590"/>
                </a:lnTo>
                <a:lnTo>
                  <a:pt x="45916" y="151257"/>
                </a:lnTo>
                <a:lnTo>
                  <a:pt x="46165" y="142136"/>
                </a:lnTo>
                <a:lnTo>
                  <a:pt x="50370" y="136522"/>
                </a:lnTo>
                <a:lnTo>
                  <a:pt x="61083" y="139710"/>
                </a:lnTo>
                <a:lnTo>
                  <a:pt x="50728" y="76625"/>
                </a:lnTo>
                <a:lnTo>
                  <a:pt x="50728" y="76944"/>
                </a:lnTo>
                <a:close/>
              </a:path>
              <a:path w="86138" h="223025">
                <a:moveTo>
                  <a:pt x="61671" y="10949"/>
                </a:moveTo>
                <a:lnTo>
                  <a:pt x="63369" y="23997"/>
                </a:lnTo>
                <a:lnTo>
                  <a:pt x="61035" y="35954"/>
                </a:lnTo>
                <a:lnTo>
                  <a:pt x="59173" y="41259"/>
                </a:lnTo>
                <a:lnTo>
                  <a:pt x="58226" y="43144"/>
                </a:lnTo>
                <a:lnTo>
                  <a:pt x="51302" y="61851"/>
                </a:lnTo>
                <a:lnTo>
                  <a:pt x="50130" y="72998"/>
                </a:lnTo>
                <a:lnTo>
                  <a:pt x="50701" y="76768"/>
                </a:lnTo>
                <a:lnTo>
                  <a:pt x="50728" y="76625"/>
                </a:lnTo>
                <a:lnTo>
                  <a:pt x="61083" y="139710"/>
                </a:lnTo>
                <a:lnTo>
                  <a:pt x="60925" y="132222"/>
                </a:lnTo>
                <a:lnTo>
                  <a:pt x="64907" y="128240"/>
                </a:lnTo>
                <a:lnTo>
                  <a:pt x="68413" y="124576"/>
                </a:lnTo>
                <a:lnTo>
                  <a:pt x="67296" y="19913"/>
                </a:lnTo>
                <a:lnTo>
                  <a:pt x="67137" y="17523"/>
                </a:lnTo>
                <a:lnTo>
                  <a:pt x="67253" y="17727"/>
                </a:lnTo>
                <a:lnTo>
                  <a:pt x="67137" y="11946"/>
                </a:lnTo>
                <a:lnTo>
                  <a:pt x="64430" y="3981"/>
                </a:lnTo>
                <a:lnTo>
                  <a:pt x="55668" y="0"/>
                </a:lnTo>
                <a:lnTo>
                  <a:pt x="55031" y="477"/>
                </a:lnTo>
                <a:lnTo>
                  <a:pt x="53756" y="3185"/>
                </a:lnTo>
                <a:lnTo>
                  <a:pt x="61671" y="10949"/>
                </a:lnTo>
                <a:close/>
              </a:path>
              <a:path w="86138" h="223025">
                <a:moveTo>
                  <a:pt x="74465" y="123301"/>
                </a:moveTo>
                <a:lnTo>
                  <a:pt x="78607" y="129355"/>
                </a:lnTo>
                <a:lnTo>
                  <a:pt x="78926" y="129355"/>
                </a:lnTo>
                <a:lnTo>
                  <a:pt x="84662" y="126488"/>
                </a:lnTo>
                <a:lnTo>
                  <a:pt x="85776" y="108647"/>
                </a:lnTo>
                <a:lnTo>
                  <a:pt x="85828" y="108014"/>
                </a:lnTo>
                <a:lnTo>
                  <a:pt x="86138" y="99624"/>
                </a:lnTo>
                <a:lnTo>
                  <a:pt x="85434" y="84630"/>
                </a:lnTo>
                <a:lnTo>
                  <a:pt x="82112" y="67067"/>
                </a:lnTo>
                <a:lnTo>
                  <a:pt x="82295" y="66544"/>
                </a:lnTo>
                <a:lnTo>
                  <a:pt x="83984" y="58973"/>
                </a:lnTo>
                <a:lnTo>
                  <a:pt x="83662" y="45644"/>
                </a:lnTo>
                <a:lnTo>
                  <a:pt x="76535" y="30745"/>
                </a:lnTo>
                <a:lnTo>
                  <a:pt x="74147" y="29949"/>
                </a:lnTo>
                <a:lnTo>
                  <a:pt x="67253" y="17727"/>
                </a:lnTo>
                <a:lnTo>
                  <a:pt x="67296" y="19913"/>
                </a:lnTo>
                <a:lnTo>
                  <a:pt x="68413" y="124576"/>
                </a:lnTo>
                <a:lnTo>
                  <a:pt x="74465" y="12330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34268" y="6171973"/>
            <a:ext cx="92148" cy="206302"/>
          </a:xfrm>
          <a:custGeom>
            <a:avLst/>
            <a:gdLst/>
            <a:ahLst/>
            <a:cxnLst/>
            <a:rect l="l" t="t" r="r" b="b"/>
            <a:pathLst>
              <a:path w="92148" h="206302">
                <a:moveTo>
                  <a:pt x="1107" y="130420"/>
                </a:moveTo>
                <a:lnTo>
                  <a:pt x="0" y="143642"/>
                </a:lnTo>
                <a:lnTo>
                  <a:pt x="2967" y="160421"/>
                </a:lnTo>
                <a:lnTo>
                  <a:pt x="3923" y="165520"/>
                </a:lnTo>
                <a:lnTo>
                  <a:pt x="5037" y="168865"/>
                </a:lnTo>
                <a:lnTo>
                  <a:pt x="5697" y="171119"/>
                </a:lnTo>
                <a:lnTo>
                  <a:pt x="9915" y="182136"/>
                </a:lnTo>
                <a:lnTo>
                  <a:pt x="15654" y="194335"/>
                </a:lnTo>
                <a:lnTo>
                  <a:pt x="21924" y="206302"/>
                </a:lnTo>
                <a:lnTo>
                  <a:pt x="18897" y="174412"/>
                </a:lnTo>
                <a:lnTo>
                  <a:pt x="18419" y="173962"/>
                </a:lnTo>
                <a:lnTo>
                  <a:pt x="22198" y="177215"/>
                </a:lnTo>
                <a:lnTo>
                  <a:pt x="26526" y="180889"/>
                </a:lnTo>
                <a:lnTo>
                  <a:pt x="31977" y="184968"/>
                </a:lnTo>
                <a:lnTo>
                  <a:pt x="39289" y="190370"/>
                </a:lnTo>
                <a:lnTo>
                  <a:pt x="40404" y="190052"/>
                </a:lnTo>
                <a:lnTo>
                  <a:pt x="43113" y="189734"/>
                </a:lnTo>
                <a:lnTo>
                  <a:pt x="40548" y="184239"/>
                </a:lnTo>
                <a:lnTo>
                  <a:pt x="35689" y="172012"/>
                </a:lnTo>
                <a:lnTo>
                  <a:pt x="35750" y="163856"/>
                </a:lnTo>
                <a:lnTo>
                  <a:pt x="41519" y="156632"/>
                </a:lnTo>
                <a:lnTo>
                  <a:pt x="53786" y="147199"/>
                </a:lnTo>
                <a:lnTo>
                  <a:pt x="61567" y="137438"/>
                </a:lnTo>
                <a:lnTo>
                  <a:pt x="74270" y="121608"/>
                </a:lnTo>
                <a:lnTo>
                  <a:pt x="79440" y="115571"/>
                </a:lnTo>
                <a:lnTo>
                  <a:pt x="81346" y="114222"/>
                </a:lnTo>
                <a:lnTo>
                  <a:pt x="86878" y="106296"/>
                </a:lnTo>
                <a:lnTo>
                  <a:pt x="92148" y="96021"/>
                </a:lnTo>
                <a:lnTo>
                  <a:pt x="88356" y="90008"/>
                </a:lnTo>
                <a:lnTo>
                  <a:pt x="85400" y="79006"/>
                </a:lnTo>
                <a:lnTo>
                  <a:pt x="82399" y="66008"/>
                </a:lnTo>
                <a:lnTo>
                  <a:pt x="81611" y="56398"/>
                </a:lnTo>
                <a:lnTo>
                  <a:pt x="82898" y="46704"/>
                </a:lnTo>
                <a:lnTo>
                  <a:pt x="86124" y="33455"/>
                </a:lnTo>
                <a:lnTo>
                  <a:pt x="85169" y="35525"/>
                </a:lnTo>
                <a:lnTo>
                  <a:pt x="86923" y="31542"/>
                </a:lnTo>
                <a:lnTo>
                  <a:pt x="87876" y="28994"/>
                </a:lnTo>
                <a:lnTo>
                  <a:pt x="88248" y="26632"/>
                </a:lnTo>
                <a:lnTo>
                  <a:pt x="87596" y="14445"/>
                </a:lnTo>
                <a:lnTo>
                  <a:pt x="81664" y="0"/>
                </a:lnTo>
                <a:lnTo>
                  <a:pt x="78001" y="3505"/>
                </a:lnTo>
                <a:lnTo>
                  <a:pt x="84532" y="10355"/>
                </a:lnTo>
                <a:lnTo>
                  <a:pt x="83257" y="27241"/>
                </a:lnTo>
                <a:lnTo>
                  <a:pt x="80081" y="34643"/>
                </a:lnTo>
                <a:lnTo>
                  <a:pt x="74315" y="45817"/>
                </a:lnTo>
                <a:lnTo>
                  <a:pt x="65825" y="59049"/>
                </a:lnTo>
                <a:lnTo>
                  <a:pt x="54702" y="71967"/>
                </a:lnTo>
                <a:lnTo>
                  <a:pt x="41040" y="82203"/>
                </a:lnTo>
                <a:lnTo>
                  <a:pt x="39085" y="83522"/>
                </a:lnTo>
                <a:lnTo>
                  <a:pt x="30386" y="89907"/>
                </a:lnTo>
                <a:lnTo>
                  <a:pt x="18568" y="100089"/>
                </a:lnTo>
                <a:lnTo>
                  <a:pt x="7820" y="112450"/>
                </a:lnTo>
                <a:lnTo>
                  <a:pt x="2329" y="125374"/>
                </a:lnTo>
                <a:lnTo>
                  <a:pt x="2329" y="124896"/>
                </a:lnTo>
                <a:lnTo>
                  <a:pt x="1107" y="130420"/>
                </a:lnTo>
                <a:close/>
              </a:path>
              <a:path w="92148" h="206302">
                <a:moveTo>
                  <a:pt x="22198" y="177215"/>
                </a:moveTo>
                <a:lnTo>
                  <a:pt x="18897" y="174412"/>
                </a:lnTo>
                <a:lnTo>
                  <a:pt x="21924" y="206302"/>
                </a:lnTo>
                <a:lnTo>
                  <a:pt x="25747" y="206142"/>
                </a:lnTo>
                <a:lnTo>
                  <a:pt x="30846" y="205983"/>
                </a:lnTo>
                <a:lnTo>
                  <a:pt x="37217" y="206302"/>
                </a:lnTo>
                <a:lnTo>
                  <a:pt x="31961" y="202318"/>
                </a:lnTo>
                <a:lnTo>
                  <a:pt x="34351" y="195469"/>
                </a:lnTo>
                <a:lnTo>
                  <a:pt x="33712" y="194354"/>
                </a:lnTo>
                <a:lnTo>
                  <a:pt x="36421" y="191008"/>
                </a:lnTo>
                <a:lnTo>
                  <a:pt x="39289" y="190370"/>
                </a:lnTo>
                <a:lnTo>
                  <a:pt x="38040" y="189504"/>
                </a:lnTo>
                <a:lnTo>
                  <a:pt x="31977" y="184968"/>
                </a:lnTo>
                <a:lnTo>
                  <a:pt x="26991" y="181284"/>
                </a:lnTo>
                <a:lnTo>
                  <a:pt x="26526" y="180889"/>
                </a:lnTo>
                <a:lnTo>
                  <a:pt x="26066" y="180545"/>
                </a:lnTo>
                <a:lnTo>
                  <a:pt x="22198" y="17721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93886" y="5907552"/>
            <a:ext cx="95602" cy="90267"/>
          </a:xfrm>
          <a:custGeom>
            <a:avLst/>
            <a:gdLst/>
            <a:ahLst/>
            <a:cxnLst/>
            <a:rect l="l" t="t" r="r" b="b"/>
            <a:pathLst>
              <a:path w="95602" h="90267">
                <a:moveTo>
                  <a:pt x="10702" y="27010"/>
                </a:moveTo>
                <a:lnTo>
                  <a:pt x="21045" y="33750"/>
                </a:lnTo>
                <a:lnTo>
                  <a:pt x="17541" y="45857"/>
                </a:lnTo>
                <a:lnTo>
                  <a:pt x="22639" y="50158"/>
                </a:lnTo>
                <a:lnTo>
                  <a:pt x="17729" y="46993"/>
                </a:lnTo>
                <a:lnTo>
                  <a:pt x="7724" y="42878"/>
                </a:lnTo>
                <a:lnTo>
                  <a:pt x="2727" y="50954"/>
                </a:lnTo>
                <a:lnTo>
                  <a:pt x="0" y="64786"/>
                </a:lnTo>
                <a:lnTo>
                  <a:pt x="4441" y="71368"/>
                </a:lnTo>
                <a:lnTo>
                  <a:pt x="21045" y="74372"/>
                </a:lnTo>
                <a:lnTo>
                  <a:pt x="22120" y="80274"/>
                </a:lnTo>
                <a:lnTo>
                  <a:pt x="25448" y="89869"/>
                </a:lnTo>
                <a:lnTo>
                  <a:pt x="32551" y="90181"/>
                </a:lnTo>
                <a:lnTo>
                  <a:pt x="47652" y="82497"/>
                </a:lnTo>
                <a:lnTo>
                  <a:pt x="48607" y="85091"/>
                </a:lnTo>
                <a:lnTo>
                  <a:pt x="53411" y="90267"/>
                </a:lnTo>
                <a:lnTo>
                  <a:pt x="65653" y="82179"/>
                </a:lnTo>
                <a:lnTo>
                  <a:pt x="68976" y="79809"/>
                </a:lnTo>
                <a:lnTo>
                  <a:pt x="77775" y="76483"/>
                </a:lnTo>
                <a:lnTo>
                  <a:pt x="89389" y="82656"/>
                </a:lnTo>
                <a:lnTo>
                  <a:pt x="90185" y="81381"/>
                </a:lnTo>
                <a:lnTo>
                  <a:pt x="91300" y="78833"/>
                </a:lnTo>
                <a:lnTo>
                  <a:pt x="92735" y="75010"/>
                </a:lnTo>
                <a:lnTo>
                  <a:pt x="93370" y="71027"/>
                </a:lnTo>
                <a:lnTo>
                  <a:pt x="93052" y="67044"/>
                </a:lnTo>
                <a:lnTo>
                  <a:pt x="92575" y="65610"/>
                </a:lnTo>
                <a:lnTo>
                  <a:pt x="92417" y="62584"/>
                </a:lnTo>
                <a:lnTo>
                  <a:pt x="92417" y="58601"/>
                </a:lnTo>
                <a:lnTo>
                  <a:pt x="93052" y="53026"/>
                </a:lnTo>
                <a:lnTo>
                  <a:pt x="95602" y="45379"/>
                </a:lnTo>
                <a:lnTo>
                  <a:pt x="88911" y="50158"/>
                </a:lnTo>
                <a:lnTo>
                  <a:pt x="84769" y="49362"/>
                </a:lnTo>
                <a:lnTo>
                  <a:pt x="85565" y="54777"/>
                </a:lnTo>
                <a:lnTo>
                  <a:pt x="87318" y="58124"/>
                </a:lnTo>
                <a:lnTo>
                  <a:pt x="88433" y="59876"/>
                </a:lnTo>
                <a:lnTo>
                  <a:pt x="82856" y="56371"/>
                </a:lnTo>
                <a:lnTo>
                  <a:pt x="81634" y="56644"/>
                </a:lnTo>
                <a:lnTo>
                  <a:pt x="71790" y="49851"/>
                </a:lnTo>
                <a:lnTo>
                  <a:pt x="73776" y="36935"/>
                </a:lnTo>
                <a:lnTo>
                  <a:pt x="71878" y="26102"/>
                </a:lnTo>
                <a:lnTo>
                  <a:pt x="67285" y="20389"/>
                </a:lnTo>
                <a:lnTo>
                  <a:pt x="55457" y="25626"/>
                </a:lnTo>
                <a:lnTo>
                  <a:pt x="55216" y="25185"/>
                </a:lnTo>
                <a:lnTo>
                  <a:pt x="47001" y="11327"/>
                </a:lnTo>
                <a:lnTo>
                  <a:pt x="41263" y="8814"/>
                </a:lnTo>
                <a:lnTo>
                  <a:pt x="33153" y="15430"/>
                </a:lnTo>
                <a:lnTo>
                  <a:pt x="30776" y="12567"/>
                </a:lnTo>
                <a:lnTo>
                  <a:pt x="20298" y="806"/>
                </a:lnTo>
                <a:lnTo>
                  <a:pt x="15636" y="0"/>
                </a:lnTo>
                <a:lnTo>
                  <a:pt x="12922" y="8898"/>
                </a:lnTo>
                <a:lnTo>
                  <a:pt x="10502" y="17211"/>
                </a:lnTo>
                <a:lnTo>
                  <a:pt x="10702" y="270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47749" y="5994796"/>
            <a:ext cx="31225" cy="19625"/>
          </a:xfrm>
          <a:custGeom>
            <a:avLst/>
            <a:gdLst/>
            <a:ahLst/>
            <a:cxnLst/>
            <a:rect l="l" t="t" r="r" b="b"/>
            <a:pathLst>
              <a:path w="31225" h="19625">
                <a:moveTo>
                  <a:pt x="14018" y="19625"/>
                </a:moveTo>
                <a:lnTo>
                  <a:pt x="15930" y="18670"/>
                </a:lnTo>
                <a:lnTo>
                  <a:pt x="24532" y="12139"/>
                </a:lnTo>
                <a:lnTo>
                  <a:pt x="31225" y="3058"/>
                </a:lnTo>
                <a:lnTo>
                  <a:pt x="26922" y="1147"/>
                </a:lnTo>
                <a:lnTo>
                  <a:pt x="24215" y="3536"/>
                </a:lnTo>
                <a:lnTo>
                  <a:pt x="12120" y="0"/>
                </a:lnTo>
                <a:lnTo>
                  <a:pt x="7194" y="5885"/>
                </a:lnTo>
                <a:lnTo>
                  <a:pt x="6690" y="7360"/>
                </a:lnTo>
                <a:lnTo>
                  <a:pt x="0" y="18670"/>
                </a:lnTo>
                <a:lnTo>
                  <a:pt x="14018" y="1962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66344" y="6080286"/>
            <a:ext cx="167590" cy="130041"/>
          </a:xfrm>
          <a:custGeom>
            <a:avLst/>
            <a:gdLst/>
            <a:ahLst/>
            <a:cxnLst/>
            <a:rect l="l" t="t" r="r" b="b"/>
            <a:pathLst>
              <a:path w="167590" h="130041">
                <a:moveTo>
                  <a:pt x="76147" y="23028"/>
                </a:moveTo>
                <a:lnTo>
                  <a:pt x="65157" y="20639"/>
                </a:lnTo>
                <a:lnTo>
                  <a:pt x="67547" y="23506"/>
                </a:lnTo>
                <a:lnTo>
                  <a:pt x="69935" y="29720"/>
                </a:lnTo>
                <a:lnTo>
                  <a:pt x="69776" y="42463"/>
                </a:lnTo>
                <a:lnTo>
                  <a:pt x="70095" y="47881"/>
                </a:lnTo>
                <a:lnTo>
                  <a:pt x="71528" y="44853"/>
                </a:lnTo>
                <a:lnTo>
                  <a:pt x="74714" y="40870"/>
                </a:lnTo>
                <a:lnTo>
                  <a:pt x="73919" y="40870"/>
                </a:lnTo>
                <a:lnTo>
                  <a:pt x="76147" y="23028"/>
                </a:lnTo>
                <a:close/>
              </a:path>
              <a:path w="167590" h="130041">
                <a:moveTo>
                  <a:pt x="80609" y="66678"/>
                </a:moveTo>
                <a:lnTo>
                  <a:pt x="81724" y="63333"/>
                </a:lnTo>
                <a:lnTo>
                  <a:pt x="83105" y="47750"/>
                </a:lnTo>
                <a:lnTo>
                  <a:pt x="79175" y="56961"/>
                </a:lnTo>
                <a:lnTo>
                  <a:pt x="75829" y="62536"/>
                </a:lnTo>
                <a:lnTo>
                  <a:pt x="81246" y="73051"/>
                </a:lnTo>
                <a:lnTo>
                  <a:pt x="83794" y="73051"/>
                </a:lnTo>
                <a:lnTo>
                  <a:pt x="80609" y="66678"/>
                </a:lnTo>
                <a:close/>
              </a:path>
              <a:path w="167590" h="130041">
                <a:moveTo>
                  <a:pt x="84273" y="45013"/>
                </a:moveTo>
                <a:lnTo>
                  <a:pt x="81004" y="44210"/>
                </a:lnTo>
                <a:lnTo>
                  <a:pt x="83255" y="46060"/>
                </a:lnTo>
                <a:lnTo>
                  <a:pt x="83105" y="47750"/>
                </a:lnTo>
                <a:lnTo>
                  <a:pt x="84273" y="45013"/>
                </a:lnTo>
                <a:close/>
              </a:path>
              <a:path w="167590" h="130041">
                <a:moveTo>
                  <a:pt x="52141" y="1009"/>
                </a:moveTo>
                <a:lnTo>
                  <a:pt x="51986" y="0"/>
                </a:lnTo>
                <a:lnTo>
                  <a:pt x="48954" y="638"/>
                </a:lnTo>
                <a:lnTo>
                  <a:pt x="52141" y="1009"/>
                </a:lnTo>
                <a:close/>
              </a:path>
              <a:path w="167590" h="130041">
                <a:moveTo>
                  <a:pt x="77185" y="41069"/>
                </a:moveTo>
                <a:lnTo>
                  <a:pt x="74714" y="42782"/>
                </a:lnTo>
                <a:lnTo>
                  <a:pt x="75194" y="42782"/>
                </a:lnTo>
                <a:lnTo>
                  <a:pt x="81004" y="44210"/>
                </a:lnTo>
                <a:lnTo>
                  <a:pt x="77185" y="41069"/>
                </a:lnTo>
                <a:close/>
              </a:path>
              <a:path w="167590" h="130041">
                <a:moveTo>
                  <a:pt x="44287" y="39595"/>
                </a:moveTo>
                <a:lnTo>
                  <a:pt x="37278" y="42623"/>
                </a:lnTo>
                <a:lnTo>
                  <a:pt x="50820" y="47182"/>
                </a:lnTo>
                <a:lnTo>
                  <a:pt x="58581" y="53366"/>
                </a:lnTo>
                <a:lnTo>
                  <a:pt x="66748" y="65244"/>
                </a:lnTo>
                <a:lnTo>
                  <a:pt x="63882" y="63970"/>
                </a:lnTo>
                <a:lnTo>
                  <a:pt x="59420" y="65563"/>
                </a:lnTo>
                <a:lnTo>
                  <a:pt x="66112" y="67793"/>
                </a:lnTo>
                <a:lnTo>
                  <a:pt x="74714" y="80220"/>
                </a:lnTo>
                <a:lnTo>
                  <a:pt x="76309" y="82769"/>
                </a:lnTo>
                <a:lnTo>
                  <a:pt x="77262" y="84203"/>
                </a:lnTo>
                <a:lnTo>
                  <a:pt x="76786" y="80856"/>
                </a:lnTo>
                <a:lnTo>
                  <a:pt x="74714" y="75122"/>
                </a:lnTo>
                <a:lnTo>
                  <a:pt x="70431" y="65666"/>
                </a:lnTo>
                <a:lnTo>
                  <a:pt x="63250" y="53728"/>
                </a:lnTo>
                <a:lnTo>
                  <a:pt x="60218" y="49473"/>
                </a:lnTo>
                <a:lnTo>
                  <a:pt x="48968" y="37509"/>
                </a:lnTo>
                <a:lnTo>
                  <a:pt x="43313" y="28661"/>
                </a:lnTo>
                <a:lnTo>
                  <a:pt x="41416" y="18430"/>
                </a:lnTo>
                <a:lnTo>
                  <a:pt x="41419" y="3434"/>
                </a:lnTo>
                <a:lnTo>
                  <a:pt x="41738" y="2159"/>
                </a:lnTo>
                <a:lnTo>
                  <a:pt x="48954" y="638"/>
                </a:lnTo>
                <a:lnTo>
                  <a:pt x="42853" y="-70"/>
                </a:lnTo>
                <a:lnTo>
                  <a:pt x="30585" y="1099"/>
                </a:lnTo>
                <a:lnTo>
                  <a:pt x="29392" y="11832"/>
                </a:lnTo>
                <a:lnTo>
                  <a:pt x="31384" y="22868"/>
                </a:lnTo>
                <a:lnTo>
                  <a:pt x="28356" y="21753"/>
                </a:lnTo>
                <a:lnTo>
                  <a:pt x="25488" y="24621"/>
                </a:lnTo>
                <a:lnTo>
                  <a:pt x="19117" y="9965"/>
                </a:lnTo>
                <a:lnTo>
                  <a:pt x="9718" y="13947"/>
                </a:lnTo>
                <a:lnTo>
                  <a:pt x="942" y="18647"/>
                </a:lnTo>
                <a:lnTo>
                  <a:pt x="442" y="24538"/>
                </a:lnTo>
                <a:lnTo>
                  <a:pt x="8800" y="36222"/>
                </a:lnTo>
                <a:lnTo>
                  <a:pt x="13221" y="41667"/>
                </a:lnTo>
                <a:lnTo>
                  <a:pt x="7169" y="40553"/>
                </a:lnTo>
                <a:lnTo>
                  <a:pt x="7489" y="50747"/>
                </a:lnTo>
                <a:lnTo>
                  <a:pt x="8246" y="59919"/>
                </a:lnTo>
                <a:lnTo>
                  <a:pt x="22764" y="65189"/>
                </a:lnTo>
                <a:lnTo>
                  <a:pt x="26763" y="66200"/>
                </a:lnTo>
                <a:lnTo>
                  <a:pt x="24851" y="69227"/>
                </a:lnTo>
                <a:lnTo>
                  <a:pt x="26603" y="74165"/>
                </a:lnTo>
                <a:lnTo>
                  <a:pt x="28037" y="76873"/>
                </a:lnTo>
                <a:lnTo>
                  <a:pt x="30269" y="79104"/>
                </a:lnTo>
                <a:lnTo>
                  <a:pt x="35048" y="82131"/>
                </a:lnTo>
                <a:lnTo>
                  <a:pt x="46517" y="83405"/>
                </a:lnTo>
                <a:lnTo>
                  <a:pt x="58520" y="81702"/>
                </a:lnTo>
                <a:lnTo>
                  <a:pt x="66094" y="86761"/>
                </a:lnTo>
                <a:lnTo>
                  <a:pt x="74395" y="99336"/>
                </a:lnTo>
                <a:lnTo>
                  <a:pt x="74714" y="100290"/>
                </a:lnTo>
                <a:lnTo>
                  <a:pt x="75194" y="101726"/>
                </a:lnTo>
                <a:lnTo>
                  <a:pt x="74714" y="102959"/>
                </a:lnTo>
                <a:lnTo>
                  <a:pt x="72961" y="107460"/>
                </a:lnTo>
                <a:lnTo>
                  <a:pt x="67386" y="98380"/>
                </a:lnTo>
                <a:lnTo>
                  <a:pt x="57986" y="99972"/>
                </a:lnTo>
                <a:lnTo>
                  <a:pt x="51319" y="88645"/>
                </a:lnTo>
                <a:lnTo>
                  <a:pt x="44580" y="89221"/>
                </a:lnTo>
                <a:lnTo>
                  <a:pt x="37278" y="94874"/>
                </a:lnTo>
                <a:lnTo>
                  <a:pt x="32179" y="89937"/>
                </a:lnTo>
                <a:lnTo>
                  <a:pt x="23736" y="88503"/>
                </a:lnTo>
                <a:lnTo>
                  <a:pt x="14448" y="86106"/>
                </a:lnTo>
                <a:lnTo>
                  <a:pt x="13459" y="92469"/>
                </a:lnTo>
                <a:lnTo>
                  <a:pt x="18002" y="108576"/>
                </a:lnTo>
                <a:lnTo>
                  <a:pt x="4584" y="103699"/>
                </a:lnTo>
                <a:lnTo>
                  <a:pt x="651" y="110695"/>
                </a:lnTo>
                <a:lnTo>
                  <a:pt x="0" y="118293"/>
                </a:lnTo>
                <a:lnTo>
                  <a:pt x="41" y="130574"/>
                </a:lnTo>
                <a:lnTo>
                  <a:pt x="14425" y="133893"/>
                </a:lnTo>
                <a:lnTo>
                  <a:pt x="16249" y="134065"/>
                </a:lnTo>
                <a:lnTo>
                  <a:pt x="11536" y="146135"/>
                </a:lnTo>
                <a:lnTo>
                  <a:pt x="12402" y="151630"/>
                </a:lnTo>
                <a:lnTo>
                  <a:pt x="21068" y="151807"/>
                </a:lnTo>
                <a:lnTo>
                  <a:pt x="39757" y="147924"/>
                </a:lnTo>
                <a:lnTo>
                  <a:pt x="40464" y="147765"/>
                </a:lnTo>
                <a:lnTo>
                  <a:pt x="44252" y="158943"/>
                </a:lnTo>
                <a:lnTo>
                  <a:pt x="46838" y="159606"/>
                </a:lnTo>
                <a:lnTo>
                  <a:pt x="48042" y="158201"/>
                </a:lnTo>
                <a:lnTo>
                  <a:pt x="53542" y="159015"/>
                </a:lnTo>
                <a:lnTo>
                  <a:pt x="64510" y="153438"/>
                </a:lnTo>
                <a:lnTo>
                  <a:pt x="66908" y="152066"/>
                </a:lnTo>
                <a:lnTo>
                  <a:pt x="69776" y="149517"/>
                </a:lnTo>
                <a:lnTo>
                  <a:pt x="74714" y="149836"/>
                </a:lnTo>
                <a:lnTo>
                  <a:pt x="76309" y="149995"/>
                </a:lnTo>
                <a:lnTo>
                  <a:pt x="80450" y="151270"/>
                </a:lnTo>
                <a:lnTo>
                  <a:pt x="81246" y="121638"/>
                </a:lnTo>
                <a:lnTo>
                  <a:pt x="78698" y="118293"/>
                </a:lnTo>
                <a:lnTo>
                  <a:pt x="78846" y="117332"/>
                </a:lnTo>
                <a:lnTo>
                  <a:pt x="79151" y="106447"/>
                </a:lnTo>
                <a:lnTo>
                  <a:pt x="74714" y="90097"/>
                </a:lnTo>
                <a:lnTo>
                  <a:pt x="72166" y="85635"/>
                </a:lnTo>
                <a:lnTo>
                  <a:pt x="68501" y="81494"/>
                </a:lnTo>
                <a:lnTo>
                  <a:pt x="63085" y="78626"/>
                </a:lnTo>
                <a:lnTo>
                  <a:pt x="47771" y="73203"/>
                </a:lnTo>
                <a:lnTo>
                  <a:pt x="45393" y="65778"/>
                </a:lnTo>
                <a:lnTo>
                  <a:pt x="47792" y="57756"/>
                </a:lnTo>
                <a:lnTo>
                  <a:pt x="32327" y="49917"/>
                </a:lnTo>
                <a:lnTo>
                  <a:pt x="24918" y="44663"/>
                </a:lnTo>
                <a:lnTo>
                  <a:pt x="25062" y="40367"/>
                </a:lnTo>
                <a:lnTo>
                  <a:pt x="32256" y="35404"/>
                </a:lnTo>
                <a:lnTo>
                  <a:pt x="39667" y="31472"/>
                </a:lnTo>
                <a:lnTo>
                  <a:pt x="43649" y="31153"/>
                </a:lnTo>
                <a:lnTo>
                  <a:pt x="48747" y="41667"/>
                </a:lnTo>
                <a:lnTo>
                  <a:pt x="44287" y="39595"/>
                </a:lnTo>
                <a:close/>
              </a:path>
              <a:path w="167590" h="130041">
                <a:moveTo>
                  <a:pt x="33345" y="166508"/>
                </a:moveTo>
                <a:lnTo>
                  <a:pt x="21601" y="168796"/>
                </a:lnTo>
                <a:lnTo>
                  <a:pt x="18002" y="179467"/>
                </a:lnTo>
                <a:lnTo>
                  <a:pt x="5097" y="172299"/>
                </a:lnTo>
                <a:lnTo>
                  <a:pt x="2071" y="184564"/>
                </a:lnTo>
                <a:lnTo>
                  <a:pt x="1947" y="185669"/>
                </a:lnTo>
                <a:lnTo>
                  <a:pt x="2983" y="192459"/>
                </a:lnTo>
                <a:lnTo>
                  <a:pt x="10436" y="199788"/>
                </a:lnTo>
                <a:lnTo>
                  <a:pt x="29950" y="200973"/>
                </a:lnTo>
                <a:lnTo>
                  <a:pt x="31861" y="207027"/>
                </a:lnTo>
                <a:lnTo>
                  <a:pt x="36959" y="208142"/>
                </a:lnTo>
                <a:lnTo>
                  <a:pt x="41738" y="209257"/>
                </a:lnTo>
                <a:lnTo>
                  <a:pt x="49545" y="205593"/>
                </a:lnTo>
                <a:lnTo>
                  <a:pt x="55439" y="197469"/>
                </a:lnTo>
                <a:lnTo>
                  <a:pt x="56644" y="198361"/>
                </a:lnTo>
                <a:lnTo>
                  <a:pt x="63857" y="199969"/>
                </a:lnTo>
                <a:lnTo>
                  <a:pt x="73122" y="189981"/>
                </a:lnTo>
                <a:lnTo>
                  <a:pt x="72804" y="186636"/>
                </a:lnTo>
                <a:lnTo>
                  <a:pt x="74714" y="184564"/>
                </a:lnTo>
                <a:lnTo>
                  <a:pt x="75352" y="183768"/>
                </a:lnTo>
                <a:lnTo>
                  <a:pt x="78379" y="183291"/>
                </a:lnTo>
                <a:lnTo>
                  <a:pt x="83158" y="185839"/>
                </a:lnTo>
                <a:lnTo>
                  <a:pt x="88414" y="178193"/>
                </a:lnTo>
                <a:lnTo>
                  <a:pt x="87937" y="174688"/>
                </a:lnTo>
                <a:lnTo>
                  <a:pt x="93831" y="176918"/>
                </a:lnTo>
                <a:lnTo>
                  <a:pt x="95106" y="176759"/>
                </a:lnTo>
                <a:lnTo>
                  <a:pt x="99566" y="180582"/>
                </a:lnTo>
                <a:lnTo>
                  <a:pt x="104664" y="176599"/>
                </a:lnTo>
                <a:lnTo>
                  <a:pt x="108488" y="174209"/>
                </a:lnTo>
                <a:lnTo>
                  <a:pt x="108964" y="173891"/>
                </a:lnTo>
                <a:lnTo>
                  <a:pt x="111992" y="172139"/>
                </a:lnTo>
                <a:lnTo>
                  <a:pt x="109284" y="168635"/>
                </a:lnTo>
                <a:lnTo>
                  <a:pt x="108169" y="165607"/>
                </a:lnTo>
                <a:lnTo>
                  <a:pt x="107850" y="160988"/>
                </a:lnTo>
                <a:lnTo>
                  <a:pt x="104026" y="153500"/>
                </a:lnTo>
                <a:lnTo>
                  <a:pt x="107054" y="151270"/>
                </a:lnTo>
                <a:lnTo>
                  <a:pt x="110081" y="145057"/>
                </a:lnTo>
                <a:lnTo>
                  <a:pt x="125851" y="144420"/>
                </a:lnTo>
                <a:lnTo>
                  <a:pt x="118842" y="134382"/>
                </a:lnTo>
                <a:lnTo>
                  <a:pt x="118797" y="133498"/>
                </a:lnTo>
                <a:lnTo>
                  <a:pt x="116454" y="126390"/>
                </a:lnTo>
                <a:lnTo>
                  <a:pt x="106417" y="128489"/>
                </a:lnTo>
                <a:lnTo>
                  <a:pt x="105661" y="128668"/>
                </a:lnTo>
                <a:lnTo>
                  <a:pt x="99772" y="132260"/>
                </a:lnTo>
                <a:lnTo>
                  <a:pt x="103389" y="142667"/>
                </a:lnTo>
                <a:lnTo>
                  <a:pt x="103868" y="146012"/>
                </a:lnTo>
                <a:lnTo>
                  <a:pt x="99089" y="147286"/>
                </a:lnTo>
                <a:lnTo>
                  <a:pt x="96221" y="144420"/>
                </a:lnTo>
                <a:lnTo>
                  <a:pt x="90008" y="141393"/>
                </a:lnTo>
                <a:lnTo>
                  <a:pt x="88574" y="133109"/>
                </a:lnTo>
                <a:lnTo>
                  <a:pt x="84590" y="127055"/>
                </a:lnTo>
                <a:lnTo>
                  <a:pt x="84503" y="120345"/>
                </a:lnTo>
                <a:lnTo>
                  <a:pt x="88142" y="107527"/>
                </a:lnTo>
                <a:lnTo>
                  <a:pt x="100681" y="94716"/>
                </a:lnTo>
                <a:lnTo>
                  <a:pt x="106098" y="91689"/>
                </a:lnTo>
                <a:lnTo>
                  <a:pt x="114860" y="97106"/>
                </a:lnTo>
                <a:lnTo>
                  <a:pt x="117351" y="98445"/>
                </a:lnTo>
                <a:lnTo>
                  <a:pt x="126970" y="100416"/>
                </a:lnTo>
                <a:lnTo>
                  <a:pt x="135569" y="91689"/>
                </a:lnTo>
                <a:lnTo>
                  <a:pt x="142420" y="95034"/>
                </a:lnTo>
                <a:lnTo>
                  <a:pt x="147676" y="93441"/>
                </a:lnTo>
                <a:lnTo>
                  <a:pt x="149906" y="92167"/>
                </a:lnTo>
                <a:lnTo>
                  <a:pt x="152457" y="90574"/>
                </a:lnTo>
                <a:lnTo>
                  <a:pt x="154209" y="87069"/>
                </a:lnTo>
                <a:lnTo>
                  <a:pt x="153730" y="80697"/>
                </a:lnTo>
                <a:lnTo>
                  <a:pt x="157713" y="84998"/>
                </a:lnTo>
                <a:lnTo>
                  <a:pt x="164244" y="77351"/>
                </a:lnTo>
                <a:lnTo>
                  <a:pt x="165200" y="76395"/>
                </a:lnTo>
                <a:lnTo>
                  <a:pt x="167590" y="73688"/>
                </a:lnTo>
                <a:lnTo>
                  <a:pt x="167590" y="40394"/>
                </a:lnTo>
                <a:lnTo>
                  <a:pt x="165837" y="31472"/>
                </a:lnTo>
                <a:lnTo>
                  <a:pt x="163698" y="28674"/>
                </a:lnTo>
                <a:lnTo>
                  <a:pt x="156736" y="26063"/>
                </a:lnTo>
                <a:lnTo>
                  <a:pt x="145129" y="34339"/>
                </a:lnTo>
                <a:lnTo>
                  <a:pt x="141520" y="32758"/>
                </a:lnTo>
                <a:lnTo>
                  <a:pt x="133018" y="33436"/>
                </a:lnTo>
                <a:lnTo>
                  <a:pt x="126011" y="46447"/>
                </a:lnTo>
                <a:lnTo>
                  <a:pt x="122275" y="46266"/>
                </a:lnTo>
                <a:lnTo>
                  <a:pt x="114679" y="51509"/>
                </a:lnTo>
                <a:lnTo>
                  <a:pt x="107690" y="70502"/>
                </a:lnTo>
                <a:lnTo>
                  <a:pt x="105620" y="71138"/>
                </a:lnTo>
                <a:lnTo>
                  <a:pt x="100523" y="76873"/>
                </a:lnTo>
                <a:lnTo>
                  <a:pt x="97336" y="79422"/>
                </a:lnTo>
                <a:lnTo>
                  <a:pt x="97655" y="76873"/>
                </a:lnTo>
                <a:lnTo>
                  <a:pt x="98292" y="71936"/>
                </a:lnTo>
                <a:lnTo>
                  <a:pt x="99885" y="62855"/>
                </a:lnTo>
                <a:lnTo>
                  <a:pt x="104185" y="53456"/>
                </a:lnTo>
                <a:lnTo>
                  <a:pt x="104590" y="52069"/>
                </a:lnTo>
                <a:lnTo>
                  <a:pt x="110041" y="41071"/>
                </a:lnTo>
                <a:lnTo>
                  <a:pt x="124099" y="30357"/>
                </a:lnTo>
                <a:lnTo>
                  <a:pt x="130949" y="30357"/>
                </a:lnTo>
                <a:lnTo>
                  <a:pt x="139073" y="18409"/>
                </a:lnTo>
                <a:lnTo>
                  <a:pt x="146613" y="16184"/>
                </a:lnTo>
                <a:lnTo>
                  <a:pt x="154209" y="-867"/>
                </a:lnTo>
                <a:lnTo>
                  <a:pt x="162015" y="-1026"/>
                </a:lnTo>
                <a:lnTo>
                  <a:pt x="167590" y="-7716"/>
                </a:lnTo>
                <a:lnTo>
                  <a:pt x="167590" y="-39896"/>
                </a:lnTo>
                <a:lnTo>
                  <a:pt x="157713" y="-44516"/>
                </a:lnTo>
                <a:lnTo>
                  <a:pt x="151978" y="-42605"/>
                </a:lnTo>
                <a:lnTo>
                  <a:pt x="150896" y="-47462"/>
                </a:lnTo>
                <a:lnTo>
                  <a:pt x="143137" y="-56989"/>
                </a:lnTo>
                <a:lnTo>
                  <a:pt x="134773" y="-54074"/>
                </a:lnTo>
                <a:lnTo>
                  <a:pt x="130790" y="-50093"/>
                </a:lnTo>
                <a:lnTo>
                  <a:pt x="130949" y="-42605"/>
                </a:lnTo>
                <a:lnTo>
                  <a:pt x="123787" y="-47075"/>
                </a:lnTo>
                <a:lnTo>
                  <a:pt x="115281" y="-51356"/>
                </a:lnTo>
                <a:lnTo>
                  <a:pt x="111939" y="-49527"/>
                </a:lnTo>
                <a:lnTo>
                  <a:pt x="112886" y="-40296"/>
                </a:lnTo>
                <a:lnTo>
                  <a:pt x="117250" y="-22372"/>
                </a:lnTo>
                <a:lnTo>
                  <a:pt x="112638" y="-23002"/>
                </a:lnTo>
                <a:lnTo>
                  <a:pt x="103022" y="-23117"/>
                </a:lnTo>
                <a:lnTo>
                  <a:pt x="102971" y="-17394"/>
                </a:lnTo>
                <a:lnTo>
                  <a:pt x="111513" y="-2460"/>
                </a:lnTo>
                <a:lnTo>
                  <a:pt x="113107" y="8850"/>
                </a:lnTo>
                <a:lnTo>
                  <a:pt x="109444" y="7097"/>
                </a:lnTo>
                <a:lnTo>
                  <a:pt x="107690" y="13470"/>
                </a:lnTo>
                <a:lnTo>
                  <a:pt x="109126" y="18568"/>
                </a:lnTo>
                <a:lnTo>
                  <a:pt x="109922" y="26054"/>
                </a:lnTo>
                <a:lnTo>
                  <a:pt x="108169" y="26692"/>
                </a:lnTo>
                <a:lnTo>
                  <a:pt x="106257" y="30515"/>
                </a:lnTo>
                <a:lnTo>
                  <a:pt x="106257" y="25258"/>
                </a:lnTo>
                <a:lnTo>
                  <a:pt x="106098" y="15221"/>
                </a:lnTo>
                <a:lnTo>
                  <a:pt x="102911" y="11240"/>
                </a:lnTo>
                <a:lnTo>
                  <a:pt x="101478" y="3592"/>
                </a:lnTo>
                <a:lnTo>
                  <a:pt x="103708" y="-1662"/>
                </a:lnTo>
                <a:lnTo>
                  <a:pt x="97336" y="4389"/>
                </a:lnTo>
                <a:lnTo>
                  <a:pt x="94308" y="9646"/>
                </a:lnTo>
                <a:lnTo>
                  <a:pt x="94150" y="17930"/>
                </a:lnTo>
                <a:lnTo>
                  <a:pt x="95423" y="22073"/>
                </a:lnTo>
                <a:lnTo>
                  <a:pt x="97974" y="24781"/>
                </a:lnTo>
                <a:lnTo>
                  <a:pt x="94627" y="21277"/>
                </a:lnTo>
                <a:lnTo>
                  <a:pt x="91123" y="17611"/>
                </a:lnTo>
                <a:lnTo>
                  <a:pt x="90804" y="19045"/>
                </a:lnTo>
                <a:lnTo>
                  <a:pt x="89531" y="22550"/>
                </a:lnTo>
                <a:lnTo>
                  <a:pt x="92120" y="26117"/>
                </a:lnTo>
                <a:lnTo>
                  <a:pt x="96911" y="35915"/>
                </a:lnTo>
                <a:lnTo>
                  <a:pt x="93353" y="47084"/>
                </a:lnTo>
                <a:lnTo>
                  <a:pt x="86024" y="59031"/>
                </a:lnTo>
                <a:lnTo>
                  <a:pt x="89531" y="67315"/>
                </a:lnTo>
                <a:lnTo>
                  <a:pt x="89848" y="72732"/>
                </a:lnTo>
                <a:lnTo>
                  <a:pt x="88733" y="75598"/>
                </a:lnTo>
                <a:lnTo>
                  <a:pt x="86822" y="77989"/>
                </a:lnTo>
                <a:lnTo>
                  <a:pt x="87246" y="80902"/>
                </a:lnTo>
                <a:lnTo>
                  <a:pt x="87170" y="89593"/>
                </a:lnTo>
                <a:lnTo>
                  <a:pt x="85364" y="102851"/>
                </a:lnTo>
                <a:lnTo>
                  <a:pt x="81246" y="121638"/>
                </a:lnTo>
                <a:lnTo>
                  <a:pt x="80450" y="151270"/>
                </a:lnTo>
                <a:lnTo>
                  <a:pt x="90486" y="156685"/>
                </a:lnTo>
                <a:lnTo>
                  <a:pt x="90965" y="162579"/>
                </a:lnTo>
                <a:lnTo>
                  <a:pt x="87937" y="160669"/>
                </a:lnTo>
                <a:lnTo>
                  <a:pt x="79813" y="164173"/>
                </a:lnTo>
                <a:lnTo>
                  <a:pt x="78538" y="165926"/>
                </a:lnTo>
                <a:lnTo>
                  <a:pt x="74714" y="165766"/>
                </a:lnTo>
                <a:lnTo>
                  <a:pt x="70891" y="165130"/>
                </a:lnTo>
                <a:lnTo>
                  <a:pt x="68182" y="164013"/>
                </a:lnTo>
                <a:lnTo>
                  <a:pt x="70413" y="164811"/>
                </a:lnTo>
                <a:lnTo>
                  <a:pt x="63404" y="161784"/>
                </a:lnTo>
                <a:lnTo>
                  <a:pt x="58994" y="159823"/>
                </a:lnTo>
                <a:lnTo>
                  <a:pt x="53542" y="159015"/>
                </a:lnTo>
                <a:lnTo>
                  <a:pt x="50522" y="160551"/>
                </a:lnTo>
                <a:lnTo>
                  <a:pt x="46838" y="159606"/>
                </a:lnTo>
                <a:lnTo>
                  <a:pt x="40464" y="167041"/>
                </a:lnTo>
                <a:lnTo>
                  <a:pt x="33345" y="166508"/>
                </a:lnTo>
                <a:close/>
              </a:path>
              <a:path w="167590" h="130041">
                <a:moveTo>
                  <a:pt x="52252" y="20002"/>
                </a:moveTo>
                <a:lnTo>
                  <a:pt x="52571" y="24621"/>
                </a:lnTo>
                <a:lnTo>
                  <a:pt x="54164" y="22073"/>
                </a:lnTo>
                <a:lnTo>
                  <a:pt x="55916" y="20162"/>
                </a:lnTo>
                <a:lnTo>
                  <a:pt x="56395" y="15859"/>
                </a:lnTo>
                <a:lnTo>
                  <a:pt x="56553" y="1522"/>
                </a:lnTo>
                <a:lnTo>
                  <a:pt x="52141" y="1009"/>
                </a:lnTo>
                <a:lnTo>
                  <a:pt x="53437" y="9437"/>
                </a:lnTo>
                <a:lnTo>
                  <a:pt x="52252" y="2000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08523" y="5918680"/>
            <a:ext cx="73636" cy="58944"/>
          </a:xfrm>
          <a:custGeom>
            <a:avLst/>
            <a:gdLst/>
            <a:ahLst/>
            <a:cxnLst/>
            <a:rect l="l" t="t" r="r" b="b"/>
            <a:pathLst>
              <a:path w="73636" h="58944">
                <a:moveTo>
                  <a:pt x="8958" y="21028"/>
                </a:moveTo>
                <a:lnTo>
                  <a:pt x="2585" y="31544"/>
                </a:lnTo>
                <a:lnTo>
                  <a:pt x="9754" y="38393"/>
                </a:lnTo>
                <a:lnTo>
                  <a:pt x="19153" y="42376"/>
                </a:lnTo>
                <a:lnTo>
                  <a:pt x="26800" y="40783"/>
                </a:lnTo>
                <a:lnTo>
                  <a:pt x="22659" y="54961"/>
                </a:lnTo>
                <a:lnTo>
                  <a:pt x="36518" y="53367"/>
                </a:lnTo>
                <a:lnTo>
                  <a:pt x="55541" y="53495"/>
                </a:lnTo>
                <a:lnTo>
                  <a:pt x="68524" y="56736"/>
                </a:lnTo>
                <a:lnTo>
                  <a:pt x="73636" y="58944"/>
                </a:lnTo>
                <a:lnTo>
                  <a:pt x="63336" y="43011"/>
                </a:lnTo>
                <a:lnTo>
                  <a:pt x="56006" y="38003"/>
                </a:lnTo>
                <a:lnTo>
                  <a:pt x="55794" y="37915"/>
                </a:lnTo>
                <a:lnTo>
                  <a:pt x="51559" y="20665"/>
                </a:lnTo>
                <a:lnTo>
                  <a:pt x="43513" y="17240"/>
                </a:lnTo>
                <a:lnTo>
                  <a:pt x="40023" y="17842"/>
                </a:lnTo>
                <a:lnTo>
                  <a:pt x="36518" y="21028"/>
                </a:lnTo>
                <a:lnTo>
                  <a:pt x="36836" y="16568"/>
                </a:lnTo>
                <a:lnTo>
                  <a:pt x="33649" y="478"/>
                </a:lnTo>
                <a:lnTo>
                  <a:pt x="23932" y="3665"/>
                </a:lnTo>
                <a:lnTo>
                  <a:pt x="17082" y="6531"/>
                </a:lnTo>
                <a:lnTo>
                  <a:pt x="20268" y="9718"/>
                </a:lnTo>
                <a:lnTo>
                  <a:pt x="27915" y="23100"/>
                </a:lnTo>
                <a:lnTo>
                  <a:pt x="27596" y="16568"/>
                </a:lnTo>
                <a:lnTo>
                  <a:pt x="29987" y="12108"/>
                </a:lnTo>
                <a:lnTo>
                  <a:pt x="38605" y="28126"/>
                </a:lnTo>
                <a:lnTo>
                  <a:pt x="48606" y="39915"/>
                </a:lnTo>
                <a:lnTo>
                  <a:pt x="55440" y="46171"/>
                </a:lnTo>
                <a:lnTo>
                  <a:pt x="56272" y="46836"/>
                </a:lnTo>
                <a:lnTo>
                  <a:pt x="37150" y="34618"/>
                </a:lnTo>
                <a:lnTo>
                  <a:pt x="22745" y="23063"/>
                </a:lnTo>
                <a:lnTo>
                  <a:pt x="12582" y="13014"/>
                </a:lnTo>
                <a:lnTo>
                  <a:pt x="6183" y="5316"/>
                </a:lnTo>
                <a:lnTo>
                  <a:pt x="3072" y="815"/>
                </a:lnTo>
                <a:lnTo>
                  <a:pt x="2585" y="0"/>
                </a:lnTo>
                <a:lnTo>
                  <a:pt x="0" y="9114"/>
                </a:lnTo>
                <a:lnTo>
                  <a:pt x="6349" y="18402"/>
                </a:lnTo>
                <a:lnTo>
                  <a:pt x="8958" y="210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99002" y="5958667"/>
            <a:ext cx="13859" cy="18795"/>
          </a:xfrm>
          <a:custGeom>
            <a:avLst/>
            <a:gdLst/>
            <a:ahLst/>
            <a:cxnLst/>
            <a:rect l="l" t="t" r="r" b="b"/>
            <a:pathLst>
              <a:path w="13859" h="18795">
                <a:moveTo>
                  <a:pt x="13859" y="14495"/>
                </a:moveTo>
                <a:lnTo>
                  <a:pt x="5734" y="10514"/>
                </a:lnTo>
                <a:lnTo>
                  <a:pt x="158" y="0"/>
                </a:lnTo>
                <a:lnTo>
                  <a:pt x="0" y="477"/>
                </a:lnTo>
                <a:lnTo>
                  <a:pt x="0" y="6212"/>
                </a:lnTo>
                <a:lnTo>
                  <a:pt x="1592" y="18796"/>
                </a:lnTo>
                <a:lnTo>
                  <a:pt x="13859" y="144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118436" y="5976987"/>
            <a:ext cx="19436" cy="11984"/>
          </a:xfrm>
          <a:custGeom>
            <a:avLst/>
            <a:gdLst/>
            <a:ahLst/>
            <a:cxnLst/>
            <a:rect l="l" t="t" r="r" b="b"/>
            <a:pathLst>
              <a:path w="19436" h="11984">
                <a:moveTo>
                  <a:pt x="0" y="2230"/>
                </a:moveTo>
                <a:lnTo>
                  <a:pt x="2599" y="5886"/>
                </a:lnTo>
                <a:lnTo>
                  <a:pt x="10165" y="11984"/>
                </a:lnTo>
                <a:lnTo>
                  <a:pt x="19436" y="8124"/>
                </a:lnTo>
                <a:lnTo>
                  <a:pt x="9240" y="3822"/>
                </a:lnTo>
                <a:lnTo>
                  <a:pt x="637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58264" y="5995944"/>
            <a:ext cx="11788" cy="12106"/>
          </a:xfrm>
          <a:custGeom>
            <a:avLst/>
            <a:gdLst/>
            <a:ahLst/>
            <a:cxnLst/>
            <a:rect l="l" t="t" r="r" b="b"/>
            <a:pathLst>
              <a:path w="11788" h="12106">
                <a:moveTo>
                  <a:pt x="0" y="5097"/>
                </a:moveTo>
                <a:lnTo>
                  <a:pt x="317" y="5735"/>
                </a:lnTo>
                <a:lnTo>
                  <a:pt x="4460" y="8601"/>
                </a:lnTo>
                <a:lnTo>
                  <a:pt x="7487" y="12106"/>
                </a:lnTo>
                <a:lnTo>
                  <a:pt x="11788" y="2230"/>
                </a:lnTo>
                <a:lnTo>
                  <a:pt x="4779" y="0"/>
                </a:lnTo>
                <a:lnTo>
                  <a:pt x="317" y="160"/>
                </a:lnTo>
                <a:lnTo>
                  <a:pt x="0" y="50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52528" y="6003751"/>
            <a:ext cx="7965" cy="9556"/>
          </a:xfrm>
          <a:custGeom>
            <a:avLst/>
            <a:gdLst/>
            <a:ahLst/>
            <a:cxnLst/>
            <a:rect l="l" t="t" r="r" b="b"/>
            <a:pathLst>
              <a:path w="7965" h="9556">
                <a:moveTo>
                  <a:pt x="3027" y="636"/>
                </a:moveTo>
                <a:lnTo>
                  <a:pt x="2071" y="636"/>
                </a:lnTo>
                <a:lnTo>
                  <a:pt x="0" y="9556"/>
                </a:lnTo>
                <a:lnTo>
                  <a:pt x="6532" y="5575"/>
                </a:lnTo>
                <a:lnTo>
                  <a:pt x="7965" y="0"/>
                </a:lnTo>
                <a:lnTo>
                  <a:pt x="3027" y="6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83390" y="6173571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2230"/>
                </a:moveTo>
                <a:lnTo>
                  <a:pt x="637" y="7329"/>
                </a:lnTo>
                <a:lnTo>
                  <a:pt x="10674" y="10036"/>
                </a:lnTo>
                <a:lnTo>
                  <a:pt x="12585" y="12585"/>
                </a:lnTo>
                <a:lnTo>
                  <a:pt x="7327" y="3026"/>
                </a:lnTo>
                <a:lnTo>
                  <a:pt x="1752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07285" y="6171976"/>
            <a:ext cx="14339" cy="19593"/>
          </a:xfrm>
          <a:custGeom>
            <a:avLst/>
            <a:gdLst/>
            <a:ahLst/>
            <a:cxnLst/>
            <a:rect l="l" t="t" r="r" b="b"/>
            <a:pathLst>
              <a:path w="14339" h="19593">
                <a:moveTo>
                  <a:pt x="7170" y="13063"/>
                </a:moveTo>
                <a:lnTo>
                  <a:pt x="13702" y="19593"/>
                </a:lnTo>
                <a:lnTo>
                  <a:pt x="14339" y="7646"/>
                </a:lnTo>
                <a:lnTo>
                  <a:pt x="2231" y="317"/>
                </a:lnTo>
                <a:lnTo>
                  <a:pt x="956" y="0"/>
                </a:lnTo>
                <a:lnTo>
                  <a:pt x="0" y="6372"/>
                </a:lnTo>
                <a:lnTo>
                  <a:pt x="0" y="7487"/>
                </a:lnTo>
                <a:lnTo>
                  <a:pt x="7170" y="13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65391" y="6186179"/>
            <a:ext cx="98607" cy="53980"/>
          </a:xfrm>
          <a:custGeom>
            <a:avLst/>
            <a:gdLst/>
            <a:ahLst/>
            <a:cxnLst/>
            <a:rect l="l" t="t" r="r" b="b"/>
            <a:pathLst>
              <a:path w="98607" h="53980">
                <a:moveTo>
                  <a:pt x="3608" y="24554"/>
                </a:moveTo>
                <a:lnTo>
                  <a:pt x="19592" y="25145"/>
                </a:lnTo>
                <a:lnTo>
                  <a:pt x="20453" y="35173"/>
                </a:lnTo>
                <a:lnTo>
                  <a:pt x="22815" y="44191"/>
                </a:lnTo>
                <a:lnTo>
                  <a:pt x="28662" y="43523"/>
                </a:lnTo>
                <a:lnTo>
                  <a:pt x="40778" y="34384"/>
                </a:lnTo>
                <a:lnTo>
                  <a:pt x="50177" y="28807"/>
                </a:lnTo>
                <a:lnTo>
                  <a:pt x="45877" y="36614"/>
                </a:lnTo>
                <a:lnTo>
                  <a:pt x="44506" y="41168"/>
                </a:lnTo>
                <a:lnTo>
                  <a:pt x="44240" y="49439"/>
                </a:lnTo>
                <a:lnTo>
                  <a:pt x="56232" y="46013"/>
                </a:lnTo>
                <a:lnTo>
                  <a:pt x="68293" y="42413"/>
                </a:lnTo>
                <a:lnTo>
                  <a:pt x="78622" y="40908"/>
                </a:lnTo>
                <a:lnTo>
                  <a:pt x="88412" y="43464"/>
                </a:lnTo>
                <a:lnTo>
                  <a:pt x="87536" y="42793"/>
                </a:lnTo>
                <a:lnTo>
                  <a:pt x="77223" y="35830"/>
                </a:lnTo>
                <a:lnTo>
                  <a:pt x="68438" y="35045"/>
                </a:lnTo>
                <a:lnTo>
                  <a:pt x="54001" y="39640"/>
                </a:lnTo>
                <a:lnTo>
                  <a:pt x="60054" y="30241"/>
                </a:lnTo>
                <a:lnTo>
                  <a:pt x="67224" y="31197"/>
                </a:lnTo>
                <a:lnTo>
                  <a:pt x="50073" y="25002"/>
                </a:lnTo>
                <a:lnTo>
                  <a:pt x="36117" y="20220"/>
                </a:lnTo>
                <a:lnTo>
                  <a:pt x="26551" y="17591"/>
                </a:lnTo>
                <a:lnTo>
                  <a:pt x="18219" y="16273"/>
                </a:lnTo>
                <a:lnTo>
                  <a:pt x="7961" y="15427"/>
                </a:lnTo>
                <a:lnTo>
                  <a:pt x="9396" y="14966"/>
                </a:lnTo>
                <a:lnTo>
                  <a:pt x="21406" y="11832"/>
                </a:lnTo>
                <a:lnTo>
                  <a:pt x="30398" y="13339"/>
                </a:lnTo>
                <a:lnTo>
                  <a:pt x="43645" y="20524"/>
                </a:lnTo>
                <a:lnTo>
                  <a:pt x="44758" y="13850"/>
                </a:lnTo>
                <a:lnTo>
                  <a:pt x="38935" y="11420"/>
                </a:lnTo>
                <a:lnTo>
                  <a:pt x="37434" y="10806"/>
                </a:lnTo>
                <a:lnTo>
                  <a:pt x="44921" y="12878"/>
                </a:lnTo>
                <a:lnTo>
                  <a:pt x="52905" y="17250"/>
                </a:lnTo>
                <a:lnTo>
                  <a:pt x="62705" y="21994"/>
                </a:lnTo>
                <a:lnTo>
                  <a:pt x="70819" y="27235"/>
                </a:lnTo>
                <a:lnTo>
                  <a:pt x="79728" y="34554"/>
                </a:lnTo>
                <a:lnTo>
                  <a:pt x="91917" y="45534"/>
                </a:lnTo>
                <a:lnTo>
                  <a:pt x="96536" y="52226"/>
                </a:lnTo>
                <a:lnTo>
                  <a:pt x="98607" y="53980"/>
                </a:lnTo>
                <a:lnTo>
                  <a:pt x="91796" y="40386"/>
                </a:lnTo>
                <a:lnTo>
                  <a:pt x="85303" y="29549"/>
                </a:lnTo>
                <a:lnTo>
                  <a:pt x="80127" y="27056"/>
                </a:lnTo>
                <a:lnTo>
                  <a:pt x="75188" y="20683"/>
                </a:lnTo>
                <a:lnTo>
                  <a:pt x="72162" y="22117"/>
                </a:lnTo>
                <a:lnTo>
                  <a:pt x="71375" y="20185"/>
                </a:lnTo>
                <a:lnTo>
                  <a:pt x="64897" y="6835"/>
                </a:lnTo>
                <a:lnTo>
                  <a:pt x="59419" y="9212"/>
                </a:lnTo>
                <a:lnTo>
                  <a:pt x="55116" y="11284"/>
                </a:lnTo>
                <a:lnTo>
                  <a:pt x="53682" y="13834"/>
                </a:lnTo>
                <a:lnTo>
                  <a:pt x="52567" y="15268"/>
                </a:lnTo>
                <a:lnTo>
                  <a:pt x="49382" y="10170"/>
                </a:lnTo>
                <a:lnTo>
                  <a:pt x="40843" y="1045"/>
                </a:lnTo>
                <a:lnTo>
                  <a:pt x="35805" y="0"/>
                </a:lnTo>
                <a:lnTo>
                  <a:pt x="33291" y="11284"/>
                </a:lnTo>
                <a:lnTo>
                  <a:pt x="31061" y="12399"/>
                </a:lnTo>
                <a:lnTo>
                  <a:pt x="22603" y="5374"/>
                </a:lnTo>
                <a:lnTo>
                  <a:pt x="14302" y="1652"/>
                </a:lnTo>
                <a:lnTo>
                  <a:pt x="7323" y="7621"/>
                </a:lnTo>
                <a:lnTo>
                  <a:pt x="6286" y="9208"/>
                </a:lnTo>
                <a:lnTo>
                  <a:pt x="0" y="20423"/>
                </a:lnTo>
                <a:lnTo>
                  <a:pt x="3608" y="24554"/>
                </a:lnTo>
                <a:close/>
              </a:path>
              <a:path w="98607" h="53980">
                <a:moveTo>
                  <a:pt x="52905" y="17250"/>
                </a:moveTo>
                <a:lnTo>
                  <a:pt x="44921" y="12878"/>
                </a:lnTo>
                <a:lnTo>
                  <a:pt x="44758" y="13850"/>
                </a:lnTo>
                <a:lnTo>
                  <a:pt x="52905" y="172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69733" y="6209572"/>
            <a:ext cx="11311" cy="12106"/>
          </a:xfrm>
          <a:custGeom>
            <a:avLst/>
            <a:gdLst/>
            <a:ahLst/>
            <a:cxnLst/>
            <a:rect l="l" t="t" r="r" b="b"/>
            <a:pathLst>
              <a:path w="11311" h="12106">
                <a:moveTo>
                  <a:pt x="11311" y="8124"/>
                </a:moveTo>
                <a:lnTo>
                  <a:pt x="10674" y="5734"/>
                </a:lnTo>
                <a:lnTo>
                  <a:pt x="6372" y="3345"/>
                </a:lnTo>
                <a:lnTo>
                  <a:pt x="3186" y="0"/>
                </a:lnTo>
                <a:lnTo>
                  <a:pt x="1170" y="2351"/>
                </a:lnTo>
                <a:lnTo>
                  <a:pt x="318" y="3345"/>
                </a:lnTo>
                <a:lnTo>
                  <a:pt x="0" y="6212"/>
                </a:lnTo>
                <a:lnTo>
                  <a:pt x="318" y="11310"/>
                </a:lnTo>
                <a:lnTo>
                  <a:pt x="7489" y="12106"/>
                </a:lnTo>
                <a:lnTo>
                  <a:pt x="9876" y="11310"/>
                </a:lnTo>
                <a:lnTo>
                  <a:pt x="11311" y="812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75308" y="6204474"/>
            <a:ext cx="6691" cy="6372"/>
          </a:xfrm>
          <a:custGeom>
            <a:avLst/>
            <a:gdLst/>
            <a:ahLst/>
            <a:cxnLst/>
            <a:rect l="l" t="t" r="r" b="b"/>
            <a:pathLst>
              <a:path w="6691" h="6372">
                <a:moveTo>
                  <a:pt x="6372" y="0"/>
                </a:moveTo>
                <a:lnTo>
                  <a:pt x="0" y="4461"/>
                </a:lnTo>
                <a:lnTo>
                  <a:pt x="4461" y="5416"/>
                </a:lnTo>
                <a:lnTo>
                  <a:pt x="6691" y="6372"/>
                </a:lnTo>
                <a:lnTo>
                  <a:pt x="637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71124" y="6236014"/>
            <a:ext cx="96537" cy="44764"/>
          </a:xfrm>
          <a:custGeom>
            <a:avLst/>
            <a:gdLst/>
            <a:ahLst/>
            <a:cxnLst/>
            <a:rect l="l" t="t" r="r" b="b"/>
            <a:pathLst>
              <a:path w="96537" h="44764">
                <a:moveTo>
                  <a:pt x="16910" y="24278"/>
                </a:moveTo>
                <a:lnTo>
                  <a:pt x="32656" y="27241"/>
                </a:lnTo>
                <a:lnTo>
                  <a:pt x="25011" y="22940"/>
                </a:lnTo>
                <a:lnTo>
                  <a:pt x="21504" y="15929"/>
                </a:lnTo>
                <a:lnTo>
                  <a:pt x="24363" y="16956"/>
                </a:lnTo>
                <a:lnTo>
                  <a:pt x="36417" y="19430"/>
                </a:lnTo>
                <a:lnTo>
                  <a:pt x="53845" y="18160"/>
                </a:lnTo>
                <a:lnTo>
                  <a:pt x="49383" y="16089"/>
                </a:lnTo>
                <a:lnTo>
                  <a:pt x="47472" y="12425"/>
                </a:lnTo>
                <a:lnTo>
                  <a:pt x="47816" y="12523"/>
                </a:lnTo>
                <a:lnTo>
                  <a:pt x="56865" y="14281"/>
                </a:lnTo>
                <a:lnTo>
                  <a:pt x="75351" y="14974"/>
                </a:lnTo>
                <a:lnTo>
                  <a:pt x="63083" y="16727"/>
                </a:lnTo>
                <a:lnTo>
                  <a:pt x="52730" y="21506"/>
                </a:lnTo>
                <a:lnTo>
                  <a:pt x="51606" y="22131"/>
                </a:lnTo>
                <a:lnTo>
                  <a:pt x="44327" y="25616"/>
                </a:lnTo>
                <a:lnTo>
                  <a:pt x="31976" y="29964"/>
                </a:lnTo>
                <a:lnTo>
                  <a:pt x="16539" y="32629"/>
                </a:lnTo>
                <a:lnTo>
                  <a:pt x="0" y="31065"/>
                </a:lnTo>
                <a:lnTo>
                  <a:pt x="325" y="31420"/>
                </a:lnTo>
                <a:lnTo>
                  <a:pt x="8303" y="37442"/>
                </a:lnTo>
                <a:lnTo>
                  <a:pt x="24851" y="40623"/>
                </a:lnTo>
                <a:lnTo>
                  <a:pt x="30107" y="44764"/>
                </a:lnTo>
                <a:lnTo>
                  <a:pt x="39665" y="43808"/>
                </a:lnTo>
                <a:lnTo>
                  <a:pt x="45241" y="44764"/>
                </a:lnTo>
                <a:lnTo>
                  <a:pt x="51296" y="33454"/>
                </a:lnTo>
                <a:lnTo>
                  <a:pt x="53845" y="42216"/>
                </a:lnTo>
                <a:lnTo>
                  <a:pt x="58783" y="38392"/>
                </a:lnTo>
                <a:lnTo>
                  <a:pt x="63402" y="35048"/>
                </a:lnTo>
                <a:lnTo>
                  <a:pt x="69456" y="24851"/>
                </a:lnTo>
                <a:lnTo>
                  <a:pt x="76944" y="25010"/>
                </a:lnTo>
                <a:lnTo>
                  <a:pt x="79175" y="21028"/>
                </a:lnTo>
                <a:lnTo>
                  <a:pt x="81881" y="13859"/>
                </a:lnTo>
                <a:lnTo>
                  <a:pt x="96537" y="16727"/>
                </a:lnTo>
                <a:lnTo>
                  <a:pt x="91600" y="7965"/>
                </a:lnTo>
                <a:lnTo>
                  <a:pt x="75670" y="9876"/>
                </a:lnTo>
                <a:lnTo>
                  <a:pt x="65792" y="12266"/>
                </a:lnTo>
                <a:lnTo>
                  <a:pt x="52730" y="5575"/>
                </a:lnTo>
                <a:lnTo>
                  <a:pt x="43649" y="0"/>
                </a:lnTo>
                <a:lnTo>
                  <a:pt x="35525" y="12425"/>
                </a:lnTo>
                <a:lnTo>
                  <a:pt x="35167" y="12341"/>
                </a:lnTo>
                <a:lnTo>
                  <a:pt x="23942" y="11260"/>
                </a:lnTo>
                <a:lnTo>
                  <a:pt x="15452" y="18478"/>
                </a:lnTo>
                <a:lnTo>
                  <a:pt x="16910" y="2427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58105" y="6039723"/>
            <a:ext cx="72165" cy="117437"/>
          </a:xfrm>
          <a:custGeom>
            <a:avLst/>
            <a:gdLst/>
            <a:ahLst/>
            <a:cxnLst/>
            <a:rect l="l" t="t" r="r" b="b"/>
            <a:pathLst>
              <a:path w="72165" h="117437">
                <a:moveTo>
                  <a:pt x="9080" y="61202"/>
                </a:moveTo>
                <a:lnTo>
                  <a:pt x="6690" y="71397"/>
                </a:lnTo>
                <a:lnTo>
                  <a:pt x="6214" y="72478"/>
                </a:lnTo>
                <a:lnTo>
                  <a:pt x="4235" y="79095"/>
                </a:lnTo>
                <a:lnTo>
                  <a:pt x="1775" y="93433"/>
                </a:lnTo>
                <a:lnTo>
                  <a:pt x="0" y="117437"/>
                </a:lnTo>
                <a:lnTo>
                  <a:pt x="82" y="117085"/>
                </a:lnTo>
                <a:lnTo>
                  <a:pt x="2668" y="108070"/>
                </a:lnTo>
                <a:lnTo>
                  <a:pt x="9397" y="90833"/>
                </a:lnTo>
                <a:lnTo>
                  <a:pt x="14495" y="89559"/>
                </a:lnTo>
                <a:lnTo>
                  <a:pt x="16885" y="82549"/>
                </a:lnTo>
                <a:lnTo>
                  <a:pt x="15770" y="77930"/>
                </a:lnTo>
                <a:lnTo>
                  <a:pt x="23895" y="69804"/>
                </a:lnTo>
                <a:lnTo>
                  <a:pt x="25786" y="68528"/>
                </a:lnTo>
                <a:lnTo>
                  <a:pt x="36733" y="60989"/>
                </a:lnTo>
                <a:lnTo>
                  <a:pt x="50021" y="51326"/>
                </a:lnTo>
                <a:lnTo>
                  <a:pt x="56711" y="47502"/>
                </a:lnTo>
                <a:lnTo>
                  <a:pt x="59101" y="40811"/>
                </a:lnTo>
                <a:lnTo>
                  <a:pt x="57030" y="44475"/>
                </a:lnTo>
                <a:lnTo>
                  <a:pt x="46993" y="48617"/>
                </a:lnTo>
                <a:lnTo>
                  <a:pt x="38710" y="47820"/>
                </a:lnTo>
                <a:lnTo>
                  <a:pt x="27877" y="59609"/>
                </a:lnTo>
                <a:lnTo>
                  <a:pt x="34728" y="47979"/>
                </a:lnTo>
                <a:lnTo>
                  <a:pt x="33294" y="35713"/>
                </a:lnTo>
                <a:lnTo>
                  <a:pt x="37117" y="35713"/>
                </a:lnTo>
                <a:lnTo>
                  <a:pt x="39507" y="44475"/>
                </a:lnTo>
                <a:lnTo>
                  <a:pt x="46197" y="41608"/>
                </a:lnTo>
                <a:lnTo>
                  <a:pt x="42534" y="29978"/>
                </a:lnTo>
                <a:lnTo>
                  <a:pt x="40940" y="27270"/>
                </a:lnTo>
                <a:lnTo>
                  <a:pt x="44126" y="13410"/>
                </a:lnTo>
                <a:lnTo>
                  <a:pt x="45719" y="22969"/>
                </a:lnTo>
                <a:lnTo>
                  <a:pt x="50499" y="29978"/>
                </a:lnTo>
                <a:lnTo>
                  <a:pt x="51641" y="27278"/>
                </a:lnTo>
                <a:lnTo>
                  <a:pt x="58055" y="16966"/>
                </a:lnTo>
                <a:lnTo>
                  <a:pt x="72165" y="2897"/>
                </a:lnTo>
                <a:lnTo>
                  <a:pt x="70798" y="1600"/>
                </a:lnTo>
                <a:lnTo>
                  <a:pt x="63849" y="0"/>
                </a:lnTo>
                <a:lnTo>
                  <a:pt x="51934" y="9427"/>
                </a:lnTo>
                <a:lnTo>
                  <a:pt x="51388" y="9016"/>
                </a:lnTo>
                <a:lnTo>
                  <a:pt x="46010" y="6348"/>
                </a:lnTo>
                <a:lnTo>
                  <a:pt x="39005" y="7965"/>
                </a:lnTo>
                <a:lnTo>
                  <a:pt x="35525" y="22171"/>
                </a:lnTo>
                <a:lnTo>
                  <a:pt x="32622" y="21970"/>
                </a:lnTo>
                <a:lnTo>
                  <a:pt x="23662" y="23978"/>
                </a:lnTo>
                <a:lnTo>
                  <a:pt x="23098" y="34917"/>
                </a:lnTo>
                <a:lnTo>
                  <a:pt x="29789" y="39217"/>
                </a:lnTo>
                <a:lnTo>
                  <a:pt x="24213" y="48775"/>
                </a:lnTo>
                <a:lnTo>
                  <a:pt x="19594" y="51007"/>
                </a:lnTo>
                <a:lnTo>
                  <a:pt x="19276" y="62316"/>
                </a:lnTo>
                <a:lnTo>
                  <a:pt x="22302" y="67734"/>
                </a:lnTo>
                <a:lnTo>
                  <a:pt x="11309" y="79045"/>
                </a:lnTo>
                <a:lnTo>
                  <a:pt x="11688" y="76781"/>
                </a:lnTo>
                <a:lnTo>
                  <a:pt x="11731" y="65062"/>
                </a:lnTo>
                <a:lnTo>
                  <a:pt x="6212" y="48617"/>
                </a:lnTo>
                <a:lnTo>
                  <a:pt x="9080" y="612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07808" y="6062531"/>
            <a:ext cx="26126" cy="14657"/>
          </a:xfrm>
          <a:custGeom>
            <a:avLst/>
            <a:gdLst/>
            <a:ahLst/>
            <a:cxnLst/>
            <a:rect l="l" t="t" r="r" b="b"/>
            <a:pathLst>
              <a:path w="26126" h="14657">
                <a:moveTo>
                  <a:pt x="22779" y="2071"/>
                </a:moveTo>
                <a:lnTo>
                  <a:pt x="21028" y="3186"/>
                </a:lnTo>
                <a:lnTo>
                  <a:pt x="13223" y="9080"/>
                </a:lnTo>
                <a:lnTo>
                  <a:pt x="0" y="13859"/>
                </a:lnTo>
                <a:lnTo>
                  <a:pt x="12108" y="14657"/>
                </a:lnTo>
                <a:lnTo>
                  <a:pt x="21826" y="10355"/>
                </a:lnTo>
                <a:lnTo>
                  <a:pt x="22779" y="9718"/>
                </a:lnTo>
                <a:lnTo>
                  <a:pt x="25011" y="7646"/>
                </a:lnTo>
                <a:lnTo>
                  <a:pt x="25807" y="4301"/>
                </a:lnTo>
                <a:lnTo>
                  <a:pt x="26126" y="0"/>
                </a:lnTo>
                <a:lnTo>
                  <a:pt x="22779" y="207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55875" y="6116870"/>
            <a:ext cx="55916" cy="36959"/>
          </a:xfrm>
          <a:custGeom>
            <a:avLst/>
            <a:gdLst/>
            <a:ahLst/>
            <a:cxnLst/>
            <a:rect l="l" t="t" r="r" b="b"/>
            <a:pathLst>
              <a:path w="55916" h="36959">
                <a:moveTo>
                  <a:pt x="41737" y="23564"/>
                </a:moveTo>
                <a:lnTo>
                  <a:pt x="46198" y="6678"/>
                </a:lnTo>
                <a:lnTo>
                  <a:pt x="50659" y="6678"/>
                </a:lnTo>
                <a:lnTo>
                  <a:pt x="49223" y="18148"/>
                </a:lnTo>
                <a:lnTo>
                  <a:pt x="52196" y="16819"/>
                </a:lnTo>
                <a:lnTo>
                  <a:pt x="55348" y="13802"/>
                </a:lnTo>
                <a:lnTo>
                  <a:pt x="55916" y="624"/>
                </a:lnTo>
                <a:lnTo>
                  <a:pt x="54853" y="190"/>
                </a:lnTo>
                <a:lnTo>
                  <a:pt x="46610" y="0"/>
                </a:lnTo>
                <a:lnTo>
                  <a:pt x="38552" y="12095"/>
                </a:lnTo>
                <a:lnTo>
                  <a:pt x="32338" y="20379"/>
                </a:lnTo>
                <a:lnTo>
                  <a:pt x="34568" y="20538"/>
                </a:lnTo>
                <a:lnTo>
                  <a:pt x="33771" y="28822"/>
                </a:lnTo>
                <a:lnTo>
                  <a:pt x="41737" y="23564"/>
                </a:lnTo>
                <a:close/>
              </a:path>
              <a:path w="55916" h="36959">
                <a:moveTo>
                  <a:pt x="43808" y="37106"/>
                </a:moveTo>
                <a:lnTo>
                  <a:pt x="49223" y="39974"/>
                </a:lnTo>
                <a:lnTo>
                  <a:pt x="60535" y="37106"/>
                </a:lnTo>
                <a:lnTo>
                  <a:pt x="60893" y="36980"/>
                </a:lnTo>
                <a:lnTo>
                  <a:pt x="66057" y="32768"/>
                </a:lnTo>
                <a:lnTo>
                  <a:pt x="62765" y="20538"/>
                </a:lnTo>
                <a:lnTo>
                  <a:pt x="73278" y="16238"/>
                </a:lnTo>
                <a:lnTo>
                  <a:pt x="74236" y="2856"/>
                </a:lnTo>
                <a:lnTo>
                  <a:pt x="74236" y="-490"/>
                </a:lnTo>
                <a:lnTo>
                  <a:pt x="73916" y="-2879"/>
                </a:lnTo>
                <a:lnTo>
                  <a:pt x="70731" y="-8137"/>
                </a:lnTo>
                <a:lnTo>
                  <a:pt x="66907" y="-6861"/>
                </a:lnTo>
                <a:lnTo>
                  <a:pt x="70731" y="-6543"/>
                </a:lnTo>
                <a:lnTo>
                  <a:pt x="68501" y="-809"/>
                </a:lnTo>
                <a:lnTo>
                  <a:pt x="66150" y="2371"/>
                </a:lnTo>
                <a:lnTo>
                  <a:pt x="60358" y="9006"/>
                </a:lnTo>
                <a:lnTo>
                  <a:pt x="55348" y="13802"/>
                </a:lnTo>
                <a:lnTo>
                  <a:pt x="55278" y="15441"/>
                </a:lnTo>
                <a:lnTo>
                  <a:pt x="52196" y="16819"/>
                </a:lnTo>
                <a:lnTo>
                  <a:pt x="50614" y="18333"/>
                </a:lnTo>
                <a:lnTo>
                  <a:pt x="36481" y="29478"/>
                </a:lnTo>
                <a:lnTo>
                  <a:pt x="17523" y="41566"/>
                </a:lnTo>
                <a:lnTo>
                  <a:pt x="23181" y="36164"/>
                </a:lnTo>
                <a:lnTo>
                  <a:pt x="32338" y="20379"/>
                </a:lnTo>
                <a:lnTo>
                  <a:pt x="38552" y="12095"/>
                </a:lnTo>
                <a:lnTo>
                  <a:pt x="27877" y="8590"/>
                </a:lnTo>
                <a:lnTo>
                  <a:pt x="25010" y="19583"/>
                </a:lnTo>
                <a:lnTo>
                  <a:pt x="25914" y="25755"/>
                </a:lnTo>
                <a:lnTo>
                  <a:pt x="16407" y="38540"/>
                </a:lnTo>
                <a:lnTo>
                  <a:pt x="16070" y="38718"/>
                </a:lnTo>
                <a:lnTo>
                  <a:pt x="9942" y="44277"/>
                </a:lnTo>
                <a:lnTo>
                  <a:pt x="0" y="62116"/>
                </a:lnTo>
                <a:lnTo>
                  <a:pt x="3594" y="57816"/>
                </a:lnTo>
                <a:lnTo>
                  <a:pt x="14148" y="49997"/>
                </a:lnTo>
                <a:lnTo>
                  <a:pt x="14407" y="49966"/>
                </a:lnTo>
                <a:lnTo>
                  <a:pt x="30107" y="48098"/>
                </a:lnTo>
                <a:lnTo>
                  <a:pt x="30643" y="48383"/>
                </a:lnTo>
                <a:lnTo>
                  <a:pt x="37588" y="49180"/>
                </a:lnTo>
                <a:lnTo>
                  <a:pt x="43808" y="371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78336" y="6118607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0" y="3663"/>
                </a:moveTo>
                <a:lnTo>
                  <a:pt x="5735" y="8925"/>
                </a:lnTo>
                <a:lnTo>
                  <a:pt x="9080" y="5419"/>
                </a:lnTo>
                <a:lnTo>
                  <a:pt x="3345" y="0"/>
                </a:lnTo>
                <a:lnTo>
                  <a:pt x="0" y="3663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98212" y="6082158"/>
            <a:ext cx="55399" cy="119764"/>
          </a:xfrm>
          <a:custGeom>
            <a:avLst/>
            <a:gdLst/>
            <a:ahLst/>
            <a:cxnLst/>
            <a:rect l="l" t="t" r="r" b="b"/>
            <a:pathLst>
              <a:path w="55399" h="119764">
                <a:moveTo>
                  <a:pt x="12418" y="37721"/>
                </a:moveTo>
                <a:lnTo>
                  <a:pt x="16879" y="39793"/>
                </a:lnTo>
                <a:lnTo>
                  <a:pt x="11781" y="29280"/>
                </a:lnTo>
                <a:lnTo>
                  <a:pt x="7798" y="29598"/>
                </a:lnTo>
                <a:lnTo>
                  <a:pt x="0" y="37376"/>
                </a:lnTo>
                <a:lnTo>
                  <a:pt x="1922" y="44980"/>
                </a:lnTo>
                <a:lnTo>
                  <a:pt x="8481" y="51289"/>
                </a:lnTo>
                <a:lnTo>
                  <a:pt x="14590" y="55178"/>
                </a:lnTo>
                <a:lnTo>
                  <a:pt x="15924" y="55882"/>
                </a:lnTo>
                <a:lnTo>
                  <a:pt x="18900" y="69409"/>
                </a:lnTo>
                <a:lnTo>
                  <a:pt x="28698" y="75836"/>
                </a:lnTo>
                <a:lnTo>
                  <a:pt x="31217" y="76752"/>
                </a:lnTo>
                <a:lnTo>
                  <a:pt x="42995" y="88631"/>
                </a:lnTo>
                <a:lnTo>
                  <a:pt x="47127" y="102536"/>
                </a:lnTo>
                <a:lnTo>
                  <a:pt x="47226" y="113372"/>
                </a:lnTo>
                <a:lnTo>
                  <a:pt x="46829" y="116419"/>
                </a:lnTo>
                <a:lnTo>
                  <a:pt x="49378" y="119764"/>
                </a:lnTo>
                <a:lnTo>
                  <a:pt x="54464" y="94760"/>
                </a:lnTo>
                <a:lnTo>
                  <a:pt x="55399" y="80106"/>
                </a:lnTo>
                <a:lnTo>
                  <a:pt x="53805" y="73089"/>
                </a:lnTo>
                <a:lnTo>
                  <a:pt x="49530" y="71115"/>
                </a:lnTo>
                <a:lnTo>
                  <a:pt x="49378" y="71177"/>
                </a:lnTo>
                <a:lnTo>
                  <a:pt x="43960" y="60662"/>
                </a:lnTo>
                <a:lnTo>
                  <a:pt x="47307" y="55087"/>
                </a:lnTo>
                <a:lnTo>
                  <a:pt x="52404" y="43139"/>
                </a:lnTo>
                <a:lnTo>
                  <a:pt x="43325" y="40908"/>
                </a:lnTo>
                <a:lnTo>
                  <a:pt x="40775" y="40271"/>
                </a:lnTo>
                <a:lnTo>
                  <a:pt x="39660" y="42979"/>
                </a:lnTo>
                <a:lnTo>
                  <a:pt x="38226" y="46007"/>
                </a:lnTo>
                <a:lnTo>
                  <a:pt x="37907" y="40589"/>
                </a:lnTo>
                <a:lnTo>
                  <a:pt x="33904" y="19603"/>
                </a:lnTo>
                <a:lnTo>
                  <a:pt x="29146" y="15898"/>
                </a:lnTo>
                <a:lnTo>
                  <a:pt x="23570" y="17650"/>
                </a:lnTo>
                <a:lnTo>
                  <a:pt x="22295" y="20199"/>
                </a:lnTo>
                <a:lnTo>
                  <a:pt x="20703" y="22747"/>
                </a:lnTo>
                <a:lnTo>
                  <a:pt x="20384" y="18128"/>
                </a:lnTo>
                <a:lnTo>
                  <a:pt x="17786" y="2070"/>
                </a:lnTo>
                <a:lnTo>
                  <a:pt x="11121" y="0"/>
                </a:lnTo>
                <a:lnTo>
                  <a:pt x="9870" y="285"/>
                </a:lnTo>
                <a:lnTo>
                  <a:pt x="9551" y="1560"/>
                </a:lnTo>
                <a:lnTo>
                  <a:pt x="12360" y="20076"/>
                </a:lnTo>
                <a:lnTo>
                  <a:pt x="18970" y="34780"/>
                </a:lnTo>
                <a:lnTo>
                  <a:pt x="25568" y="44382"/>
                </a:lnTo>
                <a:lnTo>
                  <a:pt x="28349" y="47599"/>
                </a:lnTo>
                <a:lnTo>
                  <a:pt x="39379" y="65431"/>
                </a:lnTo>
                <a:lnTo>
                  <a:pt x="44260" y="77591"/>
                </a:lnTo>
                <a:lnTo>
                  <a:pt x="45394" y="82329"/>
                </a:lnTo>
                <a:lnTo>
                  <a:pt x="32983" y="67161"/>
                </a:lnTo>
                <a:lnTo>
                  <a:pt x="27552" y="63689"/>
                </a:lnTo>
                <a:lnTo>
                  <a:pt x="32013" y="62096"/>
                </a:lnTo>
                <a:lnTo>
                  <a:pt x="34880" y="63370"/>
                </a:lnTo>
                <a:lnTo>
                  <a:pt x="21949" y="49604"/>
                </a:lnTo>
                <a:lnTo>
                  <a:pt x="10101" y="42576"/>
                </a:lnTo>
                <a:lnTo>
                  <a:pt x="5409" y="40749"/>
                </a:lnTo>
                <a:lnTo>
                  <a:pt x="12418" y="377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77814" y="6095987"/>
            <a:ext cx="12106" cy="24213"/>
          </a:xfrm>
          <a:custGeom>
            <a:avLst/>
            <a:gdLst/>
            <a:ahLst/>
            <a:cxnLst/>
            <a:rect l="l" t="t" r="r" b="b"/>
            <a:pathLst>
              <a:path w="12106" h="24213">
                <a:moveTo>
                  <a:pt x="12106" y="0"/>
                </a:moveTo>
                <a:lnTo>
                  <a:pt x="0" y="1273"/>
                </a:lnTo>
                <a:lnTo>
                  <a:pt x="818" y="7373"/>
                </a:lnTo>
                <a:lnTo>
                  <a:pt x="10354" y="24213"/>
                </a:lnTo>
                <a:lnTo>
                  <a:pt x="9240" y="17045"/>
                </a:lnTo>
                <a:lnTo>
                  <a:pt x="12106" y="9716"/>
                </a:lnTo>
                <a:lnTo>
                  <a:pt x="121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14774" y="6276795"/>
            <a:ext cx="216503" cy="174368"/>
          </a:xfrm>
          <a:custGeom>
            <a:avLst/>
            <a:gdLst/>
            <a:ahLst/>
            <a:cxnLst/>
            <a:rect l="l" t="t" r="r" b="b"/>
            <a:pathLst>
              <a:path w="216503" h="174368">
                <a:moveTo>
                  <a:pt x="160419" y="30906"/>
                </a:moveTo>
                <a:lnTo>
                  <a:pt x="149588" y="25967"/>
                </a:lnTo>
                <a:lnTo>
                  <a:pt x="143215" y="19117"/>
                </a:lnTo>
                <a:lnTo>
                  <a:pt x="138596" y="14974"/>
                </a:lnTo>
                <a:lnTo>
                  <a:pt x="134293" y="10196"/>
                </a:lnTo>
                <a:lnTo>
                  <a:pt x="130630" y="4620"/>
                </a:lnTo>
                <a:lnTo>
                  <a:pt x="126646" y="0"/>
                </a:lnTo>
                <a:lnTo>
                  <a:pt x="126169" y="5417"/>
                </a:lnTo>
                <a:lnTo>
                  <a:pt x="120261" y="10097"/>
                </a:lnTo>
                <a:lnTo>
                  <a:pt x="116977" y="17356"/>
                </a:lnTo>
                <a:lnTo>
                  <a:pt x="122824" y="30427"/>
                </a:lnTo>
                <a:lnTo>
                  <a:pt x="117059" y="33059"/>
                </a:lnTo>
                <a:lnTo>
                  <a:pt x="109441" y="37659"/>
                </a:lnTo>
                <a:lnTo>
                  <a:pt x="108599" y="42595"/>
                </a:lnTo>
                <a:lnTo>
                  <a:pt x="114943" y="49992"/>
                </a:lnTo>
                <a:lnTo>
                  <a:pt x="128878" y="61970"/>
                </a:lnTo>
                <a:lnTo>
                  <a:pt x="127839" y="63258"/>
                </a:lnTo>
                <a:lnTo>
                  <a:pt x="122574" y="71488"/>
                </a:lnTo>
                <a:lnTo>
                  <a:pt x="126492" y="76672"/>
                </a:lnTo>
                <a:lnTo>
                  <a:pt x="142260" y="82998"/>
                </a:lnTo>
                <a:lnTo>
                  <a:pt x="152773" y="89371"/>
                </a:lnTo>
                <a:lnTo>
                  <a:pt x="156444" y="98770"/>
                </a:lnTo>
                <a:lnTo>
                  <a:pt x="145759" y="94368"/>
                </a:lnTo>
                <a:lnTo>
                  <a:pt x="133501" y="90166"/>
                </a:lnTo>
                <a:lnTo>
                  <a:pt x="123301" y="87459"/>
                </a:lnTo>
                <a:lnTo>
                  <a:pt x="120435" y="71051"/>
                </a:lnTo>
                <a:lnTo>
                  <a:pt x="114859" y="64361"/>
                </a:lnTo>
                <a:lnTo>
                  <a:pt x="114062" y="51935"/>
                </a:lnTo>
                <a:lnTo>
                  <a:pt x="110398" y="45881"/>
                </a:lnTo>
                <a:lnTo>
                  <a:pt x="105936" y="46677"/>
                </a:lnTo>
                <a:lnTo>
                  <a:pt x="107532" y="49386"/>
                </a:lnTo>
                <a:lnTo>
                  <a:pt x="105936" y="53845"/>
                </a:lnTo>
                <a:lnTo>
                  <a:pt x="102274" y="47792"/>
                </a:lnTo>
                <a:lnTo>
                  <a:pt x="95742" y="48270"/>
                </a:lnTo>
                <a:lnTo>
                  <a:pt x="95459" y="44909"/>
                </a:lnTo>
                <a:lnTo>
                  <a:pt x="93906" y="30090"/>
                </a:lnTo>
                <a:lnTo>
                  <a:pt x="91441" y="21507"/>
                </a:lnTo>
                <a:lnTo>
                  <a:pt x="88255" y="25330"/>
                </a:lnTo>
                <a:lnTo>
                  <a:pt x="85705" y="27720"/>
                </a:lnTo>
                <a:lnTo>
                  <a:pt x="82360" y="31065"/>
                </a:lnTo>
                <a:lnTo>
                  <a:pt x="86024" y="42057"/>
                </a:lnTo>
                <a:lnTo>
                  <a:pt x="84432" y="50660"/>
                </a:lnTo>
                <a:lnTo>
                  <a:pt x="77421" y="55439"/>
                </a:lnTo>
                <a:lnTo>
                  <a:pt x="64677" y="55120"/>
                </a:lnTo>
                <a:lnTo>
                  <a:pt x="62767" y="55120"/>
                </a:lnTo>
                <a:lnTo>
                  <a:pt x="61331" y="57988"/>
                </a:lnTo>
                <a:lnTo>
                  <a:pt x="60058" y="61333"/>
                </a:lnTo>
                <a:lnTo>
                  <a:pt x="59420" y="64997"/>
                </a:lnTo>
                <a:lnTo>
                  <a:pt x="65603" y="61414"/>
                </a:lnTo>
                <a:lnTo>
                  <a:pt x="74022" y="60953"/>
                </a:lnTo>
                <a:lnTo>
                  <a:pt x="90166" y="66749"/>
                </a:lnTo>
                <a:lnTo>
                  <a:pt x="91339" y="67102"/>
                </a:lnTo>
                <a:lnTo>
                  <a:pt x="102804" y="75522"/>
                </a:lnTo>
                <a:lnTo>
                  <a:pt x="109283" y="85070"/>
                </a:lnTo>
                <a:lnTo>
                  <a:pt x="105936" y="84910"/>
                </a:lnTo>
                <a:lnTo>
                  <a:pt x="104345" y="84910"/>
                </a:lnTo>
                <a:lnTo>
                  <a:pt x="94640" y="80705"/>
                </a:lnTo>
                <a:lnTo>
                  <a:pt x="84751" y="78964"/>
                </a:lnTo>
                <a:lnTo>
                  <a:pt x="77262" y="85388"/>
                </a:lnTo>
                <a:lnTo>
                  <a:pt x="61717" y="83882"/>
                </a:lnTo>
                <a:lnTo>
                  <a:pt x="52191" y="84627"/>
                </a:lnTo>
                <a:lnTo>
                  <a:pt x="53845" y="90646"/>
                </a:lnTo>
                <a:lnTo>
                  <a:pt x="51455" y="97495"/>
                </a:lnTo>
                <a:lnTo>
                  <a:pt x="56711" y="101479"/>
                </a:lnTo>
                <a:lnTo>
                  <a:pt x="34810" y="100636"/>
                </a:lnTo>
                <a:lnTo>
                  <a:pt x="26708" y="102130"/>
                </a:lnTo>
                <a:lnTo>
                  <a:pt x="28036" y="107532"/>
                </a:lnTo>
                <a:lnTo>
                  <a:pt x="26283" y="115656"/>
                </a:lnTo>
                <a:lnTo>
                  <a:pt x="29151" y="116931"/>
                </a:lnTo>
                <a:lnTo>
                  <a:pt x="24506" y="117591"/>
                </a:lnTo>
                <a:lnTo>
                  <a:pt x="8982" y="120068"/>
                </a:lnTo>
                <a:lnTo>
                  <a:pt x="983" y="122600"/>
                </a:lnTo>
                <a:lnTo>
                  <a:pt x="0" y="126168"/>
                </a:lnTo>
                <a:lnTo>
                  <a:pt x="5523" y="131757"/>
                </a:lnTo>
                <a:lnTo>
                  <a:pt x="17045" y="140350"/>
                </a:lnTo>
                <a:lnTo>
                  <a:pt x="31222" y="145925"/>
                </a:lnTo>
                <a:lnTo>
                  <a:pt x="39347" y="140350"/>
                </a:lnTo>
                <a:lnTo>
                  <a:pt x="41737" y="148314"/>
                </a:lnTo>
                <a:lnTo>
                  <a:pt x="49383" y="148314"/>
                </a:lnTo>
                <a:lnTo>
                  <a:pt x="45989" y="166862"/>
                </a:lnTo>
                <a:lnTo>
                  <a:pt x="48071" y="174368"/>
                </a:lnTo>
                <a:lnTo>
                  <a:pt x="58624" y="173804"/>
                </a:lnTo>
                <a:lnTo>
                  <a:pt x="76466" y="169024"/>
                </a:lnTo>
                <a:lnTo>
                  <a:pt x="76785" y="159625"/>
                </a:lnTo>
                <a:lnTo>
                  <a:pt x="83015" y="160941"/>
                </a:lnTo>
                <a:lnTo>
                  <a:pt x="91851" y="159202"/>
                </a:lnTo>
                <a:lnTo>
                  <a:pt x="92237" y="143057"/>
                </a:lnTo>
                <a:lnTo>
                  <a:pt x="90643" y="133817"/>
                </a:lnTo>
                <a:lnTo>
                  <a:pt x="95819" y="136012"/>
                </a:lnTo>
                <a:lnTo>
                  <a:pt x="105079" y="138554"/>
                </a:lnTo>
                <a:lnTo>
                  <a:pt x="106738" y="132969"/>
                </a:lnTo>
                <a:lnTo>
                  <a:pt x="102751" y="116453"/>
                </a:lnTo>
                <a:lnTo>
                  <a:pt x="101007" y="108401"/>
                </a:lnTo>
                <a:lnTo>
                  <a:pt x="102165" y="98223"/>
                </a:lnTo>
                <a:lnTo>
                  <a:pt x="116451" y="97017"/>
                </a:lnTo>
                <a:lnTo>
                  <a:pt x="111513" y="101956"/>
                </a:lnTo>
                <a:lnTo>
                  <a:pt x="114062" y="111196"/>
                </a:lnTo>
                <a:lnTo>
                  <a:pt x="104663" y="118525"/>
                </a:lnTo>
                <a:lnTo>
                  <a:pt x="109123" y="124100"/>
                </a:lnTo>
                <a:lnTo>
                  <a:pt x="109364" y="124254"/>
                </a:lnTo>
                <a:lnTo>
                  <a:pt x="117806" y="127687"/>
                </a:lnTo>
                <a:lnTo>
                  <a:pt x="130152" y="124100"/>
                </a:lnTo>
                <a:lnTo>
                  <a:pt x="135408" y="113586"/>
                </a:lnTo>
                <a:lnTo>
                  <a:pt x="122824" y="111674"/>
                </a:lnTo>
                <a:lnTo>
                  <a:pt x="118363" y="106735"/>
                </a:lnTo>
                <a:lnTo>
                  <a:pt x="123301" y="100364"/>
                </a:lnTo>
                <a:lnTo>
                  <a:pt x="127696" y="101872"/>
                </a:lnTo>
                <a:lnTo>
                  <a:pt x="139826" y="106398"/>
                </a:lnTo>
                <a:lnTo>
                  <a:pt x="159467" y="114382"/>
                </a:lnTo>
                <a:lnTo>
                  <a:pt x="159788" y="114450"/>
                </a:lnTo>
                <a:lnTo>
                  <a:pt x="166204" y="115715"/>
                </a:lnTo>
                <a:lnTo>
                  <a:pt x="178931" y="117895"/>
                </a:lnTo>
                <a:lnTo>
                  <a:pt x="195426" y="120087"/>
                </a:lnTo>
                <a:lnTo>
                  <a:pt x="213150" y="121391"/>
                </a:lnTo>
                <a:lnTo>
                  <a:pt x="212667" y="119480"/>
                </a:lnTo>
                <a:lnTo>
                  <a:pt x="211397" y="115497"/>
                </a:lnTo>
                <a:lnTo>
                  <a:pt x="213315" y="111514"/>
                </a:lnTo>
                <a:lnTo>
                  <a:pt x="216503" y="108010"/>
                </a:lnTo>
                <a:lnTo>
                  <a:pt x="199270" y="109663"/>
                </a:lnTo>
                <a:lnTo>
                  <a:pt x="187985" y="109615"/>
                </a:lnTo>
                <a:lnTo>
                  <a:pt x="179159" y="107099"/>
                </a:lnTo>
                <a:lnTo>
                  <a:pt x="168065" y="101479"/>
                </a:lnTo>
                <a:lnTo>
                  <a:pt x="168773" y="100320"/>
                </a:lnTo>
                <a:lnTo>
                  <a:pt x="176329" y="86925"/>
                </a:lnTo>
                <a:lnTo>
                  <a:pt x="177690" y="78153"/>
                </a:lnTo>
                <a:lnTo>
                  <a:pt x="174123" y="66749"/>
                </a:lnTo>
                <a:lnTo>
                  <a:pt x="170935" y="58784"/>
                </a:lnTo>
                <a:lnTo>
                  <a:pt x="179063" y="58306"/>
                </a:lnTo>
                <a:lnTo>
                  <a:pt x="185108" y="55120"/>
                </a:lnTo>
                <a:lnTo>
                  <a:pt x="184638" y="49386"/>
                </a:lnTo>
                <a:lnTo>
                  <a:pt x="173170" y="36482"/>
                </a:lnTo>
                <a:lnTo>
                  <a:pt x="173005" y="36482"/>
                </a:lnTo>
                <a:lnTo>
                  <a:pt x="169017" y="34888"/>
                </a:lnTo>
                <a:lnTo>
                  <a:pt x="164725" y="33135"/>
                </a:lnTo>
                <a:lnTo>
                  <a:pt x="160419" y="309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99883" y="6356132"/>
            <a:ext cx="55118" cy="29258"/>
          </a:xfrm>
          <a:custGeom>
            <a:avLst/>
            <a:gdLst/>
            <a:ahLst/>
            <a:cxnLst/>
            <a:rect l="l" t="t" r="r" b="b"/>
            <a:pathLst>
              <a:path w="55118" h="29258">
                <a:moveTo>
                  <a:pt x="42862" y="1275"/>
                </a:moveTo>
                <a:lnTo>
                  <a:pt x="47002" y="4301"/>
                </a:lnTo>
                <a:lnTo>
                  <a:pt x="50660" y="4779"/>
                </a:lnTo>
                <a:lnTo>
                  <a:pt x="54483" y="7646"/>
                </a:lnTo>
                <a:lnTo>
                  <a:pt x="55118" y="4301"/>
                </a:lnTo>
                <a:lnTo>
                  <a:pt x="48590" y="0"/>
                </a:lnTo>
                <a:lnTo>
                  <a:pt x="42862" y="1275"/>
                </a:lnTo>
                <a:close/>
              </a:path>
              <a:path w="55118" h="29258">
                <a:moveTo>
                  <a:pt x="31394" y="28675"/>
                </a:moveTo>
                <a:lnTo>
                  <a:pt x="30911" y="29152"/>
                </a:lnTo>
                <a:lnTo>
                  <a:pt x="31394" y="28675"/>
                </a:lnTo>
                <a:close/>
              </a:path>
              <a:path w="55118" h="29258">
                <a:moveTo>
                  <a:pt x="19596" y="27560"/>
                </a:moveTo>
                <a:lnTo>
                  <a:pt x="7327" y="22462"/>
                </a:lnTo>
                <a:lnTo>
                  <a:pt x="2400" y="23736"/>
                </a:lnTo>
                <a:lnTo>
                  <a:pt x="0" y="27560"/>
                </a:lnTo>
                <a:lnTo>
                  <a:pt x="10863" y="29056"/>
                </a:lnTo>
                <a:lnTo>
                  <a:pt x="24092" y="29258"/>
                </a:lnTo>
                <a:lnTo>
                  <a:pt x="31324" y="28680"/>
                </a:lnTo>
                <a:lnTo>
                  <a:pt x="36487" y="22781"/>
                </a:lnTo>
                <a:lnTo>
                  <a:pt x="46050" y="18002"/>
                </a:lnTo>
                <a:lnTo>
                  <a:pt x="45085" y="18957"/>
                </a:lnTo>
                <a:lnTo>
                  <a:pt x="49390" y="16249"/>
                </a:lnTo>
                <a:lnTo>
                  <a:pt x="51943" y="13063"/>
                </a:lnTo>
                <a:lnTo>
                  <a:pt x="53530" y="11469"/>
                </a:lnTo>
                <a:lnTo>
                  <a:pt x="54483" y="7646"/>
                </a:lnTo>
                <a:lnTo>
                  <a:pt x="50660" y="4779"/>
                </a:lnTo>
                <a:lnTo>
                  <a:pt x="47002" y="4301"/>
                </a:lnTo>
                <a:lnTo>
                  <a:pt x="42862" y="1275"/>
                </a:lnTo>
                <a:lnTo>
                  <a:pt x="42214" y="1593"/>
                </a:lnTo>
                <a:lnTo>
                  <a:pt x="34734" y="6054"/>
                </a:lnTo>
                <a:lnTo>
                  <a:pt x="27889" y="8284"/>
                </a:lnTo>
                <a:lnTo>
                  <a:pt x="21983" y="9399"/>
                </a:lnTo>
                <a:lnTo>
                  <a:pt x="21666" y="12744"/>
                </a:lnTo>
                <a:lnTo>
                  <a:pt x="20231" y="15772"/>
                </a:lnTo>
                <a:lnTo>
                  <a:pt x="18961" y="17840"/>
                </a:lnTo>
                <a:lnTo>
                  <a:pt x="19596" y="2756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205417" y="6385608"/>
            <a:ext cx="60058" cy="7805"/>
          </a:xfrm>
          <a:custGeom>
            <a:avLst/>
            <a:gdLst/>
            <a:ahLst/>
            <a:cxnLst/>
            <a:rect l="l" t="t" r="r" b="b"/>
            <a:pathLst>
              <a:path w="60058" h="7805">
                <a:moveTo>
                  <a:pt x="45402" y="0"/>
                </a:moveTo>
                <a:lnTo>
                  <a:pt x="50501" y="4300"/>
                </a:lnTo>
                <a:lnTo>
                  <a:pt x="54164" y="4620"/>
                </a:lnTo>
                <a:lnTo>
                  <a:pt x="58944" y="4777"/>
                </a:lnTo>
                <a:lnTo>
                  <a:pt x="60058" y="1911"/>
                </a:lnTo>
                <a:lnTo>
                  <a:pt x="58148" y="1273"/>
                </a:lnTo>
                <a:lnTo>
                  <a:pt x="50819" y="1592"/>
                </a:lnTo>
                <a:lnTo>
                  <a:pt x="45402" y="0"/>
                </a:lnTo>
                <a:close/>
              </a:path>
              <a:path w="60058" h="7805">
                <a:moveTo>
                  <a:pt x="12108" y="7646"/>
                </a:moveTo>
                <a:lnTo>
                  <a:pt x="16095" y="24161"/>
                </a:lnTo>
                <a:lnTo>
                  <a:pt x="14436" y="29746"/>
                </a:lnTo>
                <a:lnTo>
                  <a:pt x="5175" y="27205"/>
                </a:lnTo>
                <a:lnTo>
                  <a:pt x="0" y="25010"/>
                </a:lnTo>
                <a:lnTo>
                  <a:pt x="1593" y="34250"/>
                </a:lnTo>
                <a:lnTo>
                  <a:pt x="5257" y="35843"/>
                </a:lnTo>
                <a:lnTo>
                  <a:pt x="23368" y="41017"/>
                </a:lnTo>
                <a:lnTo>
                  <a:pt x="35498" y="43969"/>
                </a:lnTo>
                <a:lnTo>
                  <a:pt x="44846" y="45139"/>
                </a:lnTo>
                <a:lnTo>
                  <a:pt x="54612" y="44969"/>
                </a:lnTo>
                <a:lnTo>
                  <a:pt x="65318" y="44127"/>
                </a:lnTo>
                <a:lnTo>
                  <a:pt x="69061" y="33011"/>
                </a:lnTo>
                <a:lnTo>
                  <a:pt x="81289" y="29799"/>
                </a:lnTo>
                <a:lnTo>
                  <a:pt x="90172" y="29949"/>
                </a:lnTo>
                <a:lnTo>
                  <a:pt x="90007" y="17523"/>
                </a:lnTo>
                <a:lnTo>
                  <a:pt x="101640" y="17523"/>
                </a:lnTo>
                <a:lnTo>
                  <a:pt x="106898" y="16885"/>
                </a:lnTo>
                <a:lnTo>
                  <a:pt x="112473" y="19753"/>
                </a:lnTo>
                <a:lnTo>
                  <a:pt x="116779" y="23257"/>
                </a:lnTo>
                <a:lnTo>
                  <a:pt x="122354" y="20709"/>
                </a:lnTo>
                <a:lnTo>
                  <a:pt x="125376" y="18957"/>
                </a:lnTo>
                <a:lnTo>
                  <a:pt x="123941" y="16408"/>
                </a:lnTo>
                <a:lnTo>
                  <a:pt x="122506" y="12584"/>
                </a:lnTo>
                <a:lnTo>
                  <a:pt x="104783" y="11279"/>
                </a:lnTo>
                <a:lnTo>
                  <a:pt x="88287" y="9087"/>
                </a:lnTo>
                <a:lnTo>
                  <a:pt x="75561" y="6908"/>
                </a:lnTo>
                <a:lnTo>
                  <a:pt x="69145" y="5643"/>
                </a:lnTo>
                <a:lnTo>
                  <a:pt x="65801" y="4300"/>
                </a:lnTo>
                <a:lnTo>
                  <a:pt x="64201" y="3662"/>
                </a:lnTo>
                <a:lnTo>
                  <a:pt x="60058" y="1911"/>
                </a:lnTo>
                <a:lnTo>
                  <a:pt x="58944" y="4777"/>
                </a:lnTo>
                <a:lnTo>
                  <a:pt x="54164" y="4620"/>
                </a:lnTo>
                <a:lnTo>
                  <a:pt x="50501" y="4300"/>
                </a:lnTo>
                <a:lnTo>
                  <a:pt x="45402" y="0"/>
                </a:lnTo>
                <a:lnTo>
                  <a:pt x="45083" y="0"/>
                </a:lnTo>
                <a:lnTo>
                  <a:pt x="42377" y="-478"/>
                </a:lnTo>
                <a:lnTo>
                  <a:pt x="36959" y="-1115"/>
                </a:lnTo>
                <a:lnTo>
                  <a:pt x="30427" y="-1752"/>
                </a:lnTo>
                <a:lnTo>
                  <a:pt x="30906" y="796"/>
                </a:lnTo>
                <a:lnTo>
                  <a:pt x="32180" y="2867"/>
                </a:lnTo>
                <a:lnTo>
                  <a:pt x="44764" y="4777"/>
                </a:lnTo>
                <a:lnTo>
                  <a:pt x="39508" y="15293"/>
                </a:lnTo>
                <a:lnTo>
                  <a:pt x="27162" y="18880"/>
                </a:lnTo>
                <a:lnTo>
                  <a:pt x="18720" y="15446"/>
                </a:lnTo>
                <a:lnTo>
                  <a:pt x="18479" y="15293"/>
                </a:lnTo>
                <a:lnTo>
                  <a:pt x="14019" y="9718"/>
                </a:lnTo>
                <a:lnTo>
                  <a:pt x="23418" y="2388"/>
                </a:lnTo>
                <a:lnTo>
                  <a:pt x="22782" y="-318"/>
                </a:lnTo>
                <a:lnTo>
                  <a:pt x="22622" y="-2548"/>
                </a:lnTo>
                <a:lnTo>
                  <a:pt x="19277" y="-2708"/>
                </a:lnTo>
                <a:lnTo>
                  <a:pt x="15613" y="-3027"/>
                </a:lnTo>
                <a:lnTo>
                  <a:pt x="12108" y="-3027"/>
                </a:lnTo>
                <a:lnTo>
                  <a:pt x="11470" y="158"/>
                </a:lnTo>
                <a:lnTo>
                  <a:pt x="11151" y="2228"/>
                </a:lnTo>
                <a:lnTo>
                  <a:pt x="11311" y="4777"/>
                </a:lnTo>
                <a:lnTo>
                  <a:pt x="12108" y="764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285709" y="6367128"/>
            <a:ext cx="16243" cy="14495"/>
          </a:xfrm>
          <a:custGeom>
            <a:avLst/>
            <a:gdLst/>
            <a:ahLst/>
            <a:cxnLst/>
            <a:rect l="l" t="t" r="r" b="b"/>
            <a:pathLst>
              <a:path w="16243" h="14495">
                <a:moveTo>
                  <a:pt x="10515" y="7965"/>
                </a:moveTo>
                <a:lnTo>
                  <a:pt x="16243" y="6212"/>
                </a:lnTo>
                <a:lnTo>
                  <a:pt x="15608" y="3345"/>
                </a:lnTo>
                <a:lnTo>
                  <a:pt x="15290" y="0"/>
                </a:lnTo>
                <a:lnTo>
                  <a:pt x="5740" y="3026"/>
                </a:lnTo>
                <a:lnTo>
                  <a:pt x="0" y="10991"/>
                </a:lnTo>
                <a:lnTo>
                  <a:pt x="2235" y="13380"/>
                </a:lnTo>
                <a:lnTo>
                  <a:pt x="5410" y="14495"/>
                </a:lnTo>
                <a:lnTo>
                  <a:pt x="8280" y="13061"/>
                </a:lnTo>
                <a:lnTo>
                  <a:pt x="10515" y="7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312468" y="6439931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4020" y="42376"/>
                </a:moveTo>
                <a:lnTo>
                  <a:pt x="21079" y="42630"/>
                </a:lnTo>
                <a:lnTo>
                  <a:pt x="35233" y="44463"/>
                </a:lnTo>
                <a:lnTo>
                  <a:pt x="54165" y="49385"/>
                </a:lnTo>
                <a:lnTo>
                  <a:pt x="60693" y="52092"/>
                </a:lnTo>
                <a:lnTo>
                  <a:pt x="70573" y="35844"/>
                </a:lnTo>
                <a:lnTo>
                  <a:pt x="71156" y="34659"/>
                </a:lnTo>
                <a:lnTo>
                  <a:pt x="77906" y="25200"/>
                </a:lnTo>
                <a:lnTo>
                  <a:pt x="93040" y="15134"/>
                </a:lnTo>
                <a:lnTo>
                  <a:pt x="94292" y="14924"/>
                </a:lnTo>
                <a:lnTo>
                  <a:pt x="104536" y="11750"/>
                </a:lnTo>
                <a:lnTo>
                  <a:pt x="121234" y="2071"/>
                </a:lnTo>
                <a:lnTo>
                  <a:pt x="121234" y="1912"/>
                </a:lnTo>
                <a:lnTo>
                  <a:pt x="115824" y="3665"/>
                </a:lnTo>
                <a:lnTo>
                  <a:pt x="110718" y="0"/>
                </a:lnTo>
                <a:lnTo>
                  <a:pt x="105633" y="2211"/>
                </a:lnTo>
                <a:lnTo>
                  <a:pt x="94358" y="5962"/>
                </a:lnTo>
                <a:lnTo>
                  <a:pt x="78615" y="9014"/>
                </a:lnTo>
                <a:lnTo>
                  <a:pt x="60223" y="9080"/>
                </a:lnTo>
                <a:lnTo>
                  <a:pt x="57835" y="10833"/>
                </a:lnTo>
                <a:lnTo>
                  <a:pt x="54965" y="12426"/>
                </a:lnTo>
                <a:lnTo>
                  <a:pt x="51625" y="13699"/>
                </a:lnTo>
                <a:lnTo>
                  <a:pt x="43967" y="12904"/>
                </a:lnTo>
                <a:lnTo>
                  <a:pt x="32816" y="21028"/>
                </a:lnTo>
                <a:lnTo>
                  <a:pt x="29962" y="23397"/>
                </a:lnTo>
                <a:lnTo>
                  <a:pt x="19503" y="30149"/>
                </a:lnTo>
                <a:lnTo>
                  <a:pt x="647" y="38712"/>
                </a:lnTo>
                <a:lnTo>
                  <a:pt x="0" y="42376"/>
                </a:lnTo>
                <a:lnTo>
                  <a:pt x="14020" y="423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56530" y="6402489"/>
            <a:ext cx="96248" cy="73086"/>
          </a:xfrm>
          <a:custGeom>
            <a:avLst/>
            <a:gdLst/>
            <a:ahLst/>
            <a:cxnLst/>
            <a:rect l="l" t="t" r="r" b="b"/>
            <a:pathLst>
              <a:path w="96248" h="73086">
                <a:moveTo>
                  <a:pt x="30767" y="50977"/>
                </a:moveTo>
                <a:lnTo>
                  <a:pt x="33485" y="57191"/>
                </a:lnTo>
                <a:lnTo>
                  <a:pt x="45105" y="57031"/>
                </a:lnTo>
                <a:lnTo>
                  <a:pt x="41282" y="60855"/>
                </a:lnTo>
                <a:lnTo>
                  <a:pt x="42883" y="66272"/>
                </a:lnTo>
                <a:lnTo>
                  <a:pt x="42973" y="66458"/>
                </a:lnTo>
                <a:lnTo>
                  <a:pt x="45248" y="69676"/>
                </a:lnTo>
                <a:lnTo>
                  <a:pt x="50811" y="73086"/>
                </a:lnTo>
                <a:lnTo>
                  <a:pt x="59960" y="71661"/>
                </a:lnTo>
                <a:lnTo>
                  <a:pt x="72994" y="60378"/>
                </a:lnTo>
                <a:lnTo>
                  <a:pt x="77546" y="60491"/>
                </a:lnTo>
                <a:lnTo>
                  <a:pt x="85157" y="55563"/>
                </a:lnTo>
                <a:lnTo>
                  <a:pt x="87002" y="37755"/>
                </a:lnTo>
                <a:lnTo>
                  <a:pt x="92260" y="38712"/>
                </a:lnTo>
                <a:lnTo>
                  <a:pt x="96248" y="34410"/>
                </a:lnTo>
                <a:lnTo>
                  <a:pt x="95930" y="33136"/>
                </a:lnTo>
                <a:lnTo>
                  <a:pt x="95930" y="30109"/>
                </a:lnTo>
                <a:lnTo>
                  <a:pt x="94813" y="18161"/>
                </a:lnTo>
                <a:lnTo>
                  <a:pt x="82862" y="10674"/>
                </a:lnTo>
                <a:lnTo>
                  <a:pt x="78887" y="8442"/>
                </a:lnTo>
                <a:lnTo>
                  <a:pt x="76169" y="5099"/>
                </a:lnTo>
                <a:lnTo>
                  <a:pt x="74264" y="2071"/>
                </a:lnTo>
                <a:lnTo>
                  <a:pt x="71242" y="3823"/>
                </a:lnTo>
                <a:lnTo>
                  <a:pt x="65666" y="6372"/>
                </a:lnTo>
                <a:lnTo>
                  <a:pt x="61361" y="2867"/>
                </a:lnTo>
                <a:lnTo>
                  <a:pt x="55786" y="0"/>
                </a:lnTo>
                <a:lnTo>
                  <a:pt x="50528" y="638"/>
                </a:lnTo>
                <a:lnTo>
                  <a:pt x="38895" y="638"/>
                </a:lnTo>
                <a:lnTo>
                  <a:pt x="39060" y="13064"/>
                </a:lnTo>
                <a:lnTo>
                  <a:pt x="37575" y="12939"/>
                </a:lnTo>
                <a:lnTo>
                  <a:pt x="27637" y="13143"/>
                </a:lnTo>
                <a:lnTo>
                  <a:pt x="16684" y="17081"/>
                </a:lnTo>
                <a:lnTo>
                  <a:pt x="14689" y="28516"/>
                </a:lnTo>
                <a:lnTo>
                  <a:pt x="25" y="28197"/>
                </a:lnTo>
                <a:lnTo>
                  <a:pt x="0" y="39265"/>
                </a:lnTo>
                <a:lnTo>
                  <a:pt x="1436" y="44846"/>
                </a:lnTo>
                <a:lnTo>
                  <a:pt x="9728" y="51020"/>
                </a:lnTo>
                <a:lnTo>
                  <a:pt x="30767" y="5097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93037" y="6357940"/>
            <a:ext cx="28994" cy="25754"/>
          </a:xfrm>
          <a:custGeom>
            <a:avLst/>
            <a:gdLst/>
            <a:ahLst/>
            <a:cxnLst/>
            <a:rect l="l" t="t" r="r" b="b"/>
            <a:pathLst>
              <a:path w="28994" h="25754">
                <a:moveTo>
                  <a:pt x="26441" y="25754"/>
                </a:moveTo>
                <a:lnTo>
                  <a:pt x="25806" y="16036"/>
                </a:lnTo>
                <a:lnTo>
                  <a:pt x="27876" y="13011"/>
                </a:lnTo>
                <a:lnTo>
                  <a:pt x="28676" y="10780"/>
                </a:lnTo>
                <a:lnTo>
                  <a:pt x="28994" y="7593"/>
                </a:lnTo>
                <a:lnTo>
                  <a:pt x="28194" y="1541"/>
                </a:lnTo>
                <a:lnTo>
                  <a:pt x="17526" y="2656"/>
                </a:lnTo>
                <a:lnTo>
                  <a:pt x="11277" y="0"/>
                </a:lnTo>
                <a:lnTo>
                  <a:pt x="5809" y="920"/>
                </a:lnTo>
                <a:lnTo>
                  <a:pt x="8915" y="15400"/>
                </a:lnTo>
                <a:lnTo>
                  <a:pt x="1752" y="17630"/>
                </a:lnTo>
                <a:lnTo>
                  <a:pt x="0" y="24958"/>
                </a:lnTo>
                <a:lnTo>
                  <a:pt x="4305" y="24958"/>
                </a:lnTo>
                <a:lnTo>
                  <a:pt x="6845" y="25754"/>
                </a:lnTo>
                <a:lnTo>
                  <a:pt x="9245" y="21932"/>
                </a:lnTo>
                <a:lnTo>
                  <a:pt x="12548" y="21078"/>
                </a:lnTo>
                <a:lnTo>
                  <a:pt x="14173" y="20658"/>
                </a:lnTo>
                <a:lnTo>
                  <a:pt x="26441" y="257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28040" y="6359320"/>
            <a:ext cx="100836" cy="34886"/>
          </a:xfrm>
          <a:custGeom>
            <a:avLst/>
            <a:gdLst/>
            <a:ahLst/>
            <a:cxnLst/>
            <a:rect l="l" t="t" r="r" b="b"/>
            <a:pathLst>
              <a:path w="100836" h="34886">
                <a:moveTo>
                  <a:pt x="78" y="660"/>
                </a:moveTo>
                <a:lnTo>
                  <a:pt x="4304" y="7051"/>
                </a:lnTo>
                <a:lnTo>
                  <a:pt x="22302" y="20072"/>
                </a:lnTo>
                <a:lnTo>
                  <a:pt x="25730" y="21222"/>
                </a:lnTo>
                <a:lnTo>
                  <a:pt x="33790" y="23660"/>
                </a:lnTo>
                <a:lnTo>
                  <a:pt x="45839" y="26826"/>
                </a:lnTo>
                <a:lnTo>
                  <a:pt x="61180" y="30139"/>
                </a:lnTo>
                <a:lnTo>
                  <a:pt x="79110" y="33020"/>
                </a:lnTo>
                <a:lnTo>
                  <a:pt x="98931" y="34886"/>
                </a:lnTo>
                <a:lnTo>
                  <a:pt x="98931" y="32656"/>
                </a:lnTo>
                <a:lnTo>
                  <a:pt x="100836" y="28514"/>
                </a:lnTo>
                <a:lnTo>
                  <a:pt x="93143" y="28641"/>
                </a:lnTo>
                <a:lnTo>
                  <a:pt x="80357" y="28198"/>
                </a:lnTo>
                <a:lnTo>
                  <a:pt x="66915" y="26603"/>
                </a:lnTo>
                <a:lnTo>
                  <a:pt x="58184" y="24607"/>
                </a:lnTo>
                <a:lnTo>
                  <a:pt x="46467" y="21302"/>
                </a:lnTo>
                <a:lnTo>
                  <a:pt x="31815" y="16211"/>
                </a:lnTo>
                <a:lnTo>
                  <a:pt x="15801" y="9166"/>
                </a:lnTo>
                <a:lnTo>
                  <a:pt x="0" y="0"/>
                </a:lnTo>
                <a:lnTo>
                  <a:pt x="78" y="6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04036" y="6359478"/>
            <a:ext cx="14490" cy="19593"/>
          </a:xfrm>
          <a:custGeom>
            <a:avLst/>
            <a:gdLst/>
            <a:ahLst/>
            <a:cxnLst/>
            <a:rect l="l" t="t" r="r" b="b"/>
            <a:pathLst>
              <a:path w="14490" h="19593">
                <a:moveTo>
                  <a:pt x="317" y="7327"/>
                </a:moveTo>
                <a:lnTo>
                  <a:pt x="2539" y="16089"/>
                </a:lnTo>
                <a:lnTo>
                  <a:pt x="6997" y="17364"/>
                </a:lnTo>
                <a:lnTo>
                  <a:pt x="14490" y="19593"/>
                </a:lnTo>
                <a:lnTo>
                  <a:pt x="11468" y="13699"/>
                </a:lnTo>
                <a:lnTo>
                  <a:pt x="6362" y="10195"/>
                </a:lnTo>
                <a:lnTo>
                  <a:pt x="5410" y="2230"/>
                </a:lnTo>
                <a:lnTo>
                  <a:pt x="0" y="0"/>
                </a:lnTo>
                <a:lnTo>
                  <a:pt x="317" y="73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27289" y="6438179"/>
            <a:ext cx="10985" cy="26603"/>
          </a:xfrm>
          <a:custGeom>
            <a:avLst/>
            <a:gdLst/>
            <a:ahLst/>
            <a:cxnLst/>
            <a:rect l="l" t="t" r="r" b="b"/>
            <a:pathLst>
              <a:path w="10985" h="26603">
                <a:moveTo>
                  <a:pt x="10033" y="0"/>
                </a:moveTo>
                <a:lnTo>
                  <a:pt x="2070" y="8442"/>
                </a:lnTo>
                <a:lnTo>
                  <a:pt x="800" y="18479"/>
                </a:lnTo>
                <a:lnTo>
                  <a:pt x="0" y="26603"/>
                </a:lnTo>
                <a:lnTo>
                  <a:pt x="6527" y="19276"/>
                </a:lnTo>
                <a:lnTo>
                  <a:pt x="10985" y="12425"/>
                </a:lnTo>
                <a:lnTo>
                  <a:pt x="100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99413" y="6455062"/>
            <a:ext cx="22301" cy="16885"/>
          </a:xfrm>
          <a:custGeom>
            <a:avLst/>
            <a:gdLst/>
            <a:ahLst/>
            <a:cxnLst/>
            <a:rect l="l" t="t" r="r" b="b"/>
            <a:pathLst>
              <a:path w="22301" h="16885">
                <a:moveTo>
                  <a:pt x="7645" y="8920"/>
                </a:moveTo>
                <a:lnTo>
                  <a:pt x="0" y="13699"/>
                </a:lnTo>
                <a:lnTo>
                  <a:pt x="6527" y="15770"/>
                </a:lnTo>
                <a:lnTo>
                  <a:pt x="18160" y="16885"/>
                </a:lnTo>
                <a:lnTo>
                  <a:pt x="22301" y="0"/>
                </a:lnTo>
                <a:lnTo>
                  <a:pt x="16243" y="1592"/>
                </a:lnTo>
                <a:lnTo>
                  <a:pt x="7645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260964" y="6405041"/>
            <a:ext cx="82733" cy="46638"/>
          </a:xfrm>
          <a:custGeom>
            <a:avLst/>
            <a:gdLst/>
            <a:ahLst/>
            <a:cxnLst/>
            <a:rect l="l" t="t" r="r" b="b"/>
            <a:pathLst>
              <a:path w="82733" h="46638">
                <a:moveTo>
                  <a:pt x="623" y="39196"/>
                </a:moveTo>
                <a:lnTo>
                  <a:pt x="7267" y="45027"/>
                </a:lnTo>
                <a:lnTo>
                  <a:pt x="26180" y="44128"/>
                </a:lnTo>
                <a:lnTo>
                  <a:pt x="31410" y="46248"/>
                </a:lnTo>
                <a:lnTo>
                  <a:pt x="42117" y="46638"/>
                </a:lnTo>
                <a:lnTo>
                  <a:pt x="51352" y="36640"/>
                </a:lnTo>
                <a:lnTo>
                  <a:pt x="51800" y="36627"/>
                </a:lnTo>
                <a:lnTo>
                  <a:pt x="63713" y="33906"/>
                </a:lnTo>
                <a:lnTo>
                  <a:pt x="73170" y="19913"/>
                </a:lnTo>
                <a:lnTo>
                  <a:pt x="82733" y="20073"/>
                </a:lnTo>
                <a:lnTo>
                  <a:pt x="80498" y="14019"/>
                </a:lnTo>
                <a:lnTo>
                  <a:pt x="79063" y="11630"/>
                </a:lnTo>
                <a:lnTo>
                  <a:pt x="79393" y="8921"/>
                </a:lnTo>
                <a:lnTo>
                  <a:pt x="78428" y="8125"/>
                </a:lnTo>
                <a:lnTo>
                  <a:pt x="75723" y="6691"/>
                </a:lnTo>
                <a:lnTo>
                  <a:pt x="72053" y="2550"/>
                </a:lnTo>
                <a:lnTo>
                  <a:pt x="69347" y="4142"/>
                </a:lnTo>
                <a:lnTo>
                  <a:pt x="65372" y="5257"/>
                </a:lnTo>
                <a:lnTo>
                  <a:pt x="60267" y="3505"/>
                </a:lnTo>
                <a:lnTo>
                  <a:pt x="54857" y="0"/>
                </a:lnTo>
                <a:lnTo>
                  <a:pt x="43389" y="1116"/>
                </a:lnTo>
                <a:lnTo>
                  <a:pt x="34778" y="6054"/>
                </a:lnTo>
                <a:lnTo>
                  <a:pt x="38283" y="13859"/>
                </a:lnTo>
                <a:lnTo>
                  <a:pt x="33025" y="9559"/>
                </a:lnTo>
                <a:lnTo>
                  <a:pt x="17900" y="14019"/>
                </a:lnTo>
                <a:lnTo>
                  <a:pt x="11931" y="17491"/>
                </a:lnTo>
                <a:lnTo>
                  <a:pt x="12642" y="25648"/>
                </a:lnTo>
                <a:lnTo>
                  <a:pt x="19533" y="28193"/>
                </a:lnTo>
                <a:lnTo>
                  <a:pt x="28259" y="28195"/>
                </a:lnTo>
                <a:lnTo>
                  <a:pt x="20922" y="19913"/>
                </a:lnTo>
                <a:lnTo>
                  <a:pt x="21438" y="19720"/>
                </a:lnTo>
                <a:lnTo>
                  <a:pt x="30276" y="18248"/>
                </a:lnTo>
                <a:lnTo>
                  <a:pt x="47999" y="21347"/>
                </a:lnTo>
                <a:lnTo>
                  <a:pt x="52469" y="19913"/>
                </a:lnTo>
                <a:lnTo>
                  <a:pt x="55809" y="15772"/>
                </a:lnTo>
                <a:lnTo>
                  <a:pt x="54057" y="11311"/>
                </a:lnTo>
                <a:lnTo>
                  <a:pt x="44494" y="9080"/>
                </a:lnTo>
                <a:lnTo>
                  <a:pt x="45822" y="8752"/>
                </a:lnTo>
                <a:lnTo>
                  <a:pt x="56420" y="7100"/>
                </a:lnTo>
                <a:lnTo>
                  <a:pt x="75558" y="6851"/>
                </a:lnTo>
                <a:lnTo>
                  <a:pt x="70148" y="11311"/>
                </a:lnTo>
                <a:lnTo>
                  <a:pt x="58679" y="19277"/>
                </a:lnTo>
                <a:lnTo>
                  <a:pt x="56780" y="20866"/>
                </a:lnTo>
                <a:lnTo>
                  <a:pt x="46951" y="27509"/>
                </a:lnTo>
                <a:lnTo>
                  <a:pt x="29203" y="35844"/>
                </a:lnTo>
                <a:lnTo>
                  <a:pt x="29012" y="35914"/>
                </a:lnTo>
                <a:lnTo>
                  <a:pt x="18778" y="38530"/>
                </a:lnTo>
                <a:lnTo>
                  <a:pt x="5150" y="36482"/>
                </a:lnTo>
                <a:lnTo>
                  <a:pt x="3398" y="32180"/>
                </a:lnTo>
                <a:lnTo>
                  <a:pt x="10889" y="28994"/>
                </a:lnTo>
                <a:lnTo>
                  <a:pt x="3078" y="25967"/>
                </a:lnTo>
                <a:lnTo>
                  <a:pt x="52" y="33614"/>
                </a:lnTo>
                <a:lnTo>
                  <a:pt x="0" y="33970"/>
                </a:lnTo>
                <a:lnTo>
                  <a:pt x="623" y="39196"/>
                </a:lnTo>
                <a:close/>
              </a:path>
              <a:path w="82733" h="46638">
                <a:moveTo>
                  <a:pt x="37813" y="28197"/>
                </a:moveTo>
                <a:lnTo>
                  <a:pt x="28259" y="28195"/>
                </a:lnTo>
                <a:lnTo>
                  <a:pt x="28403" y="28357"/>
                </a:lnTo>
                <a:lnTo>
                  <a:pt x="37813" y="28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326019" y="6440408"/>
            <a:ext cx="101155" cy="44604"/>
          </a:xfrm>
          <a:custGeom>
            <a:avLst/>
            <a:gdLst/>
            <a:ahLst/>
            <a:cxnLst/>
            <a:rect l="l" t="t" r="r" b="b"/>
            <a:pathLst>
              <a:path w="101155" h="44604">
                <a:moveTo>
                  <a:pt x="47307" y="41737"/>
                </a:moveTo>
                <a:lnTo>
                  <a:pt x="54317" y="25488"/>
                </a:lnTo>
                <a:lnTo>
                  <a:pt x="58623" y="15929"/>
                </a:lnTo>
                <a:lnTo>
                  <a:pt x="73596" y="9716"/>
                </a:lnTo>
                <a:lnTo>
                  <a:pt x="74099" y="9662"/>
                </a:lnTo>
                <a:lnTo>
                  <a:pt x="83602" y="7811"/>
                </a:lnTo>
                <a:lnTo>
                  <a:pt x="101155" y="1433"/>
                </a:lnTo>
                <a:lnTo>
                  <a:pt x="97967" y="0"/>
                </a:lnTo>
                <a:lnTo>
                  <a:pt x="94945" y="1273"/>
                </a:lnTo>
                <a:lnTo>
                  <a:pt x="90792" y="2707"/>
                </a:lnTo>
                <a:lnTo>
                  <a:pt x="86499" y="3822"/>
                </a:lnTo>
                <a:lnTo>
                  <a:pt x="84437" y="4499"/>
                </a:lnTo>
                <a:lnTo>
                  <a:pt x="72817" y="7433"/>
                </a:lnTo>
                <a:lnTo>
                  <a:pt x="58940" y="9080"/>
                </a:lnTo>
                <a:lnTo>
                  <a:pt x="55270" y="10354"/>
                </a:lnTo>
                <a:lnTo>
                  <a:pt x="47142" y="13540"/>
                </a:lnTo>
                <a:lnTo>
                  <a:pt x="37426" y="20072"/>
                </a:lnTo>
                <a:lnTo>
                  <a:pt x="37174" y="20103"/>
                </a:lnTo>
                <a:lnTo>
                  <a:pt x="30559" y="21489"/>
                </a:lnTo>
                <a:lnTo>
                  <a:pt x="17178" y="26354"/>
                </a:lnTo>
                <a:lnTo>
                  <a:pt x="0" y="36640"/>
                </a:lnTo>
                <a:lnTo>
                  <a:pt x="5294" y="35348"/>
                </a:lnTo>
                <a:lnTo>
                  <a:pt x="18707" y="32861"/>
                </a:lnTo>
                <a:lnTo>
                  <a:pt x="38392" y="30745"/>
                </a:lnTo>
                <a:lnTo>
                  <a:pt x="47142" y="30586"/>
                </a:lnTo>
                <a:lnTo>
                  <a:pt x="43319" y="44604"/>
                </a:lnTo>
                <a:lnTo>
                  <a:pt x="43802" y="44127"/>
                </a:lnTo>
                <a:lnTo>
                  <a:pt x="47307" y="417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59154" y="6348328"/>
            <a:ext cx="36321" cy="65316"/>
          </a:xfrm>
          <a:custGeom>
            <a:avLst/>
            <a:gdLst/>
            <a:ahLst/>
            <a:cxnLst/>
            <a:rect l="l" t="t" r="r" b="b"/>
            <a:pathLst>
              <a:path w="36321" h="65316">
                <a:moveTo>
                  <a:pt x="27076" y="0"/>
                </a:moveTo>
                <a:lnTo>
                  <a:pt x="23888" y="637"/>
                </a:lnTo>
                <a:lnTo>
                  <a:pt x="22136" y="1275"/>
                </a:lnTo>
                <a:lnTo>
                  <a:pt x="20548" y="1912"/>
                </a:lnTo>
                <a:lnTo>
                  <a:pt x="17195" y="3503"/>
                </a:lnTo>
                <a:lnTo>
                  <a:pt x="19265" y="38712"/>
                </a:lnTo>
                <a:lnTo>
                  <a:pt x="22136" y="38870"/>
                </a:lnTo>
                <a:lnTo>
                  <a:pt x="25488" y="38870"/>
                </a:lnTo>
                <a:lnTo>
                  <a:pt x="28346" y="38712"/>
                </a:lnTo>
                <a:lnTo>
                  <a:pt x="29946" y="38552"/>
                </a:lnTo>
                <a:lnTo>
                  <a:pt x="27876" y="31701"/>
                </a:lnTo>
                <a:lnTo>
                  <a:pt x="29311" y="26285"/>
                </a:lnTo>
                <a:lnTo>
                  <a:pt x="30099" y="23896"/>
                </a:lnTo>
                <a:lnTo>
                  <a:pt x="30746" y="22462"/>
                </a:lnTo>
                <a:lnTo>
                  <a:pt x="36321" y="12426"/>
                </a:lnTo>
                <a:lnTo>
                  <a:pt x="33921" y="3823"/>
                </a:lnTo>
                <a:lnTo>
                  <a:pt x="30099" y="1115"/>
                </a:lnTo>
                <a:lnTo>
                  <a:pt x="27076" y="0"/>
                </a:lnTo>
                <a:close/>
              </a:path>
              <a:path w="36321" h="65316">
                <a:moveTo>
                  <a:pt x="7797" y="47473"/>
                </a:moveTo>
                <a:lnTo>
                  <a:pt x="5092" y="49862"/>
                </a:lnTo>
                <a:lnTo>
                  <a:pt x="2705" y="51455"/>
                </a:lnTo>
                <a:lnTo>
                  <a:pt x="0" y="54324"/>
                </a:lnTo>
                <a:lnTo>
                  <a:pt x="2705" y="56394"/>
                </a:lnTo>
                <a:lnTo>
                  <a:pt x="2705" y="56554"/>
                </a:lnTo>
                <a:lnTo>
                  <a:pt x="4940" y="58943"/>
                </a:lnTo>
                <a:lnTo>
                  <a:pt x="9550" y="60377"/>
                </a:lnTo>
                <a:lnTo>
                  <a:pt x="15608" y="61969"/>
                </a:lnTo>
                <a:lnTo>
                  <a:pt x="22136" y="63085"/>
                </a:lnTo>
                <a:lnTo>
                  <a:pt x="24688" y="63563"/>
                </a:lnTo>
                <a:lnTo>
                  <a:pt x="27393" y="64041"/>
                </a:lnTo>
                <a:lnTo>
                  <a:pt x="30099" y="64359"/>
                </a:lnTo>
                <a:lnTo>
                  <a:pt x="34404" y="64997"/>
                </a:lnTo>
                <a:lnTo>
                  <a:pt x="38862" y="65316"/>
                </a:lnTo>
                <a:lnTo>
                  <a:pt x="43167" y="65156"/>
                </a:lnTo>
                <a:lnTo>
                  <a:pt x="46824" y="64201"/>
                </a:lnTo>
                <a:lnTo>
                  <a:pt x="50012" y="63722"/>
                </a:lnTo>
                <a:lnTo>
                  <a:pt x="51930" y="61810"/>
                </a:lnTo>
                <a:lnTo>
                  <a:pt x="52082" y="58943"/>
                </a:lnTo>
                <a:lnTo>
                  <a:pt x="49225" y="57828"/>
                </a:lnTo>
                <a:lnTo>
                  <a:pt x="46507" y="56394"/>
                </a:lnTo>
                <a:lnTo>
                  <a:pt x="43967" y="55120"/>
                </a:lnTo>
                <a:lnTo>
                  <a:pt x="42532" y="54164"/>
                </a:lnTo>
                <a:lnTo>
                  <a:pt x="38544" y="51615"/>
                </a:lnTo>
                <a:lnTo>
                  <a:pt x="35521" y="49066"/>
                </a:lnTo>
                <a:lnTo>
                  <a:pt x="33921" y="46836"/>
                </a:lnTo>
                <a:lnTo>
                  <a:pt x="32499" y="44287"/>
                </a:lnTo>
                <a:lnTo>
                  <a:pt x="31064" y="41738"/>
                </a:lnTo>
                <a:lnTo>
                  <a:pt x="30099" y="39189"/>
                </a:lnTo>
                <a:lnTo>
                  <a:pt x="28346" y="38712"/>
                </a:lnTo>
                <a:lnTo>
                  <a:pt x="25488" y="38870"/>
                </a:lnTo>
                <a:lnTo>
                  <a:pt x="22136" y="38870"/>
                </a:lnTo>
                <a:lnTo>
                  <a:pt x="19265" y="38712"/>
                </a:lnTo>
                <a:lnTo>
                  <a:pt x="17195" y="3503"/>
                </a:lnTo>
                <a:lnTo>
                  <a:pt x="12738" y="3503"/>
                </a:lnTo>
                <a:lnTo>
                  <a:pt x="9867" y="3346"/>
                </a:lnTo>
                <a:lnTo>
                  <a:pt x="13967" y="18530"/>
                </a:lnTo>
                <a:lnTo>
                  <a:pt x="14543" y="30482"/>
                </a:lnTo>
                <a:lnTo>
                  <a:pt x="13055" y="37915"/>
                </a:lnTo>
                <a:lnTo>
                  <a:pt x="16090" y="38552"/>
                </a:lnTo>
                <a:lnTo>
                  <a:pt x="22136" y="43808"/>
                </a:lnTo>
                <a:lnTo>
                  <a:pt x="24688" y="43968"/>
                </a:lnTo>
                <a:lnTo>
                  <a:pt x="27393" y="43968"/>
                </a:lnTo>
                <a:lnTo>
                  <a:pt x="30099" y="44127"/>
                </a:lnTo>
                <a:lnTo>
                  <a:pt x="31699" y="44287"/>
                </a:lnTo>
                <a:lnTo>
                  <a:pt x="40297" y="56394"/>
                </a:lnTo>
                <a:lnTo>
                  <a:pt x="50660" y="58943"/>
                </a:lnTo>
                <a:lnTo>
                  <a:pt x="41414" y="58146"/>
                </a:lnTo>
                <a:lnTo>
                  <a:pt x="30099" y="56394"/>
                </a:lnTo>
                <a:lnTo>
                  <a:pt x="27559" y="55916"/>
                </a:lnTo>
                <a:lnTo>
                  <a:pt x="24853" y="55439"/>
                </a:lnTo>
                <a:lnTo>
                  <a:pt x="22136" y="54960"/>
                </a:lnTo>
                <a:lnTo>
                  <a:pt x="15925" y="53845"/>
                </a:lnTo>
                <a:lnTo>
                  <a:pt x="9550" y="52571"/>
                </a:lnTo>
                <a:lnTo>
                  <a:pt x="4140" y="50819"/>
                </a:lnTo>
                <a:lnTo>
                  <a:pt x="7962" y="48747"/>
                </a:lnTo>
                <a:lnTo>
                  <a:pt x="10033" y="44127"/>
                </a:lnTo>
                <a:lnTo>
                  <a:pt x="7797" y="47473"/>
                </a:lnTo>
                <a:close/>
              </a:path>
              <a:path w="36321" h="65316">
                <a:moveTo>
                  <a:pt x="15925" y="43649"/>
                </a:moveTo>
                <a:lnTo>
                  <a:pt x="22136" y="43808"/>
                </a:lnTo>
                <a:lnTo>
                  <a:pt x="16090" y="38552"/>
                </a:lnTo>
                <a:lnTo>
                  <a:pt x="13055" y="37915"/>
                </a:lnTo>
                <a:lnTo>
                  <a:pt x="12255" y="39985"/>
                </a:lnTo>
                <a:lnTo>
                  <a:pt x="11303" y="43491"/>
                </a:lnTo>
                <a:lnTo>
                  <a:pt x="15925" y="4364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33334" y="6343232"/>
            <a:ext cx="86512" cy="102593"/>
          </a:xfrm>
          <a:custGeom>
            <a:avLst/>
            <a:gdLst/>
            <a:ahLst/>
            <a:cxnLst/>
            <a:rect l="l" t="t" r="r" b="b"/>
            <a:pathLst>
              <a:path w="86512" h="102593">
                <a:moveTo>
                  <a:pt x="85077" y="91760"/>
                </a:moveTo>
                <a:lnTo>
                  <a:pt x="83477" y="89688"/>
                </a:lnTo>
                <a:lnTo>
                  <a:pt x="80454" y="84592"/>
                </a:lnTo>
                <a:lnTo>
                  <a:pt x="78701" y="78538"/>
                </a:lnTo>
                <a:lnTo>
                  <a:pt x="78066" y="72325"/>
                </a:lnTo>
                <a:lnTo>
                  <a:pt x="67223" y="74934"/>
                </a:lnTo>
                <a:lnTo>
                  <a:pt x="53754" y="80212"/>
                </a:lnTo>
                <a:lnTo>
                  <a:pt x="44630" y="87765"/>
                </a:lnTo>
                <a:lnTo>
                  <a:pt x="54013" y="96380"/>
                </a:lnTo>
                <a:lnTo>
                  <a:pt x="58788" y="95265"/>
                </a:lnTo>
                <a:lnTo>
                  <a:pt x="54013" y="96380"/>
                </a:lnTo>
                <a:lnTo>
                  <a:pt x="44630" y="87765"/>
                </a:lnTo>
                <a:lnTo>
                  <a:pt x="44297" y="87459"/>
                </a:lnTo>
                <a:lnTo>
                  <a:pt x="43815" y="87141"/>
                </a:lnTo>
                <a:lnTo>
                  <a:pt x="37604" y="83475"/>
                </a:lnTo>
                <a:lnTo>
                  <a:pt x="33464" y="68661"/>
                </a:lnTo>
                <a:lnTo>
                  <a:pt x="33299" y="68342"/>
                </a:lnTo>
                <a:lnTo>
                  <a:pt x="30911" y="61970"/>
                </a:lnTo>
                <a:lnTo>
                  <a:pt x="24384" y="58624"/>
                </a:lnTo>
                <a:lnTo>
                  <a:pt x="24536" y="58624"/>
                </a:lnTo>
                <a:lnTo>
                  <a:pt x="29605" y="55721"/>
                </a:lnTo>
                <a:lnTo>
                  <a:pt x="35309" y="49950"/>
                </a:lnTo>
                <a:lnTo>
                  <a:pt x="39553" y="40508"/>
                </a:lnTo>
                <a:lnTo>
                  <a:pt x="40246" y="26594"/>
                </a:lnTo>
                <a:lnTo>
                  <a:pt x="35687" y="8444"/>
                </a:lnTo>
                <a:lnTo>
                  <a:pt x="38557" y="8601"/>
                </a:lnTo>
                <a:lnTo>
                  <a:pt x="43014" y="8601"/>
                </a:lnTo>
                <a:lnTo>
                  <a:pt x="46367" y="7010"/>
                </a:lnTo>
                <a:lnTo>
                  <a:pt x="46685" y="6850"/>
                </a:lnTo>
                <a:lnTo>
                  <a:pt x="54483" y="2867"/>
                </a:lnTo>
                <a:lnTo>
                  <a:pt x="59740" y="8921"/>
                </a:lnTo>
                <a:lnTo>
                  <a:pt x="62141" y="17524"/>
                </a:lnTo>
                <a:lnTo>
                  <a:pt x="56565" y="27560"/>
                </a:lnTo>
                <a:lnTo>
                  <a:pt x="54947" y="33324"/>
                </a:lnTo>
                <a:lnTo>
                  <a:pt x="57050" y="47015"/>
                </a:lnTo>
                <a:lnTo>
                  <a:pt x="60388" y="52890"/>
                </a:lnTo>
                <a:lnTo>
                  <a:pt x="61976" y="55119"/>
                </a:lnTo>
                <a:lnTo>
                  <a:pt x="69138" y="60695"/>
                </a:lnTo>
                <a:lnTo>
                  <a:pt x="77901" y="64041"/>
                </a:lnTo>
                <a:lnTo>
                  <a:pt x="78066" y="61173"/>
                </a:lnTo>
                <a:lnTo>
                  <a:pt x="78066" y="59740"/>
                </a:lnTo>
                <a:lnTo>
                  <a:pt x="81304" y="41878"/>
                </a:lnTo>
                <a:lnTo>
                  <a:pt x="84813" y="30671"/>
                </a:lnTo>
                <a:lnTo>
                  <a:pt x="86512" y="29311"/>
                </a:lnTo>
                <a:lnTo>
                  <a:pt x="75107" y="11602"/>
                </a:lnTo>
                <a:lnTo>
                  <a:pt x="70395" y="6627"/>
                </a:lnTo>
                <a:lnTo>
                  <a:pt x="70256" y="6531"/>
                </a:lnTo>
                <a:lnTo>
                  <a:pt x="64528" y="2071"/>
                </a:lnTo>
                <a:lnTo>
                  <a:pt x="53848" y="0"/>
                </a:lnTo>
                <a:lnTo>
                  <a:pt x="54648" y="797"/>
                </a:lnTo>
                <a:lnTo>
                  <a:pt x="50342" y="158"/>
                </a:lnTo>
                <a:lnTo>
                  <a:pt x="46367" y="1433"/>
                </a:lnTo>
                <a:lnTo>
                  <a:pt x="44132" y="2707"/>
                </a:lnTo>
                <a:lnTo>
                  <a:pt x="40944" y="4141"/>
                </a:lnTo>
                <a:lnTo>
                  <a:pt x="35217" y="3663"/>
                </a:lnTo>
                <a:lnTo>
                  <a:pt x="33146" y="3345"/>
                </a:lnTo>
                <a:lnTo>
                  <a:pt x="26136" y="2388"/>
                </a:lnTo>
                <a:lnTo>
                  <a:pt x="22783" y="9559"/>
                </a:lnTo>
                <a:lnTo>
                  <a:pt x="22148" y="13540"/>
                </a:lnTo>
                <a:lnTo>
                  <a:pt x="22148" y="13700"/>
                </a:lnTo>
                <a:lnTo>
                  <a:pt x="21348" y="22940"/>
                </a:lnTo>
                <a:lnTo>
                  <a:pt x="18808" y="25647"/>
                </a:lnTo>
                <a:lnTo>
                  <a:pt x="18491" y="25967"/>
                </a:lnTo>
                <a:lnTo>
                  <a:pt x="13868" y="31701"/>
                </a:lnTo>
                <a:lnTo>
                  <a:pt x="9245" y="32976"/>
                </a:lnTo>
                <a:lnTo>
                  <a:pt x="8445" y="33295"/>
                </a:lnTo>
                <a:lnTo>
                  <a:pt x="0" y="38392"/>
                </a:lnTo>
                <a:lnTo>
                  <a:pt x="1282" y="46517"/>
                </a:lnTo>
                <a:lnTo>
                  <a:pt x="3035" y="50181"/>
                </a:lnTo>
                <a:lnTo>
                  <a:pt x="8445" y="59262"/>
                </a:lnTo>
                <a:lnTo>
                  <a:pt x="17843" y="61492"/>
                </a:lnTo>
                <a:lnTo>
                  <a:pt x="18326" y="61652"/>
                </a:lnTo>
                <a:lnTo>
                  <a:pt x="25819" y="63085"/>
                </a:lnTo>
                <a:lnTo>
                  <a:pt x="28676" y="70095"/>
                </a:lnTo>
                <a:lnTo>
                  <a:pt x="28841" y="70253"/>
                </a:lnTo>
                <a:lnTo>
                  <a:pt x="33464" y="86821"/>
                </a:lnTo>
                <a:lnTo>
                  <a:pt x="40792" y="91122"/>
                </a:lnTo>
                <a:lnTo>
                  <a:pt x="40944" y="91122"/>
                </a:lnTo>
                <a:lnTo>
                  <a:pt x="53378" y="102593"/>
                </a:lnTo>
                <a:lnTo>
                  <a:pt x="60223" y="100202"/>
                </a:lnTo>
                <a:lnTo>
                  <a:pt x="59905" y="100044"/>
                </a:lnTo>
                <a:lnTo>
                  <a:pt x="65646" y="100202"/>
                </a:lnTo>
                <a:lnTo>
                  <a:pt x="70421" y="99407"/>
                </a:lnTo>
                <a:lnTo>
                  <a:pt x="73761" y="98292"/>
                </a:lnTo>
                <a:lnTo>
                  <a:pt x="74244" y="98292"/>
                </a:lnTo>
                <a:lnTo>
                  <a:pt x="77749" y="97176"/>
                </a:lnTo>
                <a:lnTo>
                  <a:pt x="79819" y="95902"/>
                </a:lnTo>
                <a:lnTo>
                  <a:pt x="84912" y="94308"/>
                </a:lnTo>
                <a:lnTo>
                  <a:pt x="85077" y="917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25667" y="6374138"/>
            <a:ext cx="95144" cy="75346"/>
          </a:xfrm>
          <a:custGeom>
            <a:avLst/>
            <a:gdLst/>
            <a:ahLst/>
            <a:cxnLst/>
            <a:rect l="l" t="t" r="r" b="b"/>
            <a:pathLst>
              <a:path w="95144" h="75346">
                <a:moveTo>
                  <a:pt x="61045" y="71686"/>
                </a:moveTo>
                <a:lnTo>
                  <a:pt x="48611" y="60217"/>
                </a:lnTo>
                <a:lnTo>
                  <a:pt x="48459" y="60217"/>
                </a:lnTo>
                <a:lnTo>
                  <a:pt x="41284" y="56074"/>
                </a:lnTo>
                <a:lnTo>
                  <a:pt x="36673" y="40144"/>
                </a:lnTo>
                <a:lnTo>
                  <a:pt x="36343" y="39188"/>
                </a:lnTo>
                <a:lnTo>
                  <a:pt x="33486" y="32179"/>
                </a:lnTo>
                <a:lnTo>
                  <a:pt x="25993" y="30745"/>
                </a:lnTo>
                <a:lnTo>
                  <a:pt x="25510" y="30586"/>
                </a:lnTo>
                <a:lnTo>
                  <a:pt x="16112" y="28355"/>
                </a:lnTo>
                <a:lnTo>
                  <a:pt x="10702" y="19274"/>
                </a:lnTo>
                <a:lnTo>
                  <a:pt x="8949" y="15612"/>
                </a:lnTo>
                <a:lnTo>
                  <a:pt x="7667" y="7486"/>
                </a:lnTo>
                <a:lnTo>
                  <a:pt x="16112" y="2388"/>
                </a:lnTo>
                <a:lnTo>
                  <a:pt x="19782" y="795"/>
                </a:lnTo>
                <a:lnTo>
                  <a:pt x="20265" y="0"/>
                </a:lnTo>
                <a:lnTo>
                  <a:pt x="3754" y="8868"/>
                </a:lnTo>
                <a:lnTo>
                  <a:pt x="0" y="15460"/>
                </a:lnTo>
                <a:lnTo>
                  <a:pt x="1774" y="22142"/>
                </a:lnTo>
                <a:lnTo>
                  <a:pt x="4174" y="33773"/>
                </a:lnTo>
                <a:lnTo>
                  <a:pt x="13725" y="39029"/>
                </a:lnTo>
                <a:lnTo>
                  <a:pt x="25675" y="46516"/>
                </a:lnTo>
                <a:lnTo>
                  <a:pt x="26793" y="58464"/>
                </a:lnTo>
                <a:lnTo>
                  <a:pt x="25993" y="72801"/>
                </a:lnTo>
                <a:lnTo>
                  <a:pt x="40014" y="73599"/>
                </a:lnTo>
                <a:lnTo>
                  <a:pt x="57663" y="75346"/>
                </a:lnTo>
                <a:lnTo>
                  <a:pt x="73750" y="73539"/>
                </a:lnTo>
                <a:lnTo>
                  <a:pt x="86751" y="70084"/>
                </a:lnTo>
                <a:lnTo>
                  <a:pt x="95144" y="66886"/>
                </a:lnTo>
                <a:lnTo>
                  <a:pt x="94814" y="63403"/>
                </a:lnTo>
                <a:lnTo>
                  <a:pt x="92579" y="63403"/>
                </a:lnTo>
                <a:lnTo>
                  <a:pt x="87486" y="64996"/>
                </a:lnTo>
                <a:lnTo>
                  <a:pt x="87169" y="65314"/>
                </a:lnTo>
                <a:lnTo>
                  <a:pt x="79676" y="69616"/>
                </a:lnTo>
                <a:lnTo>
                  <a:pt x="67573" y="69138"/>
                </a:lnTo>
                <a:lnTo>
                  <a:pt x="67890" y="69297"/>
                </a:lnTo>
                <a:lnTo>
                  <a:pt x="61045" y="716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73962" y="6411999"/>
            <a:ext cx="37439" cy="19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63294" y="6391817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4140" y="5097"/>
                </a:moveTo>
                <a:lnTo>
                  <a:pt x="0" y="7329"/>
                </a:lnTo>
                <a:lnTo>
                  <a:pt x="16251" y="11179"/>
                </a:lnTo>
                <a:lnTo>
                  <a:pt x="32264" y="13773"/>
                </a:lnTo>
                <a:lnTo>
                  <a:pt x="43650" y="15164"/>
                </a:lnTo>
                <a:lnTo>
                  <a:pt x="46520" y="15453"/>
                </a:lnTo>
                <a:lnTo>
                  <a:pt x="36156" y="12904"/>
                </a:lnTo>
                <a:lnTo>
                  <a:pt x="27559" y="797"/>
                </a:lnTo>
                <a:lnTo>
                  <a:pt x="16560" y="160"/>
                </a:lnTo>
                <a:lnTo>
                  <a:pt x="6210" y="0"/>
                </a:lnTo>
                <a:lnTo>
                  <a:pt x="4140" y="509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65681" y="6393253"/>
            <a:ext cx="36487" cy="10195"/>
          </a:xfrm>
          <a:custGeom>
            <a:avLst/>
            <a:gdLst/>
            <a:ahLst/>
            <a:cxnLst/>
            <a:rect l="l" t="t" r="r" b="b"/>
            <a:pathLst>
              <a:path w="36487" h="10195">
                <a:moveTo>
                  <a:pt x="30429" y="9237"/>
                </a:moveTo>
                <a:lnTo>
                  <a:pt x="36487" y="10195"/>
                </a:lnTo>
                <a:lnTo>
                  <a:pt x="30899" y="6372"/>
                </a:lnTo>
                <a:lnTo>
                  <a:pt x="27393" y="2230"/>
                </a:lnTo>
                <a:lnTo>
                  <a:pt x="15925" y="2071"/>
                </a:lnTo>
                <a:lnTo>
                  <a:pt x="3187" y="0"/>
                </a:lnTo>
                <a:lnTo>
                  <a:pt x="0" y="3505"/>
                </a:lnTo>
                <a:lnTo>
                  <a:pt x="15418" y="6665"/>
                </a:lnTo>
                <a:lnTo>
                  <a:pt x="30429" y="92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236489" y="6287315"/>
            <a:ext cx="47784" cy="93991"/>
          </a:xfrm>
          <a:custGeom>
            <a:avLst/>
            <a:gdLst/>
            <a:ahLst/>
            <a:cxnLst/>
            <a:rect l="l" t="t" r="r" b="b"/>
            <a:pathLst>
              <a:path w="47784" h="93991">
                <a:moveTo>
                  <a:pt x="5765" y="22580"/>
                </a:moveTo>
                <a:lnTo>
                  <a:pt x="6683" y="23736"/>
                </a:lnTo>
                <a:lnTo>
                  <a:pt x="0" y="32009"/>
                </a:lnTo>
                <a:lnTo>
                  <a:pt x="3019" y="41615"/>
                </a:lnTo>
                <a:lnTo>
                  <a:pt x="8923" y="49116"/>
                </a:lnTo>
                <a:lnTo>
                  <a:pt x="11144" y="51296"/>
                </a:lnTo>
                <a:lnTo>
                  <a:pt x="12456" y="64749"/>
                </a:lnTo>
                <a:lnTo>
                  <a:pt x="22054" y="71879"/>
                </a:lnTo>
                <a:lnTo>
                  <a:pt x="27713" y="73919"/>
                </a:lnTo>
                <a:lnTo>
                  <a:pt x="39365" y="85121"/>
                </a:lnTo>
                <a:lnTo>
                  <a:pt x="44279" y="93991"/>
                </a:lnTo>
                <a:lnTo>
                  <a:pt x="41775" y="73414"/>
                </a:lnTo>
                <a:lnTo>
                  <a:pt x="44056" y="69468"/>
                </a:lnTo>
                <a:lnTo>
                  <a:pt x="44279" y="69457"/>
                </a:lnTo>
                <a:lnTo>
                  <a:pt x="44679" y="52878"/>
                </a:lnTo>
                <a:lnTo>
                  <a:pt x="38427" y="48839"/>
                </a:lnTo>
                <a:lnTo>
                  <a:pt x="37751" y="48748"/>
                </a:lnTo>
                <a:lnTo>
                  <a:pt x="47784" y="36640"/>
                </a:lnTo>
                <a:lnTo>
                  <a:pt x="44597" y="29791"/>
                </a:lnTo>
                <a:lnTo>
                  <a:pt x="28766" y="20773"/>
                </a:lnTo>
                <a:lnTo>
                  <a:pt x="21287" y="13438"/>
                </a:lnTo>
                <a:lnTo>
                  <a:pt x="20862" y="12904"/>
                </a:lnTo>
                <a:lnTo>
                  <a:pt x="18930" y="31415"/>
                </a:lnTo>
                <a:lnTo>
                  <a:pt x="21246" y="40322"/>
                </a:lnTo>
                <a:lnTo>
                  <a:pt x="21658" y="41102"/>
                </a:lnTo>
                <a:lnTo>
                  <a:pt x="26916" y="29472"/>
                </a:lnTo>
                <a:lnTo>
                  <a:pt x="32491" y="28674"/>
                </a:lnTo>
                <a:lnTo>
                  <a:pt x="30101" y="40304"/>
                </a:lnTo>
                <a:lnTo>
                  <a:pt x="27233" y="50500"/>
                </a:lnTo>
                <a:lnTo>
                  <a:pt x="33764" y="43491"/>
                </a:lnTo>
                <a:lnTo>
                  <a:pt x="36469" y="43172"/>
                </a:lnTo>
                <a:lnTo>
                  <a:pt x="35364" y="52094"/>
                </a:lnTo>
                <a:lnTo>
                  <a:pt x="31695" y="54482"/>
                </a:lnTo>
                <a:lnTo>
                  <a:pt x="36469" y="65793"/>
                </a:lnTo>
                <a:lnTo>
                  <a:pt x="35364" y="75830"/>
                </a:lnTo>
                <a:lnTo>
                  <a:pt x="27713" y="64201"/>
                </a:lnTo>
                <a:lnTo>
                  <a:pt x="16401" y="59262"/>
                </a:lnTo>
                <a:lnTo>
                  <a:pt x="23252" y="58146"/>
                </a:lnTo>
                <a:lnTo>
                  <a:pt x="28032" y="60855"/>
                </a:lnTo>
                <a:lnTo>
                  <a:pt x="13462" y="45912"/>
                </a:lnTo>
                <a:lnTo>
                  <a:pt x="5366" y="36301"/>
                </a:lnTo>
                <a:lnTo>
                  <a:pt x="3019" y="33135"/>
                </a:lnTo>
                <a:lnTo>
                  <a:pt x="12737" y="39987"/>
                </a:lnTo>
                <a:lnTo>
                  <a:pt x="19587" y="42376"/>
                </a:lnTo>
                <a:lnTo>
                  <a:pt x="13250" y="24000"/>
                </a:lnTo>
                <a:lnTo>
                  <a:pt x="11265" y="10870"/>
                </a:lnTo>
                <a:lnTo>
                  <a:pt x="11144" y="6054"/>
                </a:lnTo>
                <a:lnTo>
                  <a:pt x="10666" y="0"/>
                </a:lnTo>
                <a:lnTo>
                  <a:pt x="8755" y="1593"/>
                </a:lnTo>
                <a:lnTo>
                  <a:pt x="2730" y="14347"/>
                </a:lnTo>
                <a:lnTo>
                  <a:pt x="5765" y="225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70052" y="6422882"/>
            <a:ext cx="17842" cy="27877"/>
          </a:xfrm>
          <a:custGeom>
            <a:avLst/>
            <a:gdLst/>
            <a:ahLst/>
            <a:cxnLst/>
            <a:rect l="l" t="t" r="r" b="b"/>
            <a:pathLst>
              <a:path w="17842" h="27877">
                <a:moveTo>
                  <a:pt x="12283" y="8679"/>
                </a:moveTo>
                <a:lnTo>
                  <a:pt x="0" y="19116"/>
                </a:lnTo>
                <a:lnTo>
                  <a:pt x="5576" y="27877"/>
                </a:lnTo>
                <a:lnTo>
                  <a:pt x="12108" y="21028"/>
                </a:lnTo>
                <a:lnTo>
                  <a:pt x="17842" y="12585"/>
                </a:lnTo>
                <a:lnTo>
                  <a:pt x="17842" y="0"/>
                </a:lnTo>
                <a:lnTo>
                  <a:pt x="12283" y="8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10710" y="6300374"/>
            <a:ext cx="24772" cy="25965"/>
          </a:xfrm>
          <a:custGeom>
            <a:avLst/>
            <a:gdLst/>
            <a:ahLst/>
            <a:cxnLst/>
            <a:rect l="l" t="t" r="r" b="b"/>
            <a:pathLst>
              <a:path w="24772" h="25965">
                <a:moveTo>
                  <a:pt x="0" y="10533"/>
                </a:moveTo>
                <a:lnTo>
                  <a:pt x="558" y="13061"/>
                </a:lnTo>
                <a:lnTo>
                  <a:pt x="4372" y="21553"/>
                </a:lnTo>
                <a:lnTo>
                  <a:pt x="13245" y="19776"/>
                </a:lnTo>
                <a:lnTo>
                  <a:pt x="14735" y="19116"/>
                </a:lnTo>
                <a:lnTo>
                  <a:pt x="17444" y="24213"/>
                </a:lnTo>
                <a:lnTo>
                  <a:pt x="22542" y="25647"/>
                </a:lnTo>
                <a:lnTo>
                  <a:pt x="24772" y="25965"/>
                </a:lnTo>
                <a:lnTo>
                  <a:pt x="24135" y="23417"/>
                </a:lnTo>
                <a:lnTo>
                  <a:pt x="23816" y="20868"/>
                </a:lnTo>
                <a:lnTo>
                  <a:pt x="23657" y="18318"/>
                </a:lnTo>
                <a:lnTo>
                  <a:pt x="20472" y="16408"/>
                </a:lnTo>
                <a:lnTo>
                  <a:pt x="18878" y="12903"/>
                </a:lnTo>
                <a:lnTo>
                  <a:pt x="21587" y="0"/>
                </a:lnTo>
                <a:lnTo>
                  <a:pt x="12029" y="2388"/>
                </a:lnTo>
                <a:lnTo>
                  <a:pt x="931" y="2682"/>
                </a:lnTo>
                <a:lnTo>
                  <a:pt x="0" y="105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11109" y="6304677"/>
            <a:ext cx="14888" cy="14655"/>
          </a:xfrm>
          <a:custGeom>
            <a:avLst/>
            <a:gdLst/>
            <a:ahLst/>
            <a:cxnLst/>
            <a:rect l="l" t="t" r="r" b="b"/>
            <a:pathLst>
              <a:path w="14888" h="14655">
                <a:moveTo>
                  <a:pt x="10833" y="4461"/>
                </a:moveTo>
                <a:lnTo>
                  <a:pt x="2868" y="9080"/>
                </a:lnTo>
                <a:lnTo>
                  <a:pt x="0" y="14337"/>
                </a:lnTo>
                <a:lnTo>
                  <a:pt x="8602" y="14655"/>
                </a:lnTo>
                <a:lnTo>
                  <a:pt x="14888" y="5230"/>
                </a:lnTo>
                <a:lnTo>
                  <a:pt x="11311" y="0"/>
                </a:lnTo>
                <a:lnTo>
                  <a:pt x="10833" y="446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11427" y="6301173"/>
            <a:ext cx="7965" cy="9718"/>
          </a:xfrm>
          <a:custGeom>
            <a:avLst/>
            <a:gdLst/>
            <a:ahLst/>
            <a:cxnLst/>
            <a:rect l="l" t="t" r="r" b="b"/>
            <a:pathLst>
              <a:path w="7965" h="9718">
                <a:moveTo>
                  <a:pt x="956" y="9718"/>
                </a:moveTo>
                <a:lnTo>
                  <a:pt x="7646" y="9080"/>
                </a:lnTo>
                <a:lnTo>
                  <a:pt x="7965" y="3186"/>
                </a:lnTo>
                <a:lnTo>
                  <a:pt x="7487" y="0"/>
                </a:lnTo>
                <a:lnTo>
                  <a:pt x="2550" y="3027"/>
                </a:lnTo>
                <a:lnTo>
                  <a:pt x="0" y="4461"/>
                </a:lnTo>
                <a:lnTo>
                  <a:pt x="956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74991" y="6332924"/>
            <a:ext cx="54005" cy="27828"/>
          </a:xfrm>
          <a:custGeom>
            <a:avLst/>
            <a:gdLst/>
            <a:ahLst/>
            <a:cxnLst/>
            <a:rect l="l" t="t" r="r" b="b"/>
            <a:pathLst>
              <a:path w="54005" h="27828">
                <a:moveTo>
                  <a:pt x="478" y="3613"/>
                </a:moveTo>
                <a:lnTo>
                  <a:pt x="0" y="5525"/>
                </a:lnTo>
                <a:lnTo>
                  <a:pt x="15746" y="4679"/>
                </a:lnTo>
                <a:lnTo>
                  <a:pt x="30021" y="9378"/>
                </a:lnTo>
                <a:lnTo>
                  <a:pt x="41810" y="16716"/>
                </a:lnTo>
                <a:lnTo>
                  <a:pt x="50101" y="23787"/>
                </a:lnTo>
                <a:lnTo>
                  <a:pt x="53880" y="27684"/>
                </a:lnTo>
                <a:lnTo>
                  <a:pt x="54005" y="27828"/>
                </a:lnTo>
                <a:lnTo>
                  <a:pt x="43804" y="13256"/>
                </a:lnTo>
                <a:lnTo>
                  <a:pt x="30691" y="4869"/>
                </a:lnTo>
                <a:lnTo>
                  <a:pt x="17389" y="1004"/>
                </a:lnTo>
                <a:lnTo>
                  <a:pt x="6622" y="0"/>
                </a:lnTo>
                <a:lnTo>
                  <a:pt x="2070" y="108"/>
                </a:lnTo>
                <a:lnTo>
                  <a:pt x="478" y="36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23578" y="6390864"/>
            <a:ext cx="22463" cy="10833"/>
          </a:xfrm>
          <a:custGeom>
            <a:avLst/>
            <a:gdLst/>
            <a:ahLst/>
            <a:cxnLst/>
            <a:rect l="l" t="t" r="r" b="b"/>
            <a:pathLst>
              <a:path w="22463" h="10833">
                <a:moveTo>
                  <a:pt x="15293" y="0"/>
                </a:moveTo>
                <a:lnTo>
                  <a:pt x="6212" y="158"/>
                </a:lnTo>
                <a:lnTo>
                  <a:pt x="3983" y="4141"/>
                </a:lnTo>
                <a:lnTo>
                  <a:pt x="0" y="10833"/>
                </a:lnTo>
                <a:lnTo>
                  <a:pt x="6374" y="9399"/>
                </a:lnTo>
                <a:lnTo>
                  <a:pt x="11151" y="5096"/>
                </a:lnTo>
                <a:lnTo>
                  <a:pt x="19117" y="6052"/>
                </a:lnTo>
                <a:lnTo>
                  <a:pt x="22463" y="1433"/>
                </a:lnTo>
                <a:lnTo>
                  <a:pt x="1529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31863" y="6399782"/>
            <a:ext cx="9399" cy="7487"/>
          </a:xfrm>
          <a:custGeom>
            <a:avLst/>
            <a:gdLst/>
            <a:ahLst/>
            <a:cxnLst/>
            <a:rect l="l" t="t" r="r" b="b"/>
            <a:pathLst>
              <a:path w="9399" h="7487">
                <a:moveTo>
                  <a:pt x="0" y="3186"/>
                </a:moveTo>
                <a:lnTo>
                  <a:pt x="6212" y="7487"/>
                </a:lnTo>
                <a:lnTo>
                  <a:pt x="9399" y="797"/>
                </a:lnTo>
                <a:lnTo>
                  <a:pt x="4142" y="0"/>
                </a:lnTo>
                <a:lnTo>
                  <a:pt x="0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94267" y="6410458"/>
            <a:ext cx="7615" cy="22142"/>
          </a:xfrm>
          <a:custGeom>
            <a:avLst/>
            <a:gdLst/>
            <a:ahLst/>
            <a:cxnLst/>
            <a:rect l="l" t="t" r="r" b="b"/>
            <a:pathLst>
              <a:path w="7615" h="22142">
                <a:moveTo>
                  <a:pt x="2867" y="0"/>
                </a:moveTo>
                <a:lnTo>
                  <a:pt x="0" y="11628"/>
                </a:lnTo>
                <a:lnTo>
                  <a:pt x="3663" y="22142"/>
                </a:lnTo>
                <a:lnTo>
                  <a:pt x="4240" y="21654"/>
                </a:lnTo>
                <a:lnTo>
                  <a:pt x="7615" y="15005"/>
                </a:lnTo>
                <a:lnTo>
                  <a:pt x="286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24063" y="6367283"/>
            <a:ext cx="104137" cy="44485"/>
          </a:xfrm>
          <a:custGeom>
            <a:avLst/>
            <a:gdLst/>
            <a:ahLst/>
            <a:cxnLst/>
            <a:rect l="l" t="t" r="r" b="b"/>
            <a:pathLst>
              <a:path w="104137" h="44485">
                <a:moveTo>
                  <a:pt x="20500" y="25806"/>
                </a:moveTo>
                <a:lnTo>
                  <a:pt x="23367" y="30586"/>
                </a:lnTo>
                <a:lnTo>
                  <a:pt x="27350" y="36639"/>
                </a:lnTo>
                <a:lnTo>
                  <a:pt x="41528" y="29790"/>
                </a:lnTo>
                <a:lnTo>
                  <a:pt x="37864" y="24532"/>
                </a:lnTo>
                <a:lnTo>
                  <a:pt x="26236" y="25011"/>
                </a:lnTo>
                <a:lnTo>
                  <a:pt x="28624" y="18478"/>
                </a:lnTo>
                <a:lnTo>
                  <a:pt x="44397" y="22621"/>
                </a:lnTo>
                <a:lnTo>
                  <a:pt x="49829" y="21243"/>
                </a:lnTo>
                <a:lnTo>
                  <a:pt x="41528" y="15293"/>
                </a:lnTo>
                <a:lnTo>
                  <a:pt x="32072" y="12036"/>
                </a:lnTo>
                <a:lnTo>
                  <a:pt x="21666" y="10532"/>
                </a:lnTo>
                <a:lnTo>
                  <a:pt x="21775" y="19276"/>
                </a:lnTo>
                <a:lnTo>
                  <a:pt x="20500" y="25806"/>
                </a:lnTo>
                <a:close/>
              </a:path>
              <a:path w="104137" h="44485">
                <a:moveTo>
                  <a:pt x="41528" y="4779"/>
                </a:moveTo>
                <a:lnTo>
                  <a:pt x="51245" y="10831"/>
                </a:lnTo>
                <a:lnTo>
                  <a:pt x="49989" y="21203"/>
                </a:lnTo>
                <a:lnTo>
                  <a:pt x="55707" y="19753"/>
                </a:lnTo>
                <a:lnTo>
                  <a:pt x="61283" y="9558"/>
                </a:lnTo>
                <a:lnTo>
                  <a:pt x="66221" y="6054"/>
                </a:lnTo>
                <a:lnTo>
                  <a:pt x="54432" y="3185"/>
                </a:lnTo>
                <a:lnTo>
                  <a:pt x="54688" y="3115"/>
                </a:lnTo>
                <a:lnTo>
                  <a:pt x="61990" y="2250"/>
                </a:lnTo>
                <a:lnTo>
                  <a:pt x="82788" y="2707"/>
                </a:lnTo>
                <a:lnTo>
                  <a:pt x="81244" y="3447"/>
                </a:lnTo>
                <a:lnTo>
                  <a:pt x="73015" y="8014"/>
                </a:lnTo>
                <a:lnTo>
                  <a:pt x="60278" y="16781"/>
                </a:lnTo>
                <a:lnTo>
                  <a:pt x="45989" y="29790"/>
                </a:lnTo>
                <a:lnTo>
                  <a:pt x="45240" y="30744"/>
                </a:lnTo>
                <a:lnTo>
                  <a:pt x="36813" y="37621"/>
                </a:lnTo>
                <a:lnTo>
                  <a:pt x="18908" y="41578"/>
                </a:lnTo>
                <a:lnTo>
                  <a:pt x="10463" y="39189"/>
                </a:lnTo>
                <a:lnTo>
                  <a:pt x="15721" y="31382"/>
                </a:lnTo>
                <a:lnTo>
                  <a:pt x="8678" y="33305"/>
                </a:lnTo>
                <a:lnTo>
                  <a:pt x="0" y="36711"/>
                </a:lnTo>
                <a:lnTo>
                  <a:pt x="1760" y="40546"/>
                </a:lnTo>
                <a:lnTo>
                  <a:pt x="13651" y="47153"/>
                </a:lnTo>
                <a:lnTo>
                  <a:pt x="30218" y="51296"/>
                </a:lnTo>
                <a:lnTo>
                  <a:pt x="32289" y="46038"/>
                </a:lnTo>
                <a:lnTo>
                  <a:pt x="37588" y="54790"/>
                </a:lnTo>
                <a:lnTo>
                  <a:pt x="42499" y="60688"/>
                </a:lnTo>
                <a:lnTo>
                  <a:pt x="46288" y="59627"/>
                </a:lnTo>
                <a:lnTo>
                  <a:pt x="50257" y="50932"/>
                </a:lnTo>
                <a:lnTo>
                  <a:pt x="55707" y="33931"/>
                </a:lnTo>
                <a:lnTo>
                  <a:pt x="59962" y="39811"/>
                </a:lnTo>
                <a:lnTo>
                  <a:pt x="65185" y="44342"/>
                </a:lnTo>
                <a:lnTo>
                  <a:pt x="69000" y="39352"/>
                </a:lnTo>
                <a:lnTo>
                  <a:pt x="73868" y="23417"/>
                </a:lnTo>
                <a:lnTo>
                  <a:pt x="78648" y="11310"/>
                </a:lnTo>
                <a:lnTo>
                  <a:pt x="83904" y="13700"/>
                </a:lnTo>
                <a:lnTo>
                  <a:pt x="92029" y="11310"/>
                </a:lnTo>
                <a:lnTo>
                  <a:pt x="88842" y="7169"/>
                </a:lnTo>
                <a:lnTo>
                  <a:pt x="93621" y="1115"/>
                </a:lnTo>
                <a:lnTo>
                  <a:pt x="103396" y="78"/>
                </a:lnTo>
                <a:lnTo>
                  <a:pt x="101268" y="-797"/>
                </a:lnTo>
                <a:lnTo>
                  <a:pt x="89065" y="-6357"/>
                </a:lnTo>
                <a:lnTo>
                  <a:pt x="79769" y="-7845"/>
                </a:lnTo>
                <a:lnTo>
                  <a:pt x="72593" y="-1752"/>
                </a:lnTo>
                <a:lnTo>
                  <a:pt x="54912" y="-6531"/>
                </a:lnTo>
                <a:lnTo>
                  <a:pt x="52839" y="-3345"/>
                </a:lnTo>
                <a:lnTo>
                  <a:pt x="41528" y="4779"/>
                </a:lnTo>
                <a:close/>
              </a:path>
              <a:path w="104137" h="44485">
                <a:moveTo>
                  <a:pt x="49989" y="21203"/>
                </a:moveTo>
                <a:lnTo>
                  <a:pt x="49829" y="21243"/>
                </a:lnTo>
                <a:lnTo>
                  <a:pt x="49971" y="21346"/>
                </a:lnTo>
                <a:lnTo>
                  <a:pt x="49989" y="21203"/>
                </a:lnTo>
                <a:close/>
              </a:path>
              <a:path w="104137" h="44485">
                <a:moveTo>
                  <a:pt x="104137" y="0"/>
                </a:moveTo>
                <a:lnTo>
                  <a:pt x="103396" y="78"/>
                </a:lnTo>
                <a:lnTo>
                  <a:pt x="103977" y="317"/>
                </a:lnTo>
                <a:lnTo>
                  <a:pt x="10413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38784" y="6316783"/>
            <a:ext cx="99725" cy="54255"/>
          </a:xfrm>
          <a:custGeom>
            <a:avLst/>
            <a:gdLst/>
            <a:ahLst/>
            <a:cxnLst/>
            <a:rect l="l" t="t" r="r" b="b"/>
            <a:pathLst>
              <a:path w="99725" h="54255">
                <a:moveTo>
                  <a:pt x="32019" y="24192"/>
                </a:moveTo>
                <a:lnTo>
                  <a:pt x="16565" y="16452"/>
                </a:lnTo>
                <a:lnTo>
                  <a:pt x="1751" y="4460"/>
                </a:lnTo>
                <a:lnTo>
                  <a:pt x="0" y="14098"/>
                </a:lnTo>
                <a:lnTo>
                  <a:pt x="2268" y="23300"/>
                </a:lnTo>
                <a:lnTo>
                  <a:pt x="17682" y="24373"/>
                </a:lnTo>
                <a:lnTo>
                  <a:pt x="13063" y="43968"/>
                </a:lnTo>
                <a:lnTo>
                  <a:pt x="21506" y="44287"/>
                </a:lnTo>
                <a:lnTo>
                  <a:pt x="34409" y="46995"/>
                </a:lnTo>
                <a:lnTo>
                  <a:pt x="39190" y="37914"/>
                </a:lnTo>
                <a:lnTo>
                  <a:pt x="42376" y="36003"/>
                </a:lnTo>
                <a:lnTo>
                  <a:pt x="43490" y="38712"/>
                </a:lnTo>
                <a:lnTo>
                  <a:pt x="44432" y="48660"/>
                </a:lnTo>
                <a:lnTo>
                  <a:pt x="48357" y="54255"/>
                </a:lnTo>
                <a:lnTo>
                  <a:pt x="60217" y="48110"/>
                </a:lnTo>
                <a:lnTo>
                  <a:pt x="69703" y="44096"/>
                </a:lnTo>
                <a:lnTo>
                  <a:pt x="80662" y="39025"/>
                </a:lnTo>
                <a:lnTo>
                  <a:pt x="88936" y="33907"/>
                </a:lnTo>
                <a:lnTo>
                  <a:pt x="99725" y="25807"/>
                </a:lnTo>
                <a:lnTo>
                  <a:pt x="98610" y="21984"/>
                </a:lnTo>
                <a:lnTo>
                  <a:pt x="98131" y="20551"/>
                </a:lnTo>
                <a:lnTo>
                  <a:pt x="91441" y="19913"/>
                </a:lnTo>
                <a:lnTo>
                  <a:pt x="86345" y="20869"/>
                </a:lnTo>
                <a:lnTo>
                  <a:pt x="80449" y="22779"/>
                </a:lnTo>
                <a:lnTo>
                  <a:pt x="74874" y="19753"/>
                </a:lnTo>
                <a:lnTo>
                  <a:pt x="71846" y="9876"/>
                </a:lnTo>
                <a:lnTo>
                  <a:pt x="59738" y="6212"/>
                </a:lnTo>
                <a:lnTo>
                  <a:pt x="51933" y="2230"/>
                </a:lnTo>
                <a:lnTo>
                  <a:pt x="49224" y="13540"/>
                </a:lnTo>
                <a:lnTo>
                  <a:pt x="44446" y="13223"/>
                </a:lnTo>
                <a:lnTo>
                  <a:pt x="39507" y="5416"/>
                </a:lnTo>
                <a:lnTo>
                  <a:pt x="37754" y="1273"/>
                </a:lnTo>
                <a:lnTo>
                  <a:pt x="28993" y="0"/>
                </a:lnTo>
                <a:lnTo>
                  <a:pt x="24435" y="1019"/>
                </a:lnTo>
                <a:lnTo>
                  <a:pt x="24372" y="15133"/>
                </a:lnTo>
                <a:lnTo>
                  <a:pt x="23259" y="17523"/>
                </a:lnTo>
                <a:lnTo>
                  <a:pt x="38233" y="23577"/>
                </a:lnTo>
                <a:lnTo>
                  <a:pt x="34249" y="18000"/>
                </a:lnTo>
                <a:lnTo>
                  <a:pt x="34728" y="9239"/>
                </a:lnTo>
                <a:lnTo>
                  <a:pt x="36008" y="11549"/>
                </a:lnTo>
                <a:lnTo>
                  <a:pt x="44314" y="19392"/>
                </a:lnTo>
                <a:lnTo>
                  <a:pt x="64360" y="26922"/>
                </a:lnTo>
                <a:lnTo>
                  <a:pt x="60537" y="24055"/>
                </a:lnTo>
                <a:lnTo>
                  <a:pt x="59421" y="20391"/>
                </a:lnTo>
                <a:lnTo>
                  <a:pt x="60687" y="20858"/>
                </a:lnTo>
                <a:lnTo>
                  <a:pt x="71242" y="23710"/>
                </a:lnTo>
                <a:lnTo>
                  <a:pt x="90166" y="25807"/>
                </a:lnTo>
                <a:lnTo>
                  <a:pt x="84751" y="28356"/>
                </a:lnTo>
                <a:lnTo>
                  <a:pt x="72803" y="29152"/>
                </a:lnTo>
                <a:lnTo>
                  <a:pt x="65793" y="37118"/>
                </a:lnTo>
                <a:lnTo>
                  <a:pt x="51614" y="40782"/>
                </a:lnTo>
                <a:lnTo>
                  <a:pt x="53844" y="39348"/>
                </a:lnTo>
                <a:lnTo>
                  <a:pt x="60376" y="31065"/>
                </a:lnTo>
                <a:lnTo>
                  <a:pt x="56101" y="30580"/>
                </a:lnTo>
                <a:lnTo>
                  <a:pt x="45926" y="28595"/>
                </a:lnTo>
                <a:lnTo>
                  <a:pt x="32019" y="241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37191" y="6307672"/>
            <a:ext cx="109738" cy="75250"/>
          </a:xfrm>
          <a:custGeom>
            <a:avLst/>
            <a:gdLst/>
            <a:ahLst/>
            <a:cxnLst/>
            <a:rect l="l" t="t" r="r" b="b"/>
            <a:pathLst>
              <a:path w="109738" h="75250">
                <a:moveTo>
                  <a:pt x="102911" y="63595"/>
                </a:moveTo>
                <a:lnTo>
                  <a:pt x="104682" y="62419"/>
                </a:lnTo>
                <a:lnTo>
                  <a:pt x="109738" y="56654"/>
                </a:lnTo>
                <a:lnTo>
                  <a:pt x="99247" y="49894"/>
                </a:lnTo>
                <a:lnTo>
                  <a:pt x="101478" y="43362"/>
                </a:lnTo>
                <a:lnTo>
                  <a:pt x="105619" y="42566"/>
                </a:lnTo>
                <a:lnTo>
                  <a:pt x="101319" y="34122"/>
                </a:lnTo>
                <a:lnTo>
                  <a:pt x="100523" y="26475"/>
                </a:lnTo>
                <a:lnTo>
                  <a:pt x="90007" y="24405"/>
                </a:lnTo>
                <a:lnTo>
                  <a:pt x="84433" y="27592"/>
                </a:lnTo>
                <a:lnTo>
                  <a:pt x="80768" y="28069"/>
                </a:lnTo>
                <a:lnTo>
                  <a:pt x="78698" y="25998"/>
                </a:lnTo>
                <a:lnTo>
                  <a:pt x="76307" y="22971"/>
                </a:lnTo>
                <a:lnTo>
                  <a:pt x="75034" y="21060"/>
                </a:lnTo>
                <a:lnTo>
                  <a:pt x="67227" y="9270"/>
                </a:lnTo>
                <a:lnTo>
                  <a:pt x="58784" y="10864"/>
                </a:lnTo>
                <a:lnTo>
                  <a:pt x="53685" y="11502"/>
                </a:lnTo>
                <a:lnTo>
                  <a:pt x="52411" y="15006"/>
                </a:lnTo>
                <a:lnTo>
                  <a:pt x="52092" y="18830"/>
                </a:lnTo>
                <a:lnTo>
                  <a:pt x="55598" y="12297"/>
                </a:lnTo>
                <a:lnTo>
                  <a:pt x="61332" y="15325"/>
                </a:lnTo>
                <a:lnTo>
                  <a:pt x="73440" y="18989"/>
                </a:lnTo>
                <a:lnTo>
                  <a:pt x="76467" y="28865"/>
                </a:lnTo>
                <a:lnTo>
                  <a:pt x="82043" y="31892"/>
                </a:lnTo>
                <a:lnTo>
                  <a:pt x="87938" y="29982"/>
                </a:lnTo>
                <a:lnTo>
                  <a:pt x="93035" y="29025"/>
                </a:lnTo>
                <a:lnTo>
                  <a:pt x="97311" y="29433"/>
                </a:lnTo>
                <a:lnTo>
                  <a:pt x="99725" y="29663"/>
                </a:lnTo>
                <a:lnTo>
                  <a:pt x="100204" y="31097"/>
                </a:lnTo>
                <a:lnTo>
                  <a:pt x="101319" y="34919"/>
                </a:lnTo>
                <a:lnTo>
                  <a:pt x="100095" y="35825"/>
                </a:lnTo>
                <a:lnTo>
                  <a:pt x="92611" y="40916"/>
                </a:lnTo>
                <a:lnTo>
                  <a:pt x="79423" y="48726"/>
                </a:lnTo>
                <a:lnTo>
                  <a:pt x="73000" y="51825"/>
                </a:lnTo>
                <a:lnTo>
                  <a:pt x="61810" y="57222"/>
                </a:lnTo>
                <a:lnTo>
                  <a:pt x="56713" y="60248"/>
                </a:lnTo>
                <a:lnTo>
                  <a:pt x="52092" y="59293"/>
                </a:lnTo>
                <a:lnTo>
                  <a:pt x="48747" y="58656"/>
                </a:lnTo>
                <a:lnTo>
                  <a:pt x="45721" y="55788"/>
                </a:lnTo>
                <a:lnTo>
                  <a:pt x="45083" y="47824"/>
                </a:lnTo>
                <a:lnTo>
                  <a:pt x="43969" y="45115"/>
                </a:lnTo>
                <a:lnTo>
                  <a:pt x="40783" y="47026"/>
                </a:lnTo>
                <a:lnTo>
                  <a:pt x="36003" y="56107"/>
                </a:lnTo>
                <a:lnTo>
                  <a:pt x="23100" y="53399"/>
                </a:lnTo>
                <a:lnTo>
                  <a:pt x="14657" y="53080"/>
                </a:lnTo>
                <a:lnTo>
                  <a:pt x="19276" y="33486"/>
                </a:lnTo>
                <a:lnTo>
                  <a:pt x="17346" y="33369"/>
                </a:lnTo>
                <a:lnTo>
                  <a:pt x="7305" y="29385"/>
                </a:lnTo>
                <a:lnTo>
                  <a:pt x="3345" y="13572"/>
                </a:lnTo>
                <a:lnTo>
                  <a:pt x="6896" y="17055"/>
                </a:lnTo>
                <a:lnTo>
                  <a:pt x="18763" y="25975"/>
                </a:lnTo>
                <a:lnTo>
                  <a:pt x="30963" y="32262"/>
                </a:lnTo>
                <a:lnTo>
                  <a:pt x="42428" y="36368"/>
                </a:lnTo>
                <a:lnTo>
                  <a:pt x="52092" y="38743"/>
                </a:lnTo>
                <a:lnTo>
                  <a:pt x="58146" y="39858"/>
                </a:lnTo>
                <a:lnTo>
                  <a:pt x="61969" y="40177"/>
                </a:lnTo>
                <a:lnTo>
                  <a:pt x="55438" y="48460"/>
                </a:lnTo>
                <a:lnTo>
                  <a:pt x="53207" y="49894"/>
                </a:lnTo>
                <a:lnTo>
                  <a:pt x="67387" y="46230"/>
                </a:lnTo>
                <a:lnTo>
                  <a:pt x="74396" y="38265"/>
                </a:lnTo>
                <a:lnTo>
                  <a:pt x="86344" y="37468"/>
                </a:lnTo>
                <a:lnTo>
                  <a:pt x="90931" y="35309"/>
                </a:lnTo>
                <a:lnTo>
                  <a:pt x="91760" y="34919"/>
                </a:lnTo>
                <a:lnTo>
                  <a:pt x="91398" y="34879"/>
                </a:lnTo>
                <a:lnTo>
                  <a:pt x="72836" y="32823"/>
                </a:lnTo>
                <a:lnTo>
                  <a:pt x="62280" y="29970"/>
                </a:lnTo>
                <a:lnTo>
                  <a:pt x="61014" y="29503"/>
                </a:lnTo>
                <a:lnTo>
                  <a:pt x="62130" y="33167"/>
                </a:lnTo>
                <a:lnTo>
                  <a:pt x="65953" y="36034"/>
                </a:lnTo>
                <a:lnTo>
                  <a:pt x="60378" y="34919"/>
                </a:lnTo>
                <a:lnTo>
                  <a:pt x="55916" y="33486"/>
                </a:lnTo>
                <a:lnTo>
                  <a:pt x="52092" y="31892"/>
                </a:lnTo>
                <a:lnTo>
                  <a:pt x="39189" y="26158"/>
                </a:lnTo>
                <a:lnTo>
                  <a:pt x="36321" y="18351"/>
                </a:lnTo>
                <a:lnTo>
                  <a:pt x="35843" y="27113"/>
                </a:lnTo>
                <a:lnTo>
                  <a:pt x="39827" y="32688"/>
                </a:lnTo>
                <a:lnTo>
                  <a:pt x="24852" y="26635"/>
                </a:lnTo>
                <a:lnTo>
                  <a:pt x="25672" y="23337"/>
                </a:lnTo>
                <a:lnTo>
                  <a:pt x="22650" y="10576"/>
                </a:lnTo>
                <a:lnTo>
                  <a:pt x="21984" y="12776"/>
                </a:lnTo>
                <a:lnTo>
                  <a:pt x="16450" y="3422"/>
                </a:lnTo>
                <a:lnTo>
                  <a:pt x="10689" y="0"/>
                </a:lnTo>
                <a:lnTo>
                  <a:pt x="2390" y="7678"/>
                </a:lnTo>
                <a:lnTo>
                  <a:pt x="1115" y="9908"/>
                </a:lnTo>
                <a:lnTo>
                  <a:pt x="0" y="14210"/>
                </a:lnTo>
                <a:lnTo>
                  <a:pt x="0" y="19149"/>
                </a:lnTo>
                <a:lnTo>
                  <a:pt x="1752" y="29822"/>
                </a:lnTo>
                <a:lnTo>
                  <a:pt x="15133" y="35557"/>
                </a:lnTo>
                <a:lnTo>
                  <a:pt x="13594" y="38969"/>
                </a:lnTo>
                <a:lnTo>
                  <a:pt x="1791" y="43739"/>
                </a:lnTo>
                <a:lnTo>
                  <a:pt x="4461" y="55311"/>
                </a:lnTo>
                <a:lnTo>
                  <a:pt x="4534" y="56100"/>
                </a:lnTo>
                <a:lnTo>
                  <a:pt x="8361" y="64578"/>
                </a:lnTo>
                <a:lnTo>
                  <a:pt x="28037" y="66462"/>
                </a:lnTo>
                <a:lnTo>
                  <a:pt x="33169" y="72991"/>
                </a:lnTo>
                <a:lnTo>
                  <a:pt x="43117" y="75250"/>
                </a:lnTo>
                <a:lnTo>
                  <a:pt x="52092" y="71081"/>
                </a:lnTo>
                <a:lnTo>
                  <a:pt x="55756" y="68534"/>
                </a:lnTo>
                <a:lnTo>
                  <a:pt x="58146" y="65825"/>
                </a:lnTo>
                <a:lnTo>
                  <a:pt x="60812" y="67874"/>
                </a:lnTo>
                <a:lnTo>
                  <a:pt x="69852" y="73322"/>
                </a:lnTo>
                <a:lnTo>
                  <a:pt x="76045" y="70250"/>
                </a:lnTo>
                <a:lnTo>
                  <a:pt x="84114" y="57063"/>
                </a:lnTo>
                <a:lnTo>
                  <a:pt x="82202" y="67576"/>
                </a:lnTo>
                <a:lnTo>
                  <a:pt x="87778" y="64391"/>
                </a:lnTo>
                <a:lnTo>
                  <a:pt x="91862" y="70866"/>
                </a:lnTo>
                <a:lnTo>
                  <a:pt x="97006" y="73972"/>
                </a:lnTo>
                <a:lnTo>
                  <a:pt x="102911" y="63595"/>
                </a:lnTo>
                <a:close/>
              </a:path>
              <a:path w="109738" h="75250">
                <a:moveTo>
                  <a:pt x="30586" y="9112"/>
                </a:moveTo>
                <a:lnTo>
                  <a:pt x="39348" y="10386"/>
                </a:lnTo>
                <a:lnTo>
                  <a:pt x="41101" y="14528"/>
                </a:lnTo>
                <a:lnTo>
                  <a:pt x="46040" y="22335"/>
                </a:lnTo>
                <a:lnTo>
                  <a:pt x="50817" y="22652"/>
                </a:lnTo>
                <a:lnTo>
                  <a:pt x="51616" y="19785"/>
                </a:lnTo>
                <a:lnTo>
                  <a:pt x="51982" y="17336"/>
                </a:lnTo>
                <a:lnTo>
                  <a:pt x="39508" y="10546"/>
                </a:lnTo>
                <a:lnTo>
                  <a:pt x="39667" y="7837"/>
                </a:lnTo>
                <a:lnTo>
                  <a:pt x="33143" y="3395"/>
                </a:lnTo>
                <a:lnTo>
                  <a:pt x="25412" y="1441"/>
                </a:lnTo>
                <a:lnTo>
                  <a:pt x="23124" y="9006"/>
                </a:lnTo>
                <a:lnTo>
                  <a:pt x="30586" y="9112"/>
                </a:lnTo>
                <a:close/>
              </a:path>
              <a:path w="109738" h="75250">
                <a:moveTo>
                  <a:pt x="52092" y="16598"/>
                </a:moveTo>
                <a:lnTo>
                  <a:pt x="52092" y="17396"/>
                </a:lnTo>
                <a:lnTo>
                  <a:pt x="52092" y="16598"/>
                </a:lnTo>
                <a:close/>
              </a:path>
              <a:path w="109738" h="75250">
                <a:moveTo>
                  <a:pt x="23124" y="9006"/>
                </a:moveTo>
                <a:lnTo>
                  <a:pt x="22275" y="8994"/>
                </a:lnTo>
                <a:lnTo>
                  <a:pt x="22650" y="10576"/>
                </a:lnTo>
                <a:lnTo>
                  <a:pt x="23124" y="90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04310" y="6372226"/>
            <a:ext cx="35920" cy="73122"/>
          </a:xfrm>
          <a:custGeom>
            <a:avLst/>
            <a:gdLst/>
            <a:ahLst/>
            <a:cxnLst/>
            <a:rect l="l" t="t" r="r" b="b"/>
            <a:pathLst>
              <a:path w="35920" h="73122">
                <a:moveTo>
                  <a:pt x="32580" y="2867"/>
                </a:moveTo>
                <a:lnTo>
                  <a:pt x="25087" y="0"/>
                </a:lnTo>
                <a:lnTo>
                  <a:pt x="20159" y="3026"/>
                </a:lnTo>
                <a:lnTo>
                  <a:pt x="20159" y="637"/>
                </a:lnTo>
                <a:lnTo>
                  <a:pt x="14419" y="160"/>
                </a:lnTo>
                <a:lnTo>
                  <a:pt x="6520" y="19485"/>
                </a:lnTo>
                <a:lnTo>
                  <a:pt x="1679" y="33272"/>
                </a:lnTo>
                <a:lnTo>
                  <a:pt x="0" y="43097"/>
                </a:lnTo>
                <a:lnTo>
                  <a:pt x="1587" y="50536"/>
                </a:lnTo>
                <a:lnTo>
                  <a:pt x="6544" y="57163"/>
                </a:lnTo>
                <a:lnTo>
                  <a:pt x="14975" y="64556"/>
                </a:lnTo>
                <a:lnTo>
                  <a:pt x="18877" y="67704"/>
                </a:lnTo>
                <a:lnTo>
                  <a:pt x="26370" y="73122"/>
                </a:lnTo>
                <a:lnTo>
                  <a:pt x="32898" y="67704"/>
                </a:lnTo>
                <a:lnTo>
                  <a:pt x="35920" y="68342"/>
                </a:lnTo>
                <a:lnTo>
                  <a:pt x="35920" y="4620"/>
                </a:lnTo>
                <a:lnTo>
                  <a:pt x="32580" y="286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27010" y="5652640"/>
            <a:ext cx="26606" cy="25965"/>
          </a:xfrm>
          <a:custGeom>
            <a:avLst/>
            <a:gdLst/>
            <a:ahLst/>
            <a:cxnLst/>
            <a:rect l="l" t="t" r="r" b="b"/>
            <a:pathLst>
              <a:path w="26606" h="25965">
                <a:moveTo>
                  <a:pt x="13220" y="0"/>
                </a:moveTo>
                <a:lnTo>
                  <a:pt x="5892" y="0"/>
                </a:lnTo>
                <a:lnTo>
                  <a:pt x="0" y="5894"/>
                </a:lnTo>
                <a:lnTo>
                  <a:pt x="0" y="20231"/>
                </a:lnTo>
                <a:lnTo>
                  <a:pt x="5892" y="25965"/>
                </a:lnTo>
                <a:lnTo>
                  <a:pt x="20713" y="25965"/>
                </a:lnTo>
                <a:lnTo>
                  <a:pt x="26606" y="20231"/>
                </a:lnTo>
                <a:lnTo>
                  <a:pt x="26606" y="5894"/>
                </a:lnTo>
                <a:lnTo>
                  <a:pt x="20713" y="0"/>
                </a:lnTo>
                <a:lnTo>
                  <a:pt x="13220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34185" y="5659649"/>
            <a:ext cx="12255" cy="12106"/>
          </a:xfrm>
          <a:custGeom>
            <a:avLst/>
            <a:gdLst/>
            <a:ahLst/>
            <a:cxnLst/>
            <a:rect l="l" t="t" r="r" b="b"/>
            <a:pathLst>
              <a:path w="12255" h="12106">
                <a:moveTo>
                  <a:pt x="6045" y="0"/>
                </a:moveTo>
                <a:lnTo>
                  <a:pt x="2705" y="0"/>
                </a:lnTo>
                <a:lnTo>
                  <a:pt x="0" y="2706"/>
                </a:lnTo>
                <a:lnTo>
                  <a:pt x="0" y="9399"/>
                </a:lnTo>
                <a:lnTo>
                  <a:pt x="2705" y="12106"/>
                </a:lnTo>
                <a:lnTo>
                  <a:pt x="9550" y="12106"/>
                </a:lnTo>
                <a:lnTo>
                  <a:pt x="12255" y="9399"/>
                </a:lnTo>
                <a:lnTo>
                  <a:pt x="12255" y="2706"/>
                </a:lnTo>
                <a:lnTo>
                  <a:pt x="9550" y="0"/>
                </a:lnTo>
                <a:lnTo>
                  <a:pt x="60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285875" y="5743921"/>
            <a:ext cx="31699" cy="26763"/>
          </a:xfrm>
          <a:custGeom>
            <a:avLst/>
            <a:gdLst/>
            <a:ahLst/>
            <a:cxnLst/>
            <a:rect l="l" t="t" r="r" b="b"/>
            <a:pathLst>
              <a:path w="31699" h="26763">
                <a:moveTo>
                  <a:pt x="12572" y="24692"/>
                </a:moveTo>
                <a:lnTo>
                  <a:pt x="10668" y="17683"/>
                </a:lnTo>
                <a:lnTo>
                  <a:pt x="7797" y="6690"/>
                </a:lnTo>
                <a:lnTo>
                  <a:pt x="5092" y="4620"/>
                </a:lnTo>
                <a:lnTo>
                  <a:pt x="2540" y="2390"/>
                </a:lnTo>
                <a:lnTo>
                  <a:pt x="0" y="0"/>
                </a:lnTo>
                <a:lnTo>
                  <a:pt x="165" y="1140"/>
                </a:lnTo>
                <a:lnTo>
                  <a:pt x="5237" y="17447"/>
                </a:lnTo>
                <a:lnTo>
                  <a:pt x="10668" y="23737"/>
                </a:lnTo>
                <a:lnTo>
                  <a:pt x="12572" y="24692"/>
                </a:lnTo>
                <a:close/>
              </a:path>
              <a:path w="31699" h="26763">
                <a:moveTo>
                  <a:pt x="11303" y="12266"/>
                </a:moveTo>
                <a:lnTo>
                  <a:pt x="12738" y="14495"/>
                </a:lnTo>
                <a:lnTo>
                  <a:pt x="17360" y="21028"/>
                </a:lnTo>
                <a:lnTo>
                  <a:pt x="22618" y="24692"/>
                </a:lnTo>
                <a:lnTo>
                  <a:pt x="25958" y="25807"/>
                </a:lnTo>
                <a:lnTo>
                  <a:pt x="29146" y="26445"/>
                </a:lnTo>
                <a:lnTo>
                  <a:pt x="31699" y="26763"/>
                </a:lnTo>
                <a:lnTo>
                  <a:pt x="30099" y="24215"/>
                </a:lnTo>
                <a:lnTo>
                  <a:pt x="28028" y="21188"/>
                </a:lnTo>
                <a:lnTo>
                  <a:pt x="25958" y="17523"/>
                </a:lnTo>
                <a:lnTo>
                  <a:pt x="20866" y="15134"/>
                </a:lnTo>
                <a:lnTo>
                  <a:pt x="15760" y="12266"/>
                </a:lnTo>
                <a:lnTo>
                  <a:pt x="10668" y="8761"/>
                </a:lnTo>
                <a:lnTo>
                  <a:pt x="11303" y="122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352613" y="5968225"/>
            <a:ext cx="15455" cy="12903"/>
          </a:xfrm>
          <a:custGeom>
            <a:avLst/>
            <a:gdLst/>
            <a:ahLst/>
            <a:cxnLst/>
            <a:rect l="l" t="t" r="r" b="b"/>
            <a:pathLst>
              <a:path w="15455" h="12903">
                <a:moveTo>
                  <a:pt x="15455" y="6212"/>
                </a:moveTo>
                <a:lnTo>
                  <a:pt x="12268" y="2071"/>
                </a:lnTo>
                <a:lnTo>
                  <a:pt x="10680" y="0"/>
                </a:lnTo>
                <a:lnTo>
                  <a:pt x="7175" y="317"/>
                </a:lnTo>
                <a:lnTo>
                  <a:pt x="4470" y="1275"/>
                </a:lnTo>
                <a:lnTo>
                  <a:pt x="4305" y="1275"/>
                </a:lnTo>
                <a:lnTo>
                  <a:pt x="3352" y="4460"/>
                </a:lnTo>
                <a:lnTo>
                  <a:pt x="4470" y="3981"/>
                </a:lnTo>
                <a:lnTo>
                  <a:pt x="8128" y="6212"/>
                </a:lnTo>
                <a:lnTo>
                  <a:pt x="9245" y="10354"/>
                </a:lnTo>
                <a:lnTo>
                  <a:pt x="15455" y="6212"/>
                </a:lnTo>
                <a:close/>
              </a:path>
              <a:path w="15455" h="12903">
                <a:moveTo>
                  <a:pt x="4470" y="10831"/>
                </a:moveTo>
                <a:lnTo>
                  <a:pt x="9245" y="10354"/>
                </a:lnTo>
                <a:lnTo>
                  <a:pt x="8128" y="6212"/>
                </a:lnTo>
                <a:lnTo>
                  <a:pt x="7010" y="8124"/>
                </a:lnTo>
                <a:lnTo>
                  <a:pt x="4470" y="8284"/>
                </a:lnTo>
                <a:lnTo>
                  <a:pt x="2717" y="7327"/>
                </a:lnTo>
                <a:lnTo>
                  <a:pt x="3352" y="4460"/>
                </a:lnTo>
                <a:lnTo>
                  <a:pt x="4305" y="1275"/>
                </a:lnTo>
                <a:lnTo>
                  <a:pt x="4470" y="956"/>
                </a:lnTo>
                <a:lnTo>
                  <a:pt x="7493" y="-1752"/>
                </a:lnTo>
                <a:lnTo>
                  <a:pt x="4622" y="-2548"/>
                </a:lnTo>
                <a:lnTo>
                  <a:pt x="4470" y="-2390"/>
                </a:lnTo>
                <a:lnTo>
                  <a:pt x="1600" y="-956"/>
                </a:lnTo>
                <a:lnTo>
                  <a:pt x="1917" y="2548"/>
                </a:lnTo>
                <a:lnTo>
                  <a:pt x="482" y="5894"/>
                </a:lnTo>
                <a:lnTo>
                  <a:pt x="0" y="8761"/>
                </a:lnTo>
                <a:lnTo>
                  <a:pt x="4470" y="1083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344180" y="5927920"/>
            <a:ext cx="12103" cy="23100"/>
          </a:xfrm>
          <a:custGeom>
            <a:avLst/>
            <a:gdLst/>
            <a:ahLst/>
            <a:cxnLst/>
            <a:rect l="l" t="t" r="r" b="b"/>
            <a:pathLst>
              <a:path w="12103" h="23100">
                <a:moveTo>
                  <a:pt x="11303" y="14019"/>
                </a:moveTo>
                <a:lnTo>
                  <a:pt x="10033" y="11151"/>
                </a:lnTo>
                <a:lnTo>
                  <a:pt x="9867" y="10833"/>
                </a:lnTo>
                <a:lnTo>
                  <a:pt x="8432" y="7964"/>
                </a:lnTo>
                <a:lnTo>
                  <a:pt x="6210" y="3982"/>
                </a:lnTo>
                <a:lnTo>
                  <a:pt x="2540" y="0"/>
                </a:lnTo>
                <a:lnTo>
                  <a:pt x="0" y="637"/>
                </a:lnTo>
                <a:lnTo>
                  <a:pt x="3657" y="6691"/>
                </a:lnTo>
                <a:lnTo>
                  <a:pt x="8115" y="15930"/>
                </a:lnTo>
                <a:lnTo>
                  <a:pt x="10502" y="23100"/>
                </a:lnTo>
                <a:lnTo>
                  <a:pt x="11785" y="21187"/>
                </a:lnTo>
                <a:lnTo>
                  <a:pt x="12103" y="17363"/>
                </a:lnTo>
                <a:lnTo>
                  <a:pt x="11303" y="14019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30045" y="5689439"/>
            <a:ext cx="20866" cy="44923"/>
          </a:xfrm>
          <a:custGeom>
            <a:avLst/>
            <a:gdLst/>
            <a:ahLst/>
            <a:cxnLst/>
            <a:rect l="l" t="t" r="r" b="b"/>
            <a:pathLst>
              <a:path w="20866" h="44923">
                <a:moveTo>
                  <a:pt x="1422" y="44923"/>
                </a:moveTo>
                <a:lnTo>
                  <a:pt x="3175" y="43329"/>
                </a:lnTo>
                <a:lnTo>
                  <a:pt x="10185" y="40144"/>
                </a:lnTo>
                <a:lnTo>
                  <a:pt x="16243" y="42056"/>
                </a:lnTo>
                <a:lnTo>
                  <a:pt x="18313" y="42853"/>
                </a:lnTo>
                <a:lnTo>
                  <a:pt x="19695" y="29803"/>
                </a:lnTo>
                <a:lnTo>
                  <a:pt x="20504" y="17942"/>
                </a:lnTo>
                <a:lnTo>
                  <a:pt x="20841" y="5366"/>
                </a:lnTo>
                <a:lnTo>
                  <a:pt x="20866" y="0"/>
                </a:lnTo>
                <a:lnTo>
                  <a:pt x="17678" y="1432"/>
                </a:lnTo>
                <a:lnTo>
                  <a:pt x="14008" y="2228"/>
                </a:lnTo>
                <a:lnTo>
                  <a:pt x="6680" y="2228"/>
                </a:lnTo>
                <a:lnTo>
                  <a:pt x="3175" y="1432"/>
                </a:lnTo>
                <a:lnTo>
                  <a:pt x="0" y="158"/>
                </a:lnTo>
                <a:lnTo>
                  <a:pt x="622" y="17123"/>
                </a:lnTo>
                <a:lnTo>
                  <a:pt x="1104" y="33013"/>
                </a:lnTo>
                <a:lnTo>
                  <a:pt x="1381" y="43297"/>
                </a:lnTo>
                <a:lnTo>
                  <a:pt x="1422" y="449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35773" y="5695652"/>
            <a:ext cx="9715" cy="11469"/>
          </a:xfrm>
          <a:custGeom>
            <a:avLst/>
            <a:gdLst/>
            <a:ahLst/>
            <a:cxnLst/>
            <a:rect l="l" t="t" r="r" b="b"/>
            <a:pathLst>
              <a:path w="9715" h="11469">
                <a:moveTo>
                  <a:pt x="8762" y="5575"/>
                </a:moveTo>
                <a:lnTo>
                  <a:pt x="8762" y="2070"/>
                </a:lnTo>
                <a:lnTo>
                  <a:pt x="5257" y="0"/>
                </a:lnTo>
                <a:lnTo>
                  <a:pt x="2552" y="637"/>
                </a:lnTo>
                <a:lnTo>
                  <a:pt x="0" y="3981"/>
                </a:lnTo>
                <a:lnTo>
                  <a:pt x="952" y="7167"/>
                </a:lnTo>
                <a:lnTo>
                  <a:pt x="952" y="10673"/>
                </a:lnTo>
                <a:lnTo>
                  <a:pt x="4305" y="11469"/>
                </a:lnTo>
                <a:lnTo>
                  <a:pt x="7480" y="11469"/>
                </a:lnTo>
                <a:lnTo>
                  <a:pt x="9715" y="8760"/>
                </a:lnTo>
                <a:lnTo>
                  <a:pt x="8762" y="55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37043" y="5712379"/>
            <a:ext cx="9397" cy="8284"/>
          </a:xfrm>
          <a:custGeom>
            <a:avLst/>
            <a:gdLst/>
            <a:ahLst/>
            <a:cxnLst/>
            <a:rect l="l" t="t" r="r" b="b"/>
            <a:pathLst>
              <a:path w="9397" h="8284">
                <a:moveTo>
                  <a:pt x="2717" y="4301"/>
                </a:moveTo>
                <a:lnTo>
                  <a:pt x="0" y="2388"/>
                </a:lnTo>
                <a:lnTo>
                  <a:pt x="0" y="6052"/>
                </a:lnTo>
                <a:lnTo>
                  <a:pt x="3670" y="8284"/>
                </a:lnTo>
                <a:lnTo>
                  <a:pt x="6540" y="7646"/>
                </a:lnTo>
                <a:lnTo>
                  <a:pt x="9397" y="3662"/>
                </a:lnTo>
                <a:lnTo>
                  <a:pt x="7810" y="0"/>
                </a:lnTo>
                <a:lnTo>
                  <a:pt x="7645" y="637"/>
                </a:lnTo>
                <a:lnTo>
                  <a:pt x="5575" y="3503"/>
                </a:lnTo>
                <a:lnTo>
                  <a:pt x="2717" y="430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435303" y="5706485"/>
            <a:ext cx="10350" cy="10195"/>
          </a:xfrm>
          <a:custGeom>
            <a:avLst/>
            <a:gdLst/>
            <a:ahLst/>
            <a:cxnLst/>
            <a:rect l="l" t="t" r="r" b="b"/>
            <a:pathLst>
              <a:path w="10350" h="10195">
                <a:moveTo>
                  <a:pt x="7797" y="1273"/>
                </a:moveTo>
                <a:lnTo>
                  <a:pt x="5892" y="0"/>
                </a:lnTo>
                <a:lnTo>
                  <a:pt x="3022" y="795"/>
                </a:lnTo>
                <a:lnTo>
                  <a:pt x="0" y="4937"/>
                </a:lnTo>
                <a:lnTo>
                  <a:pt x="469" y="7646"/>
                </a:lnTo>
                <a:lnTo>
                  <a:pt x="4457" y="10195"/>
                </a:lnTo>
                <a:lnTo>
                  <a:pt x="7327" y="9397"/>
                </a:lnTo>
                <a:lnTo>
                  <a:pt x="10350" y="5256"/>
                </a:lnTo>
                <a:lnTo>
                  <a:pt x="9867" y="2547"/>
                </a:lnTo>
                <a:lnTo>
                  <a:pt x="7797" y="127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35455" y="5719707"/>
            <a:ext cx="10515" cy="11628"/>
          </a:xfrm>
          <a:custGeom>
            <a:avLst/>
            <a:gdLst/>
            <a:ahLst/>
            <a:cxnLst/>
            <a:rect l="l" t="t" r="r" b="b"/>
            <a:pathLst>
              <a:path w="10515" h="11628">
                <a:moveTo>
                  <a:pt x="9715" y="6054"/>
                </a:moveTo>
                <a:lnTo>
                  <a:pt x="9563" y="2388"/>
                </a:lnTo>
                <a:lnTo>
                  <a:pt x="5740" y="0"/>
                </a:lnTo>
                <a:lnTo>
                  <a:pt x="2705" y="636"/>
                </a:lnTo>
                <a:lnTo>
                  <a:pt x="0" y="4460"/>
                </a:lnTo>
                <a:lnTo>
                  <a:pt x="800" y="7805"/>
                </a:lnTo>
                <a:lnTo>
                  <a:pt x="1752" y="11628"/>
                </a:lnTo>
                <a:lnTo>
                  <a:pt x="4457" y="11151"/>
                </a:lnTo>
                <a:lnTo>
                  <a:pt x="7010" y="11151"/>
                </a:lnTo>
                <a:lnTo>
                  <a:pt x="10515" y="9399"/>
                </a:lnTo>
                <a:lnTo>
                  <a:pt x="9715" y="60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232024" y="6278180"/>
            <a:ext cx="45663" cy="463892"/>
          </a:xfrm>
          <a:custGeom>
            <a:avLst/>
            <a:gdLst/>
            <a:ahLst/>
            <a:cxnLst/>
            <a:rect l="l" t="t" r="r" b="b"/>
            <a:pathLst>
              <a:path w="45663" h="463892">
                <a:moveTo>
                  <a:pt x="14283" y="13753"/>
                </a:moveTo>
                <a:lnTo>
                  <a:pt x="19966" y="21506"/>
                </a:lnTo>
                <a:lnTo>
                  <a:pt x="28796" y="26771"/>
                </a:lnTo>
                <a:lnTo>
                  <a:pt x="41624" y="30343"/>
                </a:lnTo>
                <a:lnTo>
                  <a:pt x="45663" y="30954"/>
                </a:lnTo>
                <a:lnTo>
                  <a:pt x="36896" y="26502"/>
                </a:lnTo>
                <a:lnTo>
                  <a:pt x="23884" y="16882"/>
                </a:lnTo>
                <a:lnTo>
                  <a:pt x="12472" y="3863"/>
                </a:lnTo>
                <a:lnTo>
                  <a:pt x="10548" y="0"/>
                </a:lnTo>
                <a:lnTo>
                  <a:pt x="10898" y="2721"/>
                </a:lnTo>
                <a:lnTo>
                  <a:pt x="14283" y="13753"/>
                </a:lnTo>
                <a:close/>
              </a:path>
              <a:path w="45663" h="463892">
                <a:moveTo>
                  <a:pt x="82679" y="35579"/>
                </a:moveTo>
                <a:lnTo>
                  <a:pt x="59302" y="33015"/>
                </a:lnTo>
                <a:lnTo>
                  <a:pt x="45663" y="30954"/>
                </a:lnTo>
                <a:lnTo>
                  <a:pt x="50120" y="33217"/>
                </a:lnTo>
                <a:lnTo>
                  <a:pt x="62170" y="37523"/>
                </a:lnTo>
                <a:lnTo>
                  <a:pt x="71658" y="39915"/>
                </a:lnTo>
                <a:lnTo>
                  <a:pt x="77196" y="40887"/>
                </a:lnTo>
                <a:lnTo>
                  <a:pt x="102605" y="41459"/>
                </a:lnTo>
                <a:lnTo>
                  <a:pt x="123523" y="41672"/>
                </a:lnTo>
                <a:lnTo>
                  <a:pt x="154859" y="41586"/>
                </a:lnTo>
                <a:lnTo>
                  <a:pt x="165470" y="41404"/>
                </a:lnTo>
                <a:lnTo>
                  <a:pt x="172839" y="41206"/>
                </a:lnTo>
                <a:lnTo>
                  <a:pt x="177065" y="41051"/>
                </a:lnTo>
                <a:lnTo>
                  <a:pt x="178259" y="40997"/>
                </a:lnTo>
                <a:lnTo>
                  <a:pt x="196578" y="47046"/>
                </a:lnTo>
                <a:lnTo>
                  <a:pt x="205525" y="59682"/>
                </a:lnTo>
                <a:lnTo>
                  <a:pt x="208447" y="70640"/>
                </a:lnTo>
                <a:lnTo>
                  <a:pt x="208688" y="73016"/>
                </a:lnTo>
                <a:lnTo>
                  <a:pt x="208688" y="72858"/>
                </a:lnTo>
                <a:lnTo>
                  <a:pt x="209936" y="65592"/>
                </a:lnTo>
                <a:lnTo>
                  <a:pt x="215619" y="52785"/>
                </a:lnTo>
                <a:lnTo>
                  <a:pt x="229078" y="42580"/>
                </a:lnTo>
                <a:lnTo>
                  <a:pt x="239435" y="40997"/>
                </a:lnTo>
                <a:lnTo>
                  <a:pt x="249857" y="41526"/>
                </a:lnTo>
                <a:lnTo>
                  <a:pt x="258536" y="41902"/>
                </a:lnTo>
                <a:lnTo>
                  <a:pt x="266697" y="42123"/>
                </a:lnTo>
                <a:lnTo>
                  <a:pt x="286370" y="42105"/>
                </a:lnTo>
                <a:lnTo>
                  <a:pt x="300334" y="41866"/>
                </a:lnTo>
                <a:lnTo>
                  <a:pt x="318684" y="41472"/>
                </a:lnTo>
                <a:lnTo>
                  <a:pt x="339486" y="40997"/>
                </a:lnTo>
                <a:lnTo>
                  <a:pt x="362577" y="38406"/>
                </a:lnTo>
                <a:lnTo>
                  <a:pt x="380329" y="35745"/>
                </a:lnTo>
                <a:lnTo>
                  <a:pt x="393495" y="32289"/>
                </a:lnTo>
                <a:lnTo>
                  <a:pt x="402824" y="27311"/>
                </a:lnTo>
                <a:lnTo>
                  <a:pt x="409069" y="20088"/>
                </a:lnTo>
                <a:lnTo>
                  <a:pt x="412981" y="9894"/>
                </a:lnTo>
                <a:lnTo>
                  <a:pt x="415310" y="-3996"/>
                </a:lnTo>
                <a:lnTo>
                  <a:pt x="416808" y="-22309"/>
                </a:lnTo>
                <a:lnTo>
                  <a:pt x="417540" y="-34355"/>
                </a:lnTo>
                <a:lnTo>
                  <a:pt x="417375" y="-45187"/>
                </a:lnTo>
                <a:lnTo>
                  <a:pt x="417375" y="-432938"/>
                </a:lnTo>
                <a:lnTo>
                  <a:pt x="0" y="-432938"/>
                </a:lnTo>
                <a:lnTo>
                  <a:pt x="0" y="-34355"/>
                </a:lnTo>
                <a:lnTo>
                  <a:pt x="4048" y="-13050"/>
                </a:lnTo>
                <a:lnTo>
                  <a:pt x="10548" y="0"/>
                </a:lnTo>
                <a:lnTo>
                  <a:pt x="8958" y="-12383"/>
                </a:lnTo>
                <a:lnTo>
                  <a:pt x="7614" y="-32354"/>
                </a:lnTo>
                <a:lnTo>
                  <a:pt x="7487" y="-425450"/>
                </a:lnTo>
                <a:lnTo>
                  <a:pt x="409895" y="-425450"/>
                </a:lnTo>
                <a:lnTo>
                  <a:pt x="409895" y="-45665"/>
                </a:lnTo>
                <a:lnTo>
                  <a:pt x="410047" y="-44549"/>
                </a:lnTo>
                <a:lnTo>
                  <a:pt x="410212" y="-34514"/>
                </a:lnTo>
                <a:lnTo>
                  <a:pt x="405965" y="-13719"/>
                </a:lnTo>
                <a:lnTo>
                  <a:pt x="397102" y="2552"/>
                </a:lnTo>
                <a:lnTo>
                  <a:pt x="385192" y="14843"/>
                </a:lnTo>
                <a:lnTo>
                  <a:pt x="371806" y="23696"/>
                </a:lnTo>
                <a:lnTo>
                  <a:pt x="358513" y="29653"/>
                </a:lnTo>
                <a:lnTo>
                  <a:pt x="346884" y="33257"/>
                </a:lnTo>
                <a:lnTo>
                  <a:pt x="338489" y="35050"/>
                </a:lnTo>
                <a:lnTo>
                  <a:pt x="310386" y="36054"/>
                </a:lnTo>
                <a:lnTo>
                  <a:pt x="289672" y="36262"/>
                </a:lnTo>
                <a:lnTo>
                  <a:pt x="259114" y="36145"/>
                </a:lnTo>
                <a:lnTo>
                  <a:pt x="249061" y="35948"/>
                </a:lnTo>
                <a:lnTo>
                  <a:pt x="242353" y="35748"/>
                </a:lnTo>
                <a:lnTo>
                  <a:pt x="238886" y="35607"/>
                </a:lnTo>
                <a:lnTo>
                  <a:pt x="238318" y="35579"/>
                </a:lnTo>
                <a:lnTo>
                  <a:pt x="219911" y="41703"/>
                </a:lnTo>
                <a:lnTo>
                  <a:pt x="211317" y="54180"/>
                </a:lnTo>
                <a:lnTo>
                  <a:pt x="208811" y="64166"/>
                </a:lnTo>
                <a:lnTo>
                  <a:pt x="208688" y="65370"/>
                </a:lnTo>
                <a:lnTo>
                  <a:pt x="207342" y="57904"/>
                </a:lnTo>
                <a:lnTo>
                  <a:pt x="201045" y="45216"/>
                </a:lnTo>
                <a:lnTo>
                  <a:pt x="185995" y="36223"/>
                </a:lnTo>
                <a:lnTo>
                  <a:pt x="179224" y="35579"/>
                </a:lnTo>
                <a:lnTo>
                  <a:pt x="168855" y="36125"/>
                </a:lnTo>
                <a:lnTo>
                  <a:pt x="160242" y="36506"/>
                </a:lnTo>
                <a:lnTo>
                  <a:pt x="152070" y="36721"/>
                </a:lnTo>
                <a:lnTo>
                  <a:pt x="131779" y="36656"/>
                </a:lnTo>
                <a:lnTo>
                  <a:pt x="117028" y="36376"/>
                </a:lnTo>
                <a:lnTo>
                  <a:pt x="97451" y="35930"/>
                </a:lnTo>
                <a:lnTo>
                  <a:pt x="82679" y="3557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0201" y="5870649"/>
            <a:ext cx="5798108" cy="787399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 marR="38100">
              <a:lnSpc>
                <a:spcPts val="2225"/>
              </a:lnSpc>
            </a:pPr>
            <a:r>
              <a:rPr lang="ru-RU" sz="2000" b="1" dirty="0">
                <a:solidFill>
                  <a:srgbClr val="FFFFFF"/>
                </a:solidFill>
                <a:latin typeface="Segoe UI"/>
                <a:cs typeface="Segoe UI"/>
              </a:rPr>
              <a:t>СПАСИБО  ЗА ВНИМАНИЕ!</a:t>
            </a:r>
            <a:endParaRPr sz="20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5981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bject 319"/>
          <p:cNvSpPr/>
          <p:nvPr/>
        </p:nvSpPr>
        <p:spPr>
          <a:xfrm>
            <a:off x="0" y="4255350"/>
            <a:ext cx="3294545" cy="1143393"/>
          </a:xfrm>
          <a:custGeom>
            <a:avLst/>
            <a:gdLst/>
            <a:ahLst/>
            <a:cxnLst/>
            <a:rect l="l" t="t" r="r" b="b"/>
            <a:pathLst>
              <a:path w="3294545" h="1143393">
                <a:moveTo>
                  <a:pt x="3092958" y="283590"/>
                </a:moveTo>
                <a:lnTo>
                  <a:pt x="3294545" y="0"/>
                </a:lnTo>
                <a:lnTo>
                  <a:pt x="0" y="0"/>
                </a:lnTo>
                <a:lnTo>
                  <a:pt x="0" y="1143393"/>
                </a:lnTo>
                <a:lnTo>
                  <a:pt x="2233155" y="1143393"/>
                </a:lnTo>
                <a:lnTo>
                  <a:pt x="3092958" y="283590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4710" y="1167155"/>
            <a:ext cx="3669372" cy="4044518"/>
          </a:xfrm>
          <a:custGeom>
            <a:avLst/>
            <a:gdLst/>
            <a:ahLst/>
            <a:cxnLst/>
            <a:rect l="l" t="t" r="r" b="b"/>
            <a:pathLst>
              <a:path w="3669372" h="4044518">
                <a:moveTo>
                  <a:pt x="3669372" y="0"/>
                </a:moveTo>
                <a:lnTo>
                  <a:pt x="566635" y="0"/>
                </a:lnTo>
                <a:lnTo>
                  <a:pt x="0" y="566635"/>
                </a:lnTo>
                <a:lnTo>
                  <a:pt x="0" y="4044518"/>
                </a:lnTo>
                <a:lnTo>
                  <a:pt x="3132264" y="4044518"/>
                </a:lnTo>
                <a:lnTo>
                  <a:pt x="3669372" y="3507409"/>
                </a:lnTo>
                <a:lnTo>
                  <a:pt x="366937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44950" y="1157627"/>
            <a:ext cx="3688893" cy="4064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4710" y="1167155"/>
            <a:ext cx="3669372" cy="4044518"/>
          </a:xfrm>
          <a:custGeom>
            <a:avLst/>
            <a:gdLst/>
            <a:ahLst/>
            <a:cxnLst/>
            <a:rect l="l" t="t" r="r" b="b"/>
            <a:pathLst>
              <a:path w="3669372" h="4044518">
                <a:moveTo>
                  <a:pt x="3669372" y="0"/>
                </a:moveTo>
                <a:lnTo>
                  <a:pt x="566635" y="0"/>
                </a:lnTo>
                <a:lnTo>
                  <a:pt x="0" y="566635"/>
                </a:lnTo>
                <a:lnTo>
                  <a:pt x="0" y="4044518"/>
                </a:lnTo>
                <a:lnTo>
                  <a:pt x="3132264" y="4044518"/>
                </a:lnTo>
                <a:lnTo>
                  <a:pt x="3669372" y="3507409"/>
                </a:lnTo>
                <a:lnTo>
                  <a:pt x="3669372" y="0"/>
                </a:lnTo>
                <a:close/>
              </a:path>
            </a:pathLst>
          </a:custGeom>
          <a:ln w="11440">
            <a:solidFill>
              <a:srgbClr val="1178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632822" y="4555299"/>
            <a:ext cx="811161" cy="838542"/>
          </a:xfrm>
          <a:custGeom>
            <a:avLst/>
            <a:gdLst/>
            <a:ahLst/>
            <a:cxnLst/>
            <a:rect l="l" t="t" r="r" b="b"/>
            <a:pathLst>
              <a:path w="811161" h="838542">
                <a:moveTo>
                  <a:pt x="811161" y="0"/>
                </a:moveTo>
                <a:lnTo>
                  <a:pt x="226517" y="0"/>
                </a:lnTo>
                <a:lnTo>
                  <a:pt x="0" y="226517"/>
                </a:lnTo>
                <a:lnTo>
                  <a:pt x="0" y="838542"/>
                </a:lnTo>
                <a:lnTo>
                  <a:pt x="584644" y="838542"/>
                </a:lnTo>
                <a:lnTo>
                  <a:pt x="811161" y="612025"/>
                </a:lnTo>
                <a:lnTo>
                  <a:pt x="811161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626258" y="4577359"/>
            <a:ext cx="811161" cy="838542"/>
          </a:xfrm>
          <a:custGeom>
            <a:avLst/>
            <a:gdLst/>
            <a:ahLst/>
            <a:cxnLst/>
            <a:rect l="l" t="t" r="r" b="b"/>
            <a:pathLst>
              <a:path w="811161" h="838542">
                <a:moveTo>
                  <a:pt x="811161" y="0"/>
                </a:moveTo>
                <a:lnTo>
                  <a:pt x="226517" y="0"/>
                </a:lnTo>
                <a:lnTo>
                  <a:pt x="0" y="226517"/>
                </a:lnTo>
                <a:lnTo>
                  <a:pt x="0" y="838542"/>
                </a:lnTo>
                <a:lnTo>
                  <a:pt x="584644" y="838542"/>
                </a:lnTo>
                <a:lnTo>
                  <a:pt x="811161" y="612025"/>
                </a:lnTo>
                <a:lnTo>
                  <a:pt x="811161" y="0"/>
                </a:lnTo>
                <a:close/>
              </a:path>
            </a:pathLst>
          </a:custGeom>
          <a:solidFill>
            <a:srgbClr val="F17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88444" y="6381914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70"/>
                </a:lnTo>
                <a:lnTo>
                  <a:pt x="213" y="138254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1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2"/>
                </a:lnTo>
                <a:lnTo>
                  <a:pt x="123390" y="81322"/>
                </a:lnTo>
                <a:lnTo>
                  <a:pt x="114305" y="72348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22640" y="6382358"/>
            <a:ext cx="150594" cy="150254"/>
          </a:xfrm>
          <a:custGeom>
            <a:avLst/>
            <a:gdLst/>
            <a:ahLst/>
            <a:cxnLst/>
            <a:rect l="l" t="t" r="r" b="b"/>
            <a:pathLst>
              <a:path w="150594" h="150254">
                <a:moveTo>
                  <a:pt x="1139" y="87708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7"/>
                </a:lnTo>
                <a:lnTo>
                  <a:pt x="41227" y="142069"/>
                </a:lnTo>
                <a:lnTo>
                  <a:pt x="52887" y="146783"/>
                </a:lnTo>
                <a:lnTo>
                  <a:pt x="65156" y="149546"/>
                </a:lnTo>
                <a:lnTo>
                  <a:pt x="77713" y="150254"/>
                </a:lnTo>
                <a:lnTo>
                  <a:pt x="90232" y="148804"/>
                </a:lnTo>
                <a:lnTo>
                  <a:pt x="100345" y="146106"/>
                </a:lnTo>
                <a:lnTo>
                  <a:pt x="112580" y="140463"/>
                </a:lnTo>
                <a:lnTo>
                  <a:pt x="123581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70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10"/>
                </a:lnTo>
                <a:lnTo>
                  <a:pt x="123970" y="64008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8" y="0"/>
                </a:lnTo>
                <a:lnTo>
                  <a:pt x="64670" y="544"/>
                </a:lnTo>
                <a:lnTo>
                  <a:pt x="52107" y="3367"/>
                </a:lnTo>
                <a:lnTo>
                  <a:pt x="40211" y="8322"/>
                </a:lnTo>
                <a:lnTo>
                  <a:pt x="29373" y="15265"/>
                </a:lnTo>
                <a:lnTo>
                  <a:pt x="19986" y="24052"/>
                </a:lnTo>
                <a:lnTo>
                  <a:pt x="16289" y="28337"/>
                </a:lnTo>
                <a:lnTo>
                  <a:pt x="9317" y="38843"/>
                </a:lnTo>
                <a:lnTo>
                  <a:pt x="4202" y="50375"/>
                </a:lnTo>
                <a:lnTo>
                  <a:pt x="1058" y="62590"/>
                </a:lnTo>
                <a:lnTo>
                  <a:pt x="0" y="75148"/>
                </a:lnTo>
                <a:lnTo>
                  <a:pt x="1139" y="8770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9311" y="6216327"/>
            <a:ext cx="150192" cy="150856"/>
          </a:xfrm>
          <a:custGeom>
            <a:avLst/>
            <a:gdLst/>
            <a:ahLst/>
            <a:cxnLst/>
            <a:rect l="l" t="t" r="r" b="b"/>
            <a:pathLst>
              <a:path w="150192" h="150856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90"/>
                </a:lnTo>
                <a:lnTo>
                  <a:pt x="32573" y="90606"/>
                </a:lnTo>
                <a:lnTo>
                  <a:pt x="43168" y="97987"/>
                </a:lnTo>
                <a:lnTo>
                  <a:pt x="52301" y="107243"/>
                </a:lnTo>
                <a:lnTo>
                  <a:pt x="58218" y="115106"/>
                </a:lnTo>
                <a:lnTo>
                  <a:pt x="64098" y="126433"/>
                </a:lnTo>
                <a:lnTo>
                  <a:pt x="68451" y="138508"/>
                </a:lnTo>
                <a:lnTo>
                  <a:pt x="71904" y="150856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2" y="142856"/>
                </a:lnTo>
                <a:lnTo>
                  <a:pt x="119305" y="136078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2699" y="6216466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4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1"/>
                </a:lnTo>
                <a:lnTo>
                  <a:pt x="149768" y="64469"/>
                </a:lnTo>
                <a:lnTo>
                  <a:pt x="146818" y="51883"/>
                </a:lnTo>
                <a:lnTo>
                  <a:pt x="141785" y="39991"/>
                </a:lnTo>
                <a:lnTo>
                  <a:pt x="134790" y="29127"/>
                </a:lnTo>
                <a:lnTo>
                  <a:pt x="125958" y="19627"/>
                </a:lnTo>
                <a:lnTo>
                  <a:pt x="121461" y="15661"/>
                </a:lnTo>
                <a:lnTo>
                  <a:pt x="110887" y="8718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2"/>
                </a:lnTo>
                <a:lnTo>
                  <a:pt x="1355" y="61101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3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79627" y="6200578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9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7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3163" y="6179313"/>
            <a:ext cx="75751" cy="74832"/>
          </a:xfrm>
          <a:custGeom>
            <a:avLst/>
            <a:gdLst/>
            <a:ahLst/>
            <a:cxnLst/>
            <a:rect l="l" t="t" r="r" b="b"/>
            <a:pathLst>
              <a:path w="75751" h="74832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9" y="56548"/>
                </a:lnTo>
                <a:lnTo>
                  <a:pt x="13972" y="66563"/>
                </a:lnTo>
                <a:lnTo>
                  <a:pt x="16509" y="58024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6"/>
                </a:lnTo>
                <a:lnTo>
                  <a:pt x="21803" y="11545"/>
                </a:lnTo>
                <a:lnTo>
                  <a:pt x="33076" y="6929"/>
                </a:lnTo>
                <a:lnTo>
                  <a:pt x="36051" y="6397"/>
                </a:lnTo>
                <a:lnTo>
                  <a:pt x="46760" y="7502"/>
                </a:lnTo>
                <a:lnTo>
                  <a:pt x="55985" y="12706"/>
                </a:lnTo>
                <a:lnTo>
                  <a:pt x="63033" y="20873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9"/>
                </a:lnTo>
                <a:lnTo>
                  <a:pt x="59321" y="56918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2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7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2"/>
                </a:lnTo>
                <a:lnTo>
                  <a:pt x="51496" y="72542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2"/>
                </a:lnTo>
                <a:lnTo>
                  <a:pt x="73190" y="22986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57135" y="6237337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8"/>
                </a:moveTo>
                <a:lnTo>
                  <a:pt x="2536" y="0"/>
                </a:lnTo>
                <a:lnTo>
                  <a:pt x="0" y="8538"/>
                </a:lnTo>
                <a:lnTo>
                  <a:pt x="11479" y="14900"/>
                </a:lnTo>
                <a:lnTo>
                  <a:pt x="12852" y="15310"/>
                </a:lnTo>
                <a:lnTo>
                  <a:pt x="25250" y="16807"/>
                </a:lnTo>
                <a:lnTo>
                  <a:pt x="15285" y="8514"/>
                </a:lnTo>
                <a:lnTo>
                  <a:pt x="13079" y="768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0" y="3942081"/>
            <a:ext cx="323999" cy="2237232"/>
          </a:xfrm>
          <a:custGeom>
            <a:avLst/>
            <a:gdLst/>
            <a:ahLst/>
            <a:cxnLst/>
            <a:rect l="l" t="t" r="r" b="b"/>
            <a:pathLst>
              <a:path w="323999" h="2237232">
                <a:moveTo>
                  <a:pt x="0" y="2237232"/>
                </a:moveTo>
                <a:lnTo>
                  <a:pt x="323999" y="2237232"/>
                </a:lnTo>
                <a:lnTo>
                  <a:pt x="323999" y="0"/>
                </a:lnTo>
                <a:lnTo>
                  <a:pt x="0" y="0"/>
                </a:lnTo>
                <a:lnTo>
                  <a:pt x="0" y="2237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816432" y="4752098"/>
            <a:ext cx="387764" cy="605523"/>
          </a:xfrm>
          <a:custGeom>
            <a:avLst/>
            <a:gdLst/>
            <a:ahLst/>
            <a:cxnLst/>
            <a:rect l="l" t="t" r="r" b="b"/>
            <a:pathLst>
              <a:path w="387764" h="605523">
                <a:moveTo>
                  <a:pt x="101379" y="32511"/>
                </a:moveTo>
                <a:lnTo>
                  <a:pt x="109024" y="32511"/>
                </a:lnTo>
                <a:lnTo>
                  <a:pt x="112123" y="35623"/>
                </a:lnTo>
                <a:lnTo>
                  <a:pt x="112123" y="43268"/>
                </a:lnTo>
                <a:lnTo>
                  <a:pt x="109024" y="46367"/>
                </a:lnTo>
                <a:lnTo>
                  <a:pt x="101379" y="46367"/>
                </a:lnTo>
                <a:lnTo>
                  <a:pt x="101976" y="55867"/>
                </a:lnTo>
                <a:lnTo>
                  <a:pt x="105760" y="92303"/>
                </a:lnTo>
                <a:lnTo>
                  <a:pt x="99766" y="94868"/>
                </a:lnTo>
                <a:lnTo>
                  <a:pt x="95550" y="100799"/>
                </a:lnTo>
                <a:lnTo>
                  <a:pt x="95550" y="115849"/>
                </a:lnTo>
                <a:lnTo>
                  <a:pt x="101379" y="122643"/>
                </a:lnTo>
                <a:lnTo>
                  <a:pt x="109075" y="124155"/>
                </a:lnTo>
                <a:lnTo>
                  <a:pt x="112847" y="160578"/>
                </a:lnTo>
                <a:lnTo>
                  <a:pt x="116124" y="114655"/>
                </a:lnTo>
                <a:lnTo>
                  <a:pt x="108491" y="114655"/>
                </a:lnTo>
                <a:lnTo>
                  <a:pt x="105379" y="111544"/>
                </a:lnTo>
                <a:lnTo>
                  <a:pt x="105379" y="103898"/>
                </a:lnTo>
                <a:lnTo>
                  <a:pt x="108491" y="100799"/>
                </a:lnTo>
                <a:lnTo>
                  <a:pt x="116124" y="100799"/>
                </a:lnTo>
                <a:lnTo>
                  <a:pt x="123236" y="92798"/>
                </a:lnTo>
                <a:lnTo>
                  <a:pt x="115539" y="91300"/>
                </a:lnTo>
                <a:lnTo>
                  <a:pt x="111755" y="54863"/>
                </a:lnTo>
                <a:lnTo>
                  <a:pt x="117736" y="52311"/>
                </a:lnTo>
                <a:lnTo>
                  <a:pt x="121953" y="46354"/>
                </a:lnTo>
                <a:lnTo>
                  <a:pt x="121953" y="30200"/>
                </a:lnTo>
                <a:lnTo>
                  <a:pt x="114447" y="22682"/>
                </a:lnTo>
                <a:lnTo>
                  <a:pt x="105202" y="22682"/>
                </a:lnTo>
                <a:lnTo>
                  <a:pt x="101379" y="32511"/>
                </a:lnTo>
                <a:close/>
              </a:path>
              <a:path w="387764" h="605523">
                <a:moveTo>
                  <a:pt x="101379" y="32511"/>
                </a:moveTo>
                <a:lnTo>
                  <a:pt x="105202" y="22682"/>
                </a:lnTo>
                <a:lnTo>
                  <a:pt x="95969" y="22682"/>
                </a:lnTo>
                <a:lnTo>
                  <a:pt x="88450" y="30200"/>
                </a:lnTo>
                <a:lnTo>
                  <a:pt x="88450" y="47574"/>
                </a:lnTo>
                <a:lnTo>
                  <a:pt x="94280" y="54355"/>
                </a:lnTo>
                <a:lnTo>
                  <a:pt x="101976" y="55867"/>
                </a:lnTo>
                <a:lnTo>
                  <a:pt x="101379" y="46367"/>
                </a:lnTo>
                <a:lnTo>
                  <a:pt x="98280" y="43268"/>
                </a:lnTo>
                <a:lnTo>
                  <a:pt x="98280" y="35623"/>
                </a:lnTo>
                <a:lnTo>
                  <a:pt x="101379" y="32511"/>
                </a:lnTo>
                <a:close/>
              </a:path>
              <a:path w="387764" h="605523">
                <a:moveTo>
                  <a:pt x="119400" y="182930"/>
                </a:moveTo>
                <a:lnTo>
                  <a:pt x="116162" y="192430"/>
                </a:lnTo>
                <a:lnTo>
                  <a:pt x="119959" y="228866"/>
                </a:lnTo>
                <a:lnTo>
                  <a:pt x="123236" y="182930"/>
                </a:lnTo>
                <a:lnTo>
                  <a:pt x="119400" y="182930"/>
                </a:lnTo>
                <a:close/>
              </a:path>
              <a:path w="387764" h="605523">
                <a:moveTo>
                  <a:pt x="157487" y="380847"/>
                </a:moveTo>
                <a:lnTo>
                  <a:pt x="157487" y="372706"/>
                </a:lnTo>
                <a:lnTo>
                  <a:pt x="151658" y="365925"/>
                </a:lnTo>
                <a:lnTo>
                  <a:pt x="143962" y="364426"/>
                </a:lnTo>
                <a:lnTo>
                  <a:pt x="140723" y="373926"/>
                </a:lnTo>
                <a:lnTo>
                  <a:pt x="144546" y="373926"/>
                </a:lnTo>
                <a:lnTo>
                  <a:pt x="147658" y="377024"/>
                </a:lnTo>
                <a:lnTo>
                  <a:pt x="147658" y="384657"/>
                </a:lnTo>
                <a:lnTo>
                  <a:pt x="144546" y="387781"/>
                </a:lnTo>
                <a:lnTo>
                  <a:pt x="140723" y="387781"/>
                </a:lnTo>
                <a:lnTo>
                  <a:pt x="140723" y="397611"/>
                </a:lnTo>
                <a:lnTo>
                  <a:pt x="149969" y="397611"/>
                </a:lnTo>
                <a:lnTo>
                  <a:pt x="157487" y="390093"/>
                </a:lnTo>
                <a:lnTo>
                  <a:pt x="157487" y="380847"/>
                </a:lnTo>
                <a:close/>
              </a:path>
              <a:path w="387764" h="605523">
                <a:moveTo>
                  <a:pt x="140723" y="387781"/>
                </a:moveTo>
                <a:lnTo>
                  <a:pt x="136913" y="387781"/>
                </a:lnTo>
                <a:lnTo>
                  <a:pt x="133802" y="384657"/>
                </a:lnTo>
                <a:lnTo>
                  <a:pt x="133802" y="377024"/>
                </a:lnTo>
                <a:lnTo>
                  <a:pt x="136913" y="373926"/>
                </a:lnTo>
                <a:lnTo>
                  <a:pt x="140723" y="373926"/>
                </a:lnTo>
                <a:lnTo>
                  <a:pt x="143962" y="364426"/>
                </a:lnTo>
                <a:lnTo>
                  <a:pt x="140177" y="327990"/>
                </a:lnTo>
                <a:lnTo>
                  <a:pt x="146159" y="325424"/>
                </a:lnTo>
                <a:lnTo>
                  <a:pt x="150375" y="319481"/>
                </a:lnTo>
                <a:lnTo>
                  <a:pt x="150375" y="304431"/>
                </a:lnTo>
                <a:lnTo>
                  <a:pt x="144559" y="297649"/>
                </a:lnTo>
                <a:lnTo>
                  <a:pt x="136863" y="296125"/>
                </a:lnTo>
                <a:lnTo>
                  <a:pt x="133065" y="259689"/>
                </a:lnTo>
                <a:lnTo>
                  <a:pt x="139047" y="257149"/>
                </a:lnTo>
                <a:lnTo>
                  <a:pt x="143263" y="251193"/>
                </a:lnTo>
                <a:lnTo>
                  <a:pt x="143263" y="236143"/>
                </a:lnTo>
                <a:lnTo>
                  <a:pt x="137434" y="229361"/>
                </a:lnTo>
                <a:lnTo>
                  <a:pt x="129738" y="227850"/>
                </a:lnTo>
                <a:lnTo>
                  <a:pt x="126512" y="237350"/>
                </a:lnTo>
                <a:lnTo>
                  <a:pt x="130335" y="237350"/>
                </a:lnTo>
                <a:lnTo>
                  <a:pt x="133434" y="240461"/>
                </a:lnTo>
                <a:lnTo>
                  <a:pt x="133434" y="248107"/>
                </a:lnTo>
                <a:lnTo>
                  <a:pt x="130335" y="251205"/>
                </a:lnTo>
                <a:lnTo>
                  <a:pt x="127084" y="297141"/>
                </a:lnTo>
                <a:lnTo>
                  <a:pt x="121089" y="299694"/>
                </a:lnTo>
                <a:lnTo>
                  <a:pt x="116860" y="305650"/>
                </a:lnTo>
                <a:lnTo>
                  <a:pt x="116860" y="320700"/>
                </a:lnTo>
                <a:lnTo>
                  <a:pt x="122689" y="327482"/>
                </a:lnTo>
                <a:lnTo>
                  <a:pt x="130398" y="328993"/>
                </a:lnTo>
                <a:lnTo>
                  <a:pt x="133624" y="319481"/>
                </a:lnTo>
                <a:lnTo>
                  <a:pt x="129801" y="319481"/>
                </a:lnTo>
                <a:lnTo>
                  <a:pt x="126690" y="316382"/>
                </a:lnTo>
                <a:lnTo>
                  <a:pt x="126690" y="308736"/>
                </a:lnTo>
                <a:lnTo>
                  <a:pt x="129801" y="305638"/>
                </a:lnTo>
                <a:lnTo>
                  <a:pt x="137434" y="305638"/>
                </a:lnTo>
                <a:lnTo>
                  <a:pt x="140546" y="308736"/>
                </a:lnTo>
                <a:lnTo>
                  <a:pt x="140546" y="316382"/>
                </a:lnTo>
                <a:lnTo>
                  <a:pt x="137434" y="319481"/>
                </a:lnTo>
                <a:lnTo>
                  <a:pt x="134170" y="365429"/>
                </a:lnTo>
                <a:lnTo>
                  <a:pt x="128189" y="367982"/>
                </a:lnTo>
                <a:lnTo>
                  <a:pt x="123972" y="373926"/>
                </a:lnTo>
                <a:lnTo>
                  <a:pt x="123972" y="390093"/>
                </a:lnTo>
                <a:lnTo>
                  <a:pt x="131491" y="397611"/>
                </a:lnTo>
                <a:lnTo>
                  <a:pt x="140723" y="397611"/>
                </a:lnTo>
                <a:lnTo>
                  <a:pt x="140723" y="387781"/>
                </a:lnTo>
                <a:close/>
              </a:path>
              <a:path w="387764" h="605523">
                <a:moveTo>
                  <a:pt x="133624" y="319481"/>
                </a:moveTo>
                <a:lnTo>
                  <a:pt x="130398" y="328993"/>
                </a:lnTo>
                <a:lnTo>
                  <a:pt x="134170" y="365429"/>
                </a:lnTo>
                <a:lnTo>
                  <a:pt x="137434" y="319481"/>
                </a:lnTo>
                <a:lnTo>
                  <a:pt x="133624" y="319481"/>
                </a:lnTo>
                <a:close/>
              </a:path>
              <a:path w="387764" h="605523">
                <a:moveTo>
                  <a:pt x="102636" y="176009"/>
                </a:moveTo>
                <a:lnTo>
                  <a:pt x="102636" y="181622"/>
                </a:lnTo>
                <a:lnTo>
                  <a:pt x="102890" y="184431"/>
                </a:lnTo>
                <a:lnTo>
                  <a:pt x="108478" y="190906"/>
                </a:lnTo>
                <a:lnTo>
                  <a:pt x="116162" y="192430"/>
                </a:lnTo>
                <a:lnTo>
                  <a:pt x="119400" y="182930"/>
                </a:lnTo>
                <a:lnTo>
                  <a:pt x="115590" y="182930"/>
                </a:lnTo>
                <a:lnTo>
                  <a:pt x="112466" y="179819"/>
                </a:lnTo>
                <a:lnTo>
                  <a:pt x="112466" y="172186"/>
                </a:lnTo>
                <a:lnTo>
                  <a:pt x="115590" y="169075"/>
                </a:lnTo>
                <a:lnTo>
                  <a:pt x="123236" y="169075"/>
                </a:lnTo>
                <a:lnTo>
                  <a:pt x="126347" y="172186"/>
                </a:lnTo>
                <a:lnTo>
                  <a:pt x="126347" y="179819"/>
                </a:lnTo>
                <a:lnTo>
                  <a:pt x="123236" y="182930"/>
                </a:lnTo>
                <a:lnTo>
                  <a:pt x="119959" y="228866"/>
                </a:lnTo>
                <a:lnTo>
                  <a:pt x="113977" y="231406"/>
                </a:lnTo>
                <a:lnTo>
                  <a:pt x="109761" y="237362"/>
                </a:lnTo>
                <a:lnTo>
                  <a:pt x="109761" y="252412"/>
                </a:lnTo>
                <a:lnTo>
                  <a:pt x="115590" y="259206"/>
                </a:lnTo>
                <a:lnTo>
                  <a:pt x="123286" y="260718"/>
                </a:lnTo>
                <a:lnTo>
                  <a:pt x="127084" y="297141"/>
                </a:lnTo>
                <a:lnTo>
                  <a:pt x="130335" y="251205"/>
                </a:lnTo>
                <a:lnTo>
                  <a:pt x="122689" y="251205"/>
                </a:lnTo>
                <a:lnTo>
                  <a:pt x="119591" y="248107"/>
                </a:lnTo>
                <a:lnTo>
                  <a:pt x="119591" y="240461"/>
                </a:lnTo>
                <a:lnTo>
                  <a:pt x="122689" y="237350"/>
                </a:lnTo>
                <a:lnTo>
                  <a:pt x="126512" y="237350"/>
                </a:lnTo>
                <a:lnTo>
                  <a:pt x="129738" y="227850"/>
                </a:lnTo>
                <a:lnTo>
                  <a:pt x="125953" y="191414"/>
                </a:lnTo>
                <a:lnTo>
                  <a:pt x="131960" y="188861"/>
                </a:lnTo>
                <a:lnTo>
                  <a:pt x="136177" y="182918"/>
                </a:lnTo>
                <a:lnTo>
                  <a:pt x="136177" y="167868"/>
                </a:lnTo>
                <a:lnTo>
                  <a:pt x="130348" y="161074"/>
                </a:lnTo>
                <a:lnTo>
                  <a:pt x="122639" y="159575"/>
                </a:lnTo>
                <a:lnTo>
                  <a:pt x="118854" y="123151"/>
                </a:lnTo>
                <a:lnTo>
                  <a:pt x="124848" y="120599"/>
                </a:lnTo>
                <a:lnTo>
                  <a:pt x="129065" y="114642"/>
                </a:lnTo>
                <a:lnTo>
                  <a:pt x="129065" y="99580"/>
                </a:lnTo>
                <a:lnTo>
                  <a:pt x="123236" y="92798"/>
                </a:lnTo>
                <a:lnTo>
                  <a:pt x="116124" y="100799"/>
                </a:lnTo>
                <a:lnTo>
                  <a:pt x="119235" y="103898"/>
                </a:lnTo>
                <a:lnTo>
                  <a:pt x="119235" y="111544"/>
                </a:lnTo>
                <a:lnTo>
                  <a:pt x="116124" y="114655"/>
                </a:lnTo>
                <a:lnTo>
                  <a:pt x="112847" y="160578"/>
                </a:lnTo>
                <a:lnTo>
                  <a:pt x="106853" y="163144"/>
                </a:lnTo>
                <a:lnTo>
                  <a:pt x="102636" y="169087"/>
                </a:lnTo>
                <a:lnTo>
                  <a:pt x="102636" y="176009"/>
                </a:lnTo>
                <a:close/>
              </a:path>
              <a:path w="387764" h="605523">
                <a:moveTo>
                  <a:pt x="103233" y="426262"/>
                </a:moveTo>
                <a:lnTo>
                  <a:pt x="93987" y="426262"/>
                </a:lnTo>
                <a:lnTo>
                  <a:pt x="96299" y="439191"/>
                </a:lnTo>
                <a:lnTo>
                  <a:pt x="99410" y="436092"/>
                </a:lnTo>
                <a:lnTo>
                  <a:pt x="103233" y="436092"/>
                </a:lnTo>
                <a:lnTo>
                  <a:pt x="107043" y="449935"/>
                </a:lnTo>
                <a:lnTo>
                  <a:pt x="107043" y="436092"/>
                </a:lnTo>
                <a:lnTo>
                  <a:pt x="110739" y="426262"/>
                </a:lnTo>
                <a:lnTo>
                  <a:pt x="103233" y="426262"/>
                </a:lnTo>
                <a:close/>
              </a:path>
              <a:path w="387764" h="605523">
                <a:moveTo>
                  <a:pt x="110155" y="443001"/>
                </a:moveTo>
                <a:lnTo>
                  <a:pt x="110155" y="439191"/>
                </a:lnTo>
                <a:lnTo>
                  <a:pt x="110155" y="446824"/>
                </a:lnTo>
                <a:lnTo>
                  <a:pt x="110751" y="459765"/>
                </a:lnTo>
                <a:lnTo>
                  <a:pt x="110155" y="439191"/>
                </a:lnTo>
                <a:lnTo>
                  <a:pt x="110155" y="443001"/>
                </a:lnTo>
                <a:close/>
              </a:path>
              <a:path w="387764" h="605523">
                <a:moveTo>
                  <a:pt x="272397" y="439419"/>
                </a:moveTo>
                <a:lnTo>
                  <a:pt x="270035" y="436841"/>
                </a:lnTo>
                <a:lnTo>
                  <a:pt x="266530" y="436092"/>
                </a:lnTo>
                <a:lnTo>
                  <a:pt x="262720" y="436092"/>
                </a:lnTo>
                <a:lnTo>
                  <a:pt x="259595" y="439191"/>
                </a:lnTo>
                <a:lnTo>
                  <a:pt x="259595" y="446824"/>
                </a:lnTo>
                <a:lnTo>
                  <a:pt x="266530" y="459765"/>
                </a:lnTo>
                <a:lnTo>
                  <a:pt x="275775" y="459765"/>
                </a:lnTo>
                <a:lnTo>
                  <a:pt x="273451" y="446824"/>
                </a:lnTo>
                <a:lnTo>
                  <a:pt x="272397" y="439419"/>
                </a:lnTo>
                <a:lnTo>
                  <a:pt x="270340" y="449935"/>
                </a:lnTo>
                <a:lnTo>
                  <a:pt x="262720" y="449935"/>
                </a:lnTo>
                <a:lnTo>
                  <a:pt x="259595" y="443001"/>
                </a:lnTo>
                <a:lnTo>
                  <a:pt x="262720" y="449935"/>
                </a:lnTo>
                <a:lnTo>
                  <a:pt x="270340" y="449935"/>
                </a:lnTo>
                <a:lnTo>
                  <a:pt x="272397" y="439419"/>
                </a:lnTo>
                <a:close/>
              </a:path>
              <a:path w="387764" h="605523">
                <a:moveTo>
                  <a:pt x="215920" y="436092"/>
                </a:moveTo>
                <a:lnTo>
                  <a:pt x="219032" y="439191"/>
                </a:lnTo>
                <a:lnTo>
                  <a:pt x="219616" y="426262"/>
                </a:lnTo>
                <a:lnTo>
                  <a:pt x="212085" y="426262"/>
                </a:lnTo>
                <a:lnTo>
                  <a:pt x="212085" y="436092"/>
                </a:lnTo>
                <a:lnTo>
                  <a:pt x="215920" y="449935"/>
                </a:lnTo>
                <a:lnTo>
                  <a:pt x="219032" y="446824"/>
                </a:lnTo>
                <a:lnTo>
                  <a:pt x="219032" y="439191"/>
                </a:lnTo>
                <a:lnTo>
                  <a:pt x="215920" y="436092"/>
                </a:lnTo>
                <a:close/>
              </a:path>
              <a:path w="387764" h="605523">
                <a:moveTo>
                  <a:pt x="212085" y="449935"/>
                </a:moveTo>
                <a:lnTo>
                  <a:pt x="208262" y="436092"/>
                </a:lnTo>
                <a:lnTo>
                  <a:pt x="205163" y="439191"/>
                </a:lnTo>
                <a:lnTo>
                  <a:pt x="205163" y="446824"/>
                </a:lnTo>
                <a:lnTo>
                  <a:pt x="204566" y="459765"/>
                </a:lnTo>
                <a:lnTo>
                  <a:pt x="219616" y="459765"/>
                </a:lnTo>
                <a:lnTo>
                  <a:pt x="212085" y="449935"/>
                </a:lnTo>
                <a:lnTo>
                  <a:pt x="208262" y="449935"/>
                </a:lnTo>
                <a:lnTo>
                  <a:pt x="205163" y="443001"/>
                </a:lnTo>
                <a:lnTo>
                  <a:pt x="208262" y="449935"/>
                </a:lnTo>
                <a:lnTo>
                  <a:pt x="212085" y="449935"/>
                </a:lnTo>
                <a:close/>
              </a:path>
              <a:path w="387764" h="605523">
                <a:moveTo>
                  <a:pt x="171496" y="454748"/>
                </a:moveTo>
                <a:lnTo>
                  <a:pt x="173604" y="447916"/>
                </a:lnTo>
                <a:lnTo>
                  <a:pt x="196159" y="447916"/>
                </a:lnTo>
                <a:lnTo>
                  <a:pt x="198267" y="454748"/>
                </a:lnTo>
                <a:lnTo>
                  <a:pt x="204566" y="459765"/>
                </a:lnTo>
                <a:lnTo>
                  <a:pt x="205163" y="446824"/>
                </a:lnTo>
                <a:lnTo>
                  <a:pt x="205163" y="439191"/>
                </a:lnTo>
                <a:lnTo>
                  <a:pt x="208262" y="436092"/>
                </a:lnTo>
                <a:lnTo>
                  <a:pt x="212085" y="449935"/>
                </a:lnTo>
                <a:lnTo>
                  <a:pt x="219616" y="459765"/>
                </a:lnTo>
                <a:lnTo>
                  <a:pt x="219032" y="443001"/>
                </a:lnTo>
                <a:lnTo>
                  <a:pt x="219616" y="459765"/>
                </a:lnTo>
                <a:lnTo>
                  <a:pt x="225915" y="454748"/>
                </a:lnTo>
                <a:lnTo>
                  <a:pt x="228049" y="447916"/>
                </a:lnTo>
                <a:lnTo>
                  <a:pt x="250591" y="447916"/>
                </a:lnTo>
                <a:lnTo>
                  <a:pt x="252712" y="454748"/>
                </a:lnTo>
                <a:lnTo>
                  <a:pt x="259011" y="459765"/>
                </a:lnTo>
                <a:lnTo>
                  <a:pt x="266530" y="459765"/>
                </a:lnTo>
                <a:lnTo>
                  <a:pt x="259595" y="446824"/>
                </a:lnTo>
                <a:lnTo>
                  <a:pt x="259595" y="439191"/>
                </a:lnTo>
                <a:lnTo>
                  <a:pt x="262720" y="436092"/>
                </a:lnTo>
                <a:lnTo>
                  <a:pt x="266530" y="436092"/>
                </a:lnTo>
                <a:lnTo>
                  <a:pt x="270035" y="436841"/>
                </a:lnTo>
                <a:lnTo>
                  <a:pt x="272397" y="439419"/>
                </a:lnTo>
                <a:lnTo>
                  <a:pt x="273451" y="446824"/>
                </a:lnTo>
                <a:lnTo>
                  <a:pt x="275775" y="459765"/>
                </a:lnTo>
                <a:lnTo>
                  <a:pt x="283281" y="452246"/>
                </a:lnTo>
                <a:lnTo>
                  <a:pt x="283281" y="443001"/>
                </a:lnTo>
                <a:lnTo>
                  <a:pt x="283014" y="440054"/>
                </a:lnTo>
                <a:lnTo>
                  <a:pt x="281884" y="436371"/>
                </a:lnTo>
                <a:lnTo>
                  <a:pt x="280296" y="433501"/>
                </a:lnTo>
                <a:lnTo>
                  <a:pt x="277998" y="430847"/>
                </a:lnTo>
                <a:lnTo>
                  <a:pt x="291904" y="402513"/>
                </a:lnTo>
                <a:lnTo>
                  <a:pt x="294520" y="402780"/>
                </a:lnTo>
                <a:lnTo>
                  <a:pt x="303766" y="402780"/>
                </a:lnTo>
                <a:lnTo>
                  <a:pt x="294520" y="392950"/>
                </a:lnTo>
                <a:lnTo>
                  <a:pt x="290710" y="379107"/>
                </a:lnTo>
                <a:lnTo>
                  <a:pt x="290710" y="392950"/>
                </a:lnTo>
                <a:lnTo>
                  <a:pt x="287612" y="382206"/>
                </a:lnTo>
                <a:lnTo>
                  <a:pt x="285288" y="369277"/>
                </a:lnTo>
                <a:lnTo>
                  <a:pt x="277769" y="376783"/>
                </a:lnTo>
                <a:lnTo>
                  <a:pt x="277769" y="390829"/>
                </a:lnTo>
                <a:lnTo>
                  <a:pt x="279827" y="395135"/>
                </a:lnTo>
                <a:lnTo>
                  <a:pt x="283078" y="398183"/>
                </a:lnTo>
                <a:lnTo>
                  <a:pt x="287612" y="389851"/>
                </a:lnTo>
                <a:lnTo>
                  <a:pt x="287612" y="386029"/>
                </a:lnTo>
                <a:lnTo>
                  <a:pt x="287612" y="389851"/>
                </a:lnTo>
                <a:lnTo>
                  <a:pt x="283078" y="398183"/>
                </a:lnTo>
                <a:lnTo>
                  <a:pt x="273451" y="442137"/>
                </a:lnTo>
                <a:lnTo>
                  <a:pt x="273451" y="443001"/>
                </a:lnTo>
                <a:lnTo>
                  <a:pt x="273451" y="442137"/>
                </a:lnTo>
                <a:lnTo>
                  <a:pt x="283078" y="398183"/>
                </a:lnTo>
                <a:lnTo>
                  <a:pt x="269159" y="426516"/>
                </a:lnTo>
                <a:lnTo>
                  <a:pt x="266530" y="426262"/>
                </a:lnTo>
                <a:lnTo>
                  <a:pt x="259024" y="426262"/>
                </a:lnTo>
                <a:lnTo>
                  <a:pt x="252712" y="431266"/>
                </a:lnTo>
                <a:lnTo>
                  <a:pt x="250591" y="438086"/>
                </a:lnTo>
                <a:lnTo>
                  <a:pt x="228049" y="438086"/>
                </a:lnTo>
                <a:lnTo>
                  <a:pt x="225915" y="431266"/>
                </a:lnTo>
                <a:lnTo>
                  <a:pt x="219616" y="426262"/>
                </a:lnTo>
                <a:lnTo>
                  <a:pt x="219032" y="439191"/>
                </a:lnTo>
                <a:lnTo>
                  <a:pt x="219032" y="446824"/>
                </a:lnTo>
                <a:lnTo>
                  <a:pt x="215920" y="449935"/>
                </a:lnTo>
                <a:lnTo>
                  <a:pt x="212085" y="436092"/>
                </a:lnTo>
                <a:lnTo>
                  <a:pt x="212085" y="426262"/>
                </a:lnTo>
                <a:lnTo>
                  <a:pt x="204566" y="426262"/>
                </a:lnTo>
                <a:lnTo>
                  <a:pt x="198267" y="431266"/>
                </a:lnTo>
                <a:lnTo>
                  <a:pt x="196159" y="438086"/>
                </a:lnTo>
                <a:lnTo>
                  <a:pt x="173604" y="438086"/>
                </a:lnTo>
                <a:lnTo>
                  <a:pt x="171483" y="431266"/>
                </a:lnTo>
                <a:lnTo>
                  <a:pt x="165184" y="426262"/>
                </a:lnTo>
                <a:lnTo>
                  <a:pt x="161488" y="436092"/>
                </a:lnTo>
                <a:lnTo>
                  <a:pt x="161488" y="449935"/>
                </a:lnTo>
                <a:lnTo>
                  <a:pt x="153843" y="449935"/>
                </a:lnTo>
                <a:lnTo>
                  <a:pt x="150731" y="443001"/>
                </a:lnTo>
                <a:lnTo>
                  <a:pt x="153843" y="449935"/>
                </a:lnTo>
                <a:lnTo>
                  <a:pt x="161488" y="449935"/>
                </a:lnTo>
                <a:lnTo>
                  <a:pt x="157665" y="436092"/>
                </a:lnTo>
                <a:lnTo>
                  <a:pt x="153843" y="436092"/>
                </a:lnTo>
                <a:lnTo>
                  <a:pt x="150731" y="439191"/>
                </a:lnTo>
                <a:lnTo>
                  <a:pt x="150731" y="446824"/>
                </a:lnTo>
                <a:lnTo>
                  <a:pt x="157665" y="459765"/>
                </a:lnTo>
                <a:lnTo>
                  <a:pt x="165196" y="459765"/>
                </a:lnTo>
                <a:lnTo>
                  <a:pt x="164587" y="446824"/>
                </a:lnTo>
                <a:lnTo>
                  <a:pt x="164587" y="439191"/>
                </a:lnTo>
                <a:lnTo>
                  <a:pt x="165196" y="459765"/>
                </a:lnTo>
                <a:lnTo>
                  <a:pt x="171496" y="454748"/>
                </a:lnTo>
                <a:close/>
              </a:path>
              <a:path w="387764" h="605523">
                <a:moveTo>
                  <a:pt x="164587" y="443001"/>
                </a:moveTo>
                <a:lnTo>
                  <a:pt x="165196" y="459765"/>
                </a:lnTo>
                <a:lnTo>
                  <a:pt x="164587" y="439191"/>
                </a:lnTo>
                <a:lnTo>
                  <a:pt x="164587" y="446824"/>
                </a:lnTo>
                <a:lnTo>
                  <a:pt x="165196" y="459765"/>
                </a:lnTo>
                <a:lnTo>
                  <a:pt x="164587" y="443001"/>
                </a:lnTo>
                <a:close/>
              </a:path>
              <a:path w="387764" h="605523">
                <a:moveTo>
                  <a:pt x="193035" y="32677"/>
                </a:moveTo>
                <a:lnTo>
                  <a:pt x="193035" y="73647"/>
                </a:lnTo>
                <a:lnTo>
                  <a:pt x="186202" y="75742"/>
                </a:lnTo>
                <a:lnTo>
                  <a:pt x="181198" y="82054"/>
                </a:lnTo>
                <a:lnTo>
                  <a:pt x="181198" y="97078"/>
                </a:lnTo>
                <a:lnTo>
                  <a:pt x="186202" y="103390"/>
                </a:lnTo>
                <a:lnTo>
                  <a:pt x="193035" y="105498"/>
                </a:lnTo>
                <a:lnTo>
                  <a:pt x="193035" y="146469"/>
                </a:lnTo>
                <a:lnTo>
                  <a:pt x="194127" y="155473"/>
                </a:lnTo>
                <a:lnTo>
                  <a:pt x="201772" y="155473"/>
                </a:lnTo>
                <a:lnTo>
                  <a:pt x="202865" y="146456"/>
                </a:lnTo>
                <a:lnTo>
                  <a:pt x="202865" y="105511"/>
                </a:lnTo>
                <a:lnTo>
                  <a:pt x="209697" y="103390"/>
                </a:lnTo>
                <a:lnTo>
                  <a:pt x="214714" y="97091"/>
                </a:lnTo>
                <a:lnTo>
                  <a:pt x="214714" y="82054"/>
                </a:lnTo>
                <a:lnTo>
                  <a:pt x="209697" y="75742"/>
                </a:lnTo>
                <a:lnTo>
                  <a:pt x="202865" y="73634"/>
                </a:lnTo>
                <a:lnTo>
                  <a:pt x="204884" y="85750"/>
                </a:lnTo>
                <a:lnTo>
                  <a:pt x="204884" y="93383"/>
                </a:lnTo>
                <a:lnTo>
                  <a:pt x="201772" y="96494"/>
                </a:lnTo>
                <a:lnTo>
                  <a:pt x="194127" y="96494"/>
                </a:lnTo>
                <a:lnTo>
                  <a:pt x="191028" y="93383"/>
                </a:lnTo>
                <a:lnTo>
                  <a:pt x="191028" y="85750"/>
                </a:lnTo>
                <a:lnTo>
                  <a:pt x="194127" y="82651"/>
                </a:lnTo>
                <a:lnTo>
                  <a:pt x="201772" y="82651"/>
                </a:lnTo>
                <a:lnTo>
                  <a:pt x="201772" y="23672"/>
                </a:lnTo>
                <a:lnTo>
                  <a:pt x="194127" y="23672"/>
                </a:lnTo>
                <a:lnTo>
                  <a:pt x="191028" y="20573"/>
                </a:lnTo>
                <a:lnTo>
                  <a:pt x="193035" y="32677"/>
                </a:lnTo>
                <a:close/>
              </a:path>
              <a:path w="387764" h="605523">
                <a:moveTo>
                  <a:pt x="193035" y="364909"/>
                </a:moveTo>
                <a:lnTo>
                  <a:pt x="186202" y="367029"/>
                </a:lnTo>
                <a:lnTo>
                  <a:pt x="181198" y="373329"/>
                </a:lnTo>
                <a:lnTo>
                  <a:pt x="181198" y="390093"/>
                </a:lnTo>
                <a:lnTo>
                  <a:pt x="188717" y="397611"/>
                </a:lnTo>
                <a:lnTo>
                  <a:pt x="207195" y="397611"/>
                </a:lnTo>
                <a:lnTo>
                  <a:pt x="214714" y="390093"/>
                </a:lnTo>
                <a:lnTo>
                  <a:pt x="214714" y="373329"/>
                </a:lnTo>
                <a:lnTo>
                  <a:pt x="209697" y="367029"/>
                </a:lnTo>
                <a:lnTo>
                  <a:pt x="202865" y="364909"/>
                </a:lnTo>
                <a:lnTo>
                  <a:pt x="201772" y="373926"/>
                </a:lnTo>
                <a:lnTo>
                  <a:pt x="204884" y="377024"/>
                </a:lnTo>
                <a:lnTo>
                  <a:pt x="204884" y="384657"/>
                </a:lnTo>
                <a:lnTo>
                  <a:pt x="201772" y="387781"/>
                </a:lnTo>
                <a:lnTo>
                  <a:pt x="194127" y="387781"/>
                </a:lnTo>
                <a:lnTo>
                  <a:pt x="191028" y="384657"/>
                </a:lnTo>
                <a:lnTo>
                  <a:pt x="191028" y="377024"/>
                </a:lnTo>
                <a:lnTo>
                  <a:pt x="193035" y="364909"/>
                </a:lnTo>
                <a:close/>
              </a:path>
              <a:path w="387764" h="605523">
                <a:moveTo>
                  <a:pt x="262859" y="195402"/>
                </a:moveTo>
                <a:lnTo>
                  <a:pt x="262859" y="187769"/>
                </a:lnTo>
                <a:lnTo>
                  <a:pt x="266720" y="175145"/>
                </a:lnTo>
                <a:lnTo>
                  <a:pt x="258935" y="176580"/>
                </a:lnTo>
                <a:lnTo>
                  <a:pt x="253017" y="183400"/>
                </a:lnTo>
                <a:lnTo>
                  <a:pt x="253017" y="198564"/>
                </a:lnTo>
                <a:lnTo>
                  <a:pt x="257322" y="204558"/>
                </a:lnTo>
                <a:lnTo>
                  <a:pt x="263405" y="207073"/>
                </a:lnTo>
                <a:lnTo>
                  <a:pt x="260281" y="236905"/>
                </a:lnTo>
                <a:lnTo>
                  <a:pt x="252483" y="238315"/>
                </a:lnTo>
                <a:lnTo>
                  <a:pt x="246514" y="245135"/>
                </a:lnTo>
                <a:lnTo>
                  <a:pt x="246514" y="260362"/>
                </a:lnTo>
                <a:lnTo>
                  <a:pt x="250845" y="266357"/>
                </a:lnTo>
                <a:lnTo>
                  <a:pt x="256967" y="268858"/>
                </a:lnTo>
                <a:lnTo>
                  <a:pt x="253868" y="298665"/>
                </a:lnTo>
                <a:lnTo>
                  <a:pt x="246006" y="300050"/>
                </a:lnTo>
                <a:lnTo>
                  <a:pt x="240012" y="306882"/>
                </a:lnTo>
                <a:lnTo>
                  <a:pt x="240012" y="322160"/>
                </a:lnTo>
                <a:lnTo>
                  <a:pt x="244368" y="328167"/>
                </a:lnTo>
                <a:lnTo>
                  <a:pt x="250528" y="330644"/>
                </a:lnTo>
                <a:lnTo>
                  <a:pt x="252941" y="322046"/>
                </a:lnTo>
                <a:lnTo>
                  <a:pt x="249842" y="318947"/>
                </a:lnTo>
                <a:lnTo>
                  <a:pt x="249842" y="311302"/>
                </a:lnTo>
                <a:lnTo>
                  <a:pt x="252941" y="308203"/>
                </a:lnTo>
                <a:lnTo>
                  <a:pt x="260586" y="308203"/>
                </a:lnTo>
                <a:lnTo>
                  <a:pt x="263685" y="311302"/>
                </a:lnTo>
                <a:lnTo>
                  <a:pt x="263266" y="260273"/>
                </a:lnTo>
                <a:lnTo>
                  <a:pt x="259456" y="260273"/>
                </a:lnTo>
                <a:lnTo>
                  <a:pt x="256344" y="257187"/>
                </a:lnTo>
                <a:lnTo>
                  <a:pt x="256344" y="249529"/>
                </a:lnTo>
                <a:lnTo>
                  <a:pt x="259456" y="246443"/>
                </a:lnTo>
                <a:lnTo>
                  <a:pt x="267076" y="246443"/>
                </a:lnTo>
                <a:lnTo>
                  <a:pt x="269781" y="198513"/>
                </a:lnTo>
                <a:lnTo>
                  <a:pt x="265971" y="198513"/>
                </a:lnTo>
                <a:lnTo>
                  <a:pt x="262859" y="195402"/>
                </a:lnTo>
                <a:close/>
              </a:path>
              <a:path w="387764" h="605523">
                <a:moveTo>
                  <a:pt x="243327" y="380720"/>
                </a:moveTo>
                <a:lnTo>
                  <a:pt x="243327" y="373075"/>
                </a:lnTo>
                <a:lnTo>
                  <a:pt x="239542" y="361772"/>
                </a:lnTo>
                <a:lnTo>
                  <a:pt x="233484" y="368617"/>
                </a:lnTo>
                <a:lnTo>
                  <a:pt x="233484" y="386130"/>
                </a:lnTo>
                <a:lnTo>
                  <a:pt x="241015" y="393649"/>
                </a:lnTo>
                <a:lnTo>
                  <a:pt x="250248" y="393649"/>
                </a:lnTo>
                <a:lnTo>
                  <a:pt x="250248" y="383819"/>
                </a:lnTo>
                <a:lnTo>
                  <a:pt x="246426" y="383819"/>
                </a:lnTo>
                <a:lnTo>
                  <a:pt x="243327" y="380720"/>
                </a:lnTo>
                <a:close/>
              </a:path>
              <a:path w="387764" h="605523">
                <a:moveTo>
                  <a:pt x="298356" y="379107"/>
                </a:moveTo>
                <a:lnTo>
                  <a:pt x="297149" y="369544"/>
                </a:lnTo>
                <a:lnTo>
                  <a:pt x="294520" y="369277"/>
                </a:lnTo>
                <a:lnTo>
                  <a:pt x="294520" y="379107"/>
                </a:lnTo>
                <a:lnTo>
                  <a:pt x="298356" y="392950"/>
                </a:lnTo>
                <a:lnTo>
                  <a:pt x="301455" y="389851"/>
                </a:lnTo>
                <a:lnTo>
                  <a:pt x="298356" y="379107"/>
                </a:lnTo>
                <a:close/>
              </a:path>
              <a:path w="387764" h="605523">
                <a:moveTo>
                  <a:pt x="82507" y="387781"/>
                </a:moveTo>
                <a:lnTo>
                  <a:pt x="78684" y="387781"/>
                </a:lnTo>
                <a:lnTo>
                  <a:pt x="75585" y="384657"/>
                </a:lnTo>
                <a:lnTo>
                  <a:pt x="75585" y="377024"/>
                </a:lnTo>
                <a:lnTo>
                  <a:pt x="75318" y="322643"/>
                </a:lnTo>
                <a:lnTo>
                  <a:pt x="67673" y="322643"/>
                </a:lnTo>
                <a:lnTo>
                  <a:pt x="64562" y="319531"/>
                </a:lnTo>
                <a:lnTo>
                  <a:pt x="69235" y="332231"/>
                </a:lnTo>
                <a:lnTo>
                  <a:pt x="74988" y="365950"/>
                </a:lnTo>
                <a:lnTo>
                  <a:pt x="69540" y="368719"/>
                </a:lnTo>
                <a:lnTo>
                  <a:pt x="65755" y="374332"/>
                </a:lnTo>
                <a:lnTo>
                  <a:pt x="65755" y="390093"/>
                </a:lnTo>
                <a:lnTo>
                  <a:pt x="73274" y="397611"/>
                </a:lnTo>
                <a:lnTo>
                  <a:pt x="82507" y="397611"/>
                </a:lnTo>
                <a:lnTo>
                  <a:pt x="82507" y="387781"/>
                </a:lnTo>
                <a:close/>
              </a:path>
              <a:path w="387764" h="605523">
                <a:moveTo>
                  <a:pt x="326347" y="322122"/>
                </a:moveTo>
                <a:lnTo>
                  <a:pt x="325153" y="312559"/>
                </a:lnTo>
                <a:lnTo>
                  <a:pt x="322537" y="312292"/>
                </a:lnTo>
                <a:lnTo>
                  <a:pt x="322537" y="322122"/>
                </a:lnTo>
                <a:lnTo>
                  <a:pt x="326347" y="335965"/>
                </a:lnTo>
                <a:lnTo>
                  <a:pt x="329458" y="332866"/>
                </a:lnTo>
                <a:lnTo>
                  <a:pt x="326347" y="322122"/>
                </a:lnTo>
                <a:close/>
              </a:path>
              <a:path w="387764" h="605523">
                <a:moveTo>
                  <a:pt x="354337" y="265137"/>
                </a:moveTo>
                <a:lnTo>
                  <a:pt x="353144" y="255574"/>
                </a:lnTo>
                <a:lnTo>
                  <a:pt x="350515" y="255308"/>
                </a:lnTo>
                <a:lnTo>
                  <a:pt x="350515" y="265137"/>
                </a:lnTo>
                <a:lnTo>
                  <a:pt x="354337" y="278980"/>
                </a:lnTo>
                <a:lnTo>
                  <a:pt x="357449" y="275894"/>
                </a:lnTo>
                <a:lnTo>
                  <a:pt x="354337" y="265137"/>
                </a:lnTo>
                <a:close/>
              </a:path>
              <a:path w="387764" h="605523">
                <a:moveTo>
                  <a:pt x="53538" y="254419"/>
                </a:moveTo>
                <a:lnTo>
                  <a:pt x="53538" y="246786"/>
                </a:lnTo>
                <a:lnTo>
                  <a:pt x="56662" y="243674"/>
                </a:lnTo>
                <a:lnTo>
                  <a:pt x="56370" y="185483"/>
                </a:lnTo>
                <a:lnTo>
                  <a:pt x="56370" y="189293"/>
                </a:lnTo>
                <a:lnTo>
                  <a:pt x="53259" y="192404"/>
                </a:lnTo>
                <a:lnTo>
                  <a:pt x="45639" y="192404"/>
                </a:lnTo>
                <a:lnTo>
                  <a:pt x="47048" y="201993"/>
                </a:lnTo>
                <a:lnTo>
                  <a:pt x="52801" y="235788"/>
                </a:lnTo>
                <a:lnTo>
                  <a:pt x="47429" y="238582"/>
                </a:lnTo>
                <a:lnTo>
                  <a:pt x="43708" y="244144"/>
                </a:lnTo>
                <a:lnTo>
                  <a:pt x="43708" y="259041"/>
                </a:lnTo>
                <a:lnTo>
                  <a:pt x="50007" y="265976"/>
                </a:lnTo>
                <a:lnTo>
                  <a:pt x="58148" y="267119"/>
                </a:lnTo>
                <a:lnTo>
                  <a:pt x="56662" y="257530"/>
                </a:lnTo>
                <a:lnTo>
                  <a:pt x="53538" y="254419"/>
                </a:lnTo>
                <a:close/>
              </a:path>
              <a:path w="387764" h="605523">
                <a:moveTo>
                  <a:pt x="382341" y="208152"/>
                </a:moveTo>
                <a:lnTo>
                  <a:pt x="385452" y="211251"/>
                </a:lnTo>
                <a:lnTo>
                  <a:pt x="387764" y="198323"/>
                </a:lnTo>
                <a:lnTo>
                  <a:pt x="378518" y="198323"/>
                </a:lnTo>
                <a:lnTo>
                  <a:pt x="378518" y="208152"/>
                </a:lnTo>
                <a:lnTo>
                  <a:pt x="382341" y="221995"/>
                </a:lnTo>
                <a:lnTo>
                  <a:pt x="385452" y="218897"/>
                </a:lnTo>
                <a:lnTo>
                  <a:pt x="385452" y="211251"/>
                </a:lnTo>
                <a:lnTo>
                  <a:pt x="382341" y="208152"/>
                </a:lnTo>
                <a:close/>
              </a:path>
              <a:path w="387764" h="605523">
                <a:moveTo>
                  <a:pt x="36380" y="173520"/>
                </a:moveTo>
                <a:lnTo>
                  <a:pt x="32685" y="179044"/>
                </a:lnTo>
                <a:lnTo>
                  <a:pt x="32685" y="191152"/>
                </a:lnTo>
                <a:lnTo>
                  <a:pt x="33295" y="194563"/>
                </a:lnTo>
                <a:lnTo>
                  <a:pt x="38958" y="200812"/>
                </a:lnTo>
                <a:lnTo>
                  <a:pt x="47048" y="201993"/>
                </a:lnTo>
                <a:lnTo>
                  <a:pt x="45639" y="192404"/>
                </a:lnTo>
                <a:lnTo>
                  <a:pt x="42514" y="189293"/>
                </a:lnTo>
                <a:lnTo>
                  <a:pt x="42514" y="181660"/>
                </a:lnTo>
                <a:lnTo>
                  <a:pt x="45639" y="178549"/>
                </a:lnTo>
                <a:lnTo>
                  <a:pt x="53259" y="178549"/>
                </a:lnTo>
                <a:lnTo>
                  <a:pt x="56370" y="181660"/>
                </a:lnTo>
                <a:lnTo>
                  <a:pt x="56370" y="185483"/>
                </a:lnTo>
                <a:lnTo>
                  <a:pt x="56662" y="243674"/>
                </a:lnTo>
                <a:lnTo>
                  <a:pt x="64295" y="243674"/>
                </a:lnTo>
                <a:lnTo>
                  <a:pt x="67394" y="246786"/>
                </a:lnTo>
                <a:lnTo>
                  <a:pt x="67394" y="254419"/>
                </a:lnTo>
                <a:lnTo>
                  <a:pt x="64295" y="257530"/>
                </a:lnTo>
                <a:lnTo>
                  <a:pt x="56662" y="257530"/>
                </a:lnTo>
                <a:lnTo>
                  <a:pt x="58148" y="267119"/>
                </a:lnTo>
                <a:lnTo>
                  <a:pt x="63901" y="300862"/>
                </a:lnTo>
                <a:lnTo>
                  <a:pt x="58491" y="303644"/>
                </a:lnTo>
                <a:lnTo>
                  <a:pt x="54732" y="309219"/>
                </a:lnTo>
                <a:lnTo>
                  <a:pt x="54732" y="324192"/>
                </a:lnTo>
                <a:lnTo>
                  <a:pt x="61069" y="331127"/>
                </a:lnTo>
                <a:lnTo>
                  <a:pt x="69235" y="332231"/>
                </a:lnTo>
                <a:lnTo>
                  <a:pt x="64562" y="319531"/>
                </a:lnTo>
                <a:lnTo>
                  <a:pt x="64562" y="311911"/>
                </a:lnTo>
                <a:lnTo>
                  <a:pt x="67673" y="308800"/>
                </a:lnTo>
                <a:lnTo>
                  <a:pt x="75318" y="308800"/>
                </a:lnTo>
                <a:lnTo>
                  <a:pt x="78417" y="311911"/>
                </a:lnTo>
                <a:lnTo>
                  <a:pt x="78417" y="319531"/>
                </a:lnTo>
                <a:lnTo>
                  <a:pt x="75318" y="322643"/>
                </a:lnTo>
                <a:lnTo>
                  <a:pt x="75585" y="377024"/>
                </a:lnTo>
                <a:lnTo>
                  <a:pt x="78684" y="373926"/>
                </a:lnTo>
                <a:lnTo>
                  <a:pt x="86329" y="373926"/>
                </a:lnTo>
                <a:lnTo>
                  <a:pt x="89441" y="377024"/>
                </a:lnTo>
                <a:lnTo>
                  <a:pt x="89441" y="384657"/>
                </a:lnTo>
                <a:lnTo>
                  <a:pt x="86329" y="387781"/>
                </a:lnTo>
                <a:lnTo>
                  <a:pt x="82507" y="387781"/>
                </a:lnTo>
                <a:lnTo>
                  <a:pt x="82507" y="397611"/>
                </a:lnTo>
                <a:lnTo>
                  <a:pt x="91740" y="397611"/>
                </a:lnTo>
                <a:lnTo>
                  <a:pt x="99271" y="390093"/>
                </a:lnTo>
                <a:lnTo>
                  <a:pt x="99271" y="372338"/>
                </a:lnTo>
                <a:lnTo>
                  <a:pt x="92883" y="365378"/>
                </a:lnTo>
                <a:lnTo>
                  <a:pt x="84678" y="364312"/>
                </a:lnTo>
                <a:lnTo>
                  <a:pt x="78938" y="330644"/>
                </a:lnTo>
                <a:lnTo>
                  <a:pt x="84424" y="327901"/>
                </a:lnTo>
                <a:lnTo>
                  <a:pt x="88247" y="322275"/>
                </a:lnTo>
                <a:lnTo>
                  <a:pt x="88247" y="307187"/>
                </a:lnTo>
                <a:lnTo>
                  <a:pt x="81821" y="300215"/>
                </a:lnTo>
                <a:lnTo>
                  <a:pt x="73579" y="299173"/>
                </a:lnTo>
                <a:lnTo>
                  <a:pt x="67851" y="265569"/>
                </a:lnTo>
                <a:lnTo>
                  <a:pt x="73375" y="262826"/>
                </a:lnTo>
                <a:lnTo>
                  <a:pt x="77223" y="257187"/>
                </a:lnTo>
                <a:lnTo>
                  <a:pt x="77223" y="242036"/>
                </a:lnTo>
                <a:lnTo>
                  <a:pt x="70746" y="235051"/>
                </a:lnTo>
                <a:lnTo>
                  <a:pt x="62466" y="234048"/>
                </a:lnTo>
                <a:lnTo>
                  <a:pt x="56751" y="200482"/>
                </a:lnTo>
                <a:lnTo>
                  <a:pt x="62326" y="197764"/>
                </a:lnTo>
                <a:lnTo>
                  <a:pt x="66200" y="192074"/>
                </a:lnTo>
                <a:lnTo>
                  <a:pt x="66200" y="176910"/>
                </a:lnTo>
                <a:lnTo>
                  <a:pt x="59697" y="169887"/>
                </a:lnTo>
                <a:lnTo>
                  <a:pt x="51379" y="168922"/>
                </a:lnTo>
                <a:lnTo>
                  <a:pt x="45651" y="135407"/>
                </a:lnTo>
                <a:lnTo>
                  <a:pt x="51265" y="132689"/>
                </a:lnTo>
                <a:lnTo>
                  <a:pt x="55176" y="126987"/>
                </a:lnTo>
                <a:lnTo>
                  <a:pt x="55176" y="112630"/>
                </a:lnTo>
                <a:lnTo>
                  <a:pt x="54757" y="110692"/>
                </a:lnTo>
                <a:lnTo>
                  <a:pt x="47671" y="103593"/>
                </a:lnTo>
                <a:lnTo>
                  <a:pt x="38425" y="103593"/>
                </a:lnTo>
                <a:lnTo>
                  <a:pt x="34602" y="113423"/>
                </a:lnTo>
                <a:lnTo>
                  <a:pt x="42248" y="113423"/>
                </a:lnTo>
                <a:lnTo>
                  <a:pt x="45346" y="116535"/>
                </a:lnTo>
                <a:lnTo>
                  <a:pt x="45346" y="124167"/>
                </a:lnTo>
                <a:lnTo>
                  <a:pt x="42248" y="127292"/>
                </a:lnTo>
                <a:lnTo>
                  <a:pt x="34602" y="127292"/>
                </a:lnTo>
                <a:lnTo>
                  <a:pt x="31503" y="124167"/>
                </a:lnTo>
                <a:lnTo>
                  <a:pt x="29192" y="103593"/>
                </a:lnTo>
                <a:lnTo>
                  <a:pt x="21674" y="111112"/>
                </a:lnTo>
                <a:lnTo>
                  <a:pt x="21674" y="128739"/>
                </a:lnTo>
                <a:lnTo>
                  <a:pt x="27884" y="135648"/>
                </a:lnTo>
                <a:lnTo>
                  <a:pt x="35948" y="136867"/>
                </a:lnTo>
                <a:lnTo>
                  <a:pt x="41714" y="170713"/>
                </a:lnTo>
                <a:lnTo>
                  <a:pt x="36380" y="173520"/>
                </a:lnTo>
                <a:close/>
              </a:path>
              <a:path w="387764" h="605523">
                <a:moveTo>
                  <a:pt x="191028" y="304215"/>
                </a:moveTo>
                <a:lnTo>
                  <a:pt x="194127" y="301091"/>
                </a:lnTo>
                <a:lnTo>
                  <a:pt x="193035" y="292087"/>
                </a:lnTo>
                <a:lnTo>
                  <a:pt x="186202" y="294208"/>
                </a:lnTo>
                <a:lnTo>
                  <a:pt x="181198" y="300507"/>
                </a:lnTo>
                <a:lnTo>
                  <a:pt x="181198" y="315556"/>
                </a:lnTo>
                <a:lnTo>
                  <a:pt x="186202" y="321856"/>
                </a:lnTo>
                <a:lnTo>
                  <a:pt x="193035" y="323964"/>
                </a:lnTo>
                <a:lnTo>
                  <a:pt x="193035" y="364909"/>
                </a:lnTo>
                <a:lnTo>
                  <a:pt x="191028" y="377024"/>
                </a:lnTo>
                <a:lnTo>
                  <a:pt x="194127" y="373926"/>
                </a:lnTo>
                <a:lnTo>
                  <a:pt x="201772" y="373926"/>
                </a:lnTo>
                <a:lnTo>
                  <a:pt x="202865" y="364909"/>
                </a:lnTo>
                <a:lnTo>
                  <a:pt x="202865" y="323964"/>
                </a:lnTo>
                <a:lnTo>
                  <a:pt x="209697" y="321856"/>
                </a:lnTo>
                <a:lnTo>
                  <a:pt x="214714" y="315556"/>
                </a:lnTo>
                <a:lnTo>
                  <a:pt x="214714" y="300507"/>
                </a:lnTo>
                <a:lnTo>
                  <a:pt x="209697" y="294208"/>
                </a:lnTo>
                <a:lnTo>
                  <a:pt x="202865" y="292074"/>
                </a:lnTo>
                <a:lnTo>
                  <a:pt x="201772" y="301091"/>
                </a:lnTo>
                <a:lnTo>
                  <a:pt x="204884" y="304215"/>
                </a:lnTo>
                <a:lnTo>
                  <a:pt x="204884" y="311848"/>
                </a:lnTo>
                <a:lnTo>
                  <a:pt x="201772" y="314959"/>
                </a:lnTo>
                <a:lnTo>
                  <a:pt x="194127" y="314959"/>
                </a:lnTo>
                <a:lnTo>
                  <a:pt x="191028" y="311848"/>
                </a:lnTo>
                <a:lnTo>
                  <a:pt x="191028" y="304215"/>
                </a:lnTo>
                <a:close/>
              </a:path>
              <a:path w="387764" h="605523">
                <a:moveTo>
                  <a:pt x="191028" y="231393"/>
                </a:moveTo>
                <a:lnTo>
                  <a:pt x="194127" y="228282"/>
                </a:lnTo>
                <a:lnTo>
                  <a:pt x="193035" y="219278"/>
                </a:lnTo>
                <a:lnTo>
                  <a:pt x="186202" y="221386"/>
                </a:lnTo>
                <a:lnTo>
                  <a:pt x="181198" y="227698"/>
                </a:lnTo>
                <a:lnTo>
                  <a:pt x="181198" y="242735"/>
                </a:lnTo>
                <a:lnTo>
                  <a:pt x="186202" y="249021"/>
                </a:lnTo>
                <a:lnTo>
                  <a:pt x="193035" y="251142"/>
                </a:lnTo>
                <a:lnTo>
                  <a:pt x="193035" y="292087"/>
                </a:lnTo>
                <a:lnTo>
                  <a:pt x="194127" y="301091"/>
                </a:lnTo>
                <a:lnTo>
                  <a:pt x="201772" y="301091"/>
                </a:lnTo>
                <a:lnTo>
                  <a:pt x="202865" y="292074"/>
                </a:lnTo>
                <a:lnTo>
                  <a:pt x="202865" y="251142"/>
                </a:lnTo>
                <a:lnTo>
                  <a:pt x="209697" y="249021"/>
                </a:lnTo>
                <a:lnTo>
                  <a:pt x="214714" y="242735"/>
                </a:lnTo>
                <a:lnTo>
                  <a:pt x="214714" y="227698"/>
                </a:lnTo>
                <a:lnTo>
                  <a:pt x="209697" y="221386"/>
                </a:lnTo>
                <a:lnTo>
                  <a:pt x="202865" y="219265"/>
                </a:lnTo>
                <a:lnTo>
                  <a:pt x="201772" y="228282"/>
                </a:lnTo>
                <a:lnTo>
                  <a:pt x="204884" y="231393"/>
                </a:lnTo>
                <a:lnTo>
                  <a:pt x="204884" y="239026"/>
                </a:lnTo>
                <a:lnTo>
                  <a:pt x="201772" y="242138"/>
                </a:lnTo>
                <a:lnTo>
                  <a:pt x="194127" y="242138"/>
                </a:lnTo>
                <a:lnTo>
                  <a:pt x="191028" y="239026"/>
                </a:lnTo>
                <a:lnTo>
                  <a:pt x="191028" y="231393"/>
                </a:lnTo>
                <a:close/>
              </a:path>
              <a:path w="387764" h="605523">
                <a:moveTo>
                  <a:pt x="191028" y="158572"/>
                </a:moveTo>
                <a:lnTo>
                  <a:pt x="194127" y="155473"/>
                </a:lnTo>
                <a:lnTo>
                  <a:pt x="193035" y="146469"/>
                </a:lnTo>
                <a:lnTo>
                  <a:pt x="186202" y="148577"/>
                </a:lnTo>
                <a:lnTo>
                  <a:pt x="181198" y="154876"/>
                </a:lnTo>
                <a:lnTo>
                  <a:pt x="181198" y="169913"/>
                </a:lnTo>
                <a:lnTo>
                  <a:pt x="186202" y="176212"/>
                </a:lnTo>
                <a:lnTo>
                  <a:pt x="193035" y="178320"/>
                </a:lnTo>
                <a:lnTo>
                  <a:pt x="193035" y="219278"/>
                </a:lnTo>
                <a:lnTo>
                  <a:pt x="194127" y="228282"/>
                </a:lnTo>
                <a:lnTo>
                  <a:pt x="201772" y="228282"/>
                </a:lnTo>
                <a:lnTo>
                  <a:pt x="202865" y="219265"/>
                </a:lnTo>
                <a:lnTo>
                  <a:pt x="202865" y="178333"/>
                </a:lnTo>
                <a:lnTo>
                  <a:pt x="209697" y="176212"/>
                </a:lnTo>
                <a:lnTo>
                  <a:pt x="214714" y="169925"/>
                </a:lnTo>
                <a:lnTo>
                  <a:pt x="214714" y="154876"/>
                </a:lnTo>
                <a:lnTo>
                  <a:pt x="209697" y="148577"/>
                </a:lnTo>
                <a:lnTo>
                  <a:pt x="202865" y="146456"/>
                </a:lnTo>
                <a:lnTo>
                  <a:pt x="201772" y="155473"/>
                </a:lnTo>
                <a:lnTo>
                  <a:pt x="204884" y="158572"/>
                </a:lnTo>
                <a:lnTo>
                  <a:pt x="204884" y="166217"/>
                </a:lnTo>
                <a:lnTo>
                  <a:pt x="201772" y="169316"/>
                </a:lnTo>
                <a:lnTo>
                  <a:pt x="194127" y="169316"/>
                </a:lnTo>
                <a:lnTo>
                  <a:pt x="191028" y="166217"/>
                </a:lnTo>
                <a:lnTo>
                  <a:pt x="191028" y="158572"/>
                </a:lnTo>
                <a:close/>
              </a:path>
              <a:path w="387764" h="605523">
                <a:moveTo>
                  <a:pt x="343593" y="268249"/>
                </a:moveTo>
                <a:lnTo>
                  <a:pt x="346705" y="278980"/>
                </a:lnTo>
                <a:lnTo>
                  <a:pt x="346705" y="265137"/>
                </a:lnTo>
                <a:lnTo>
                  <a:pt x="350515" y="278980"/>
                </a:lnTo>
                <a:lnTo>
                  <a:pt x="359760" y="288810"/>
                </a:lnTo>
                <a:lnTo>
                  <a:pt x="367279" y="281304"/>
                </a:lnTo>
                <a:lnTo>
                  <a:pt x="367279" y="267258"/>
                </a:lnTo>
                <a:lnTo>
                  <a:pt x="365221" y="262953"/>
                </a:lnTo>
                <a:lnTo>
                  <a:pt x="361970" y="259892"/>
                </a:lnTo>
                <a:lnTo>
                  <a:pt x="375889" y="231571"/>
                </a:lnTo>
                <a:lnTo>
                  <a:pt x="378518" y="231825"/>
                </a:lnTo>
                <a:lnTo>
                  <a:pt x="387764" y="231825"/>
                </a:lnTo>
                <a:lnTo>
                  <a:pt x="378518" y="221995"/>
                </a:lnTo>
                <a:lnTo>
                  <a:pt x="374696" y="208152"/>
                </a:lnTo>
                <a:lnTo>
                  <a:pt x="374696" y="221995"/>
                </a:lnTo>
                <a:lnTo>
                  <a:pt x="371597" y="211251"/>
                </a:lnTo>
                <a:lnTo>
                  <a:pt x="369285" y="198323"/>
                </a:lnTo>
                <a:lnTo>
                  <a:pt x="361767" y="205841"/>
                </a:lnTo>
                <a:lnTo>
                  <a:pt x="361767" y="219875"/>
                </a:lnTo>
                <a:lnTo>
                  <a:pt x="363824" y="224180"/>
                </a:lnTo>
                <a:lnTo>
                  <a:pt x="367063" y="227241"/>
                </a:lnTo>
                <a:lnTo>
                  <a:pt x="371597" y="218897"/>
                </a:lnTo>
                <a:lnTo>
                  <a:pt x="371597" y="215074"/>
                </a:lnTo>
                <a:lnTo>
                  <a:pt x="371597" y="218897"/>
                </a:lnTo>
                <a:lnTo>
                  <a:pt x="367063" y="227241"/>
                </a:lnTo>
                <a:lnTo>
                  <a:pt x="357449" y="268249"/>
                </a:lnTo>
                <a:lnTo>
                  <a:pt x="357449" y="272072"/>
                </a:lnTo>
                <a:lnTo>
                  <a:pt x="357449" y="268249"/>
                </a:lnTo>
                <a:lnTo>
                  <a:pt x="367063" y="227241"/>
                </a:lnTo>
                <a:lnTo>
                  <a:pt x="353144" y="255574"/>
                </a:lnTo>
                <a:lnTo>
                  <a:pt x="354337" y="265137"/>
                </a:lnTo>
                <a:lnTo>
                  <a:pt x="357449" y="275894"/>
                </a:lnTo>
                <a:lnTo>
                  <a:pt x="354337" y="278980"/>
                </a:lnTo>
                <a:lnTo>
                  <a:pt x="350515" y="265137"/>
                </a:lnTo>
                <a:lnTo>
                  <a:pt x="350515" y="255308"/>
                </a:lnTo>
                <a:lnTo>
                  <a:pt x="341282" y="255308"/>
                </a:lnTo>
                <a:lnTo>
                  <a:pt x="343593" y="268249"/>
                </a:lnTo>
                <a:close/>
              </a:path>
              <a:path w="387764" h="605523">
                <a:moveTo>
                  <a:pt x="315577" y="325221"/>
                </a:moveTo>
                <a:lnTo>
                  <a:pt x="318701" y="335965"/>
                </a:lnTo>
                <a:lnTo>
                  <a:pt x="318701" y="322122"/>
                </a:lnTo>
                <a:lnTo>
                  <a:pt x="322537" y="335965"/>
                </a:lnTo>
                <a:lnTo>
                  <a:pt x="331757" y="345795"/>
                </a:lnTo>
                <a:lnTo>
                  <a:pt x="339288" y="338277"/>
                </a:lnTo>
                <a:lnTo>
                  <a:pt x="339288" y="324256"/>
                </a:lnTo>
                <a:lnTo>
                  <a:pt x="337231" y="319938"/>
                </a:lnTo>
                <a:lnTo>
                  <a:pt x="333979" y="316890"/>
                </a:lnTo>
                <a:lnTo>
                  <a:pt x="347899" y="288556"/>
                </a:lnTo>
                <a:lnTo>
                  <a:pt x="350515" y="288810"/>
                </a:lnTo>
                <a:lnTo>
                  <a:pt x="359760" y="288810"/>
                </a:lnTo>
                <a:lnTo>
                  <a:pt x="350515" y="278980"/>
                </a:lnTo>
                <a:lnTo>
                  <a:pt x="346705" y="265137"/>
                </a:lnTo>
                <a:lnTo>
                  <a:pt x="346705" y="278980"/>
                </a:lnTo>
                <a:lnTo>
                  <a:pt x="343593" y="268249"/>
                </a:lnTo>
                <a:lnTo>
                  <a:pt x="341282" y="255308"/>
                </a:lnTo>
                <a:lnTo>
                  <a:pt x="333763" y="262826"/>
                </a:lnTo>
                <a:lnTo>
                  <a:pt x="333763" y="276859"/>
                </a:lnTo>
                <a:lnTo>
                  <a:pt x="335821" y="281165"/>
                </a:lnTo>
                <a:lnTo>
                  <a:pt x="339072" y="284225"/>
                </a:lnTo>
                <a:lnTo>
                  <a:pt x="343593" y="275894"/>
                </a:lnTo>
                <a:lnTo>
                  <a:pt x="343593" y="272072"/>
                </a:lnTo>
                <a:lnTo>
                  <a:pt x="343593" y="275894"/>
                </a:lnTo>
                <a:lnTo>
                  <a:pt x="339072" y="284225"/>
                </a:lnTo>
                <a:lnTo>
                  <a:pt x="329458" y="325221"/>
                </a:lnTo>
                <a:lnTo>
                  <a:pt x="329458" y="329044"/>
                </a:lnTo>
                <a:lnTo>
                  <a:pt x="329458" y="325221"/>
                </a:lnTo>
                <a:lnTo>
                  <a:pt x="339072" y="284225"/>
                </a:lnTo>
                <a:lnTo>
                  <a:pt x="325153" y="312559"/>
                </a:lnTo>
                <a:lnTo>
                  <a:pt x="326347" y="322122"/>
                </a:lnTo>
                <a:lnTo>
                  <a:pt x="329458" y="332866"/>
                </a:lnTo>
                <a:lnTo>
                  <a:pt x="326347" y="335965"/>
                </a:lnTo>
                <a:lnTo>
                  <a:pt x="322537" y="322122"/>
                </a:lnTo>
                <a:lnTo>
                  <a:pt x="322537" y="312292"/>
                </a:lnTo>
                <a:lnTo>
                  <a:pt x="313278" y="312292"/>
                </a:lnTo>
                <a:lnTo>
                  <a:pt x="315577" y="325221"/>
                </a:lnTo>
                <a:close/>
              </a:path>
              <a:path w="387764" h="605523">
                <a:moveTo>
                  <a:pt x="287612" y="382206"/>
                </a:moveTo>
                <a:lnTo>
                  <a:pt x="290710" y="392950"/>
                </a:lnTo>
                <a:lnTo>
                  <a:pt x="290710" y="379107"/>
                </a:lnTo>
                <a:lnTo>
                  <a:pt x="294520" y="392950"/>
                </a:lnTo>
                <a:lnTo>
                  <a:pt x="303766" y="402780"/>
                </a:lnTo>
                <a:lnTo>
                  <a:pt x="311284" y="395262"/>
                </a:lnTo>
                <a:lnTo>
                  <a:pt x="311284" y="381228"/>
                </a:lnTo>
                <a:lnTo>
                  <a:pt x="309227" y="376923"/>
                </a:lnTo>
                <a:lnTo>
                  <a:pt x="305976" y="373862"/>
                </a:lnTo>
                <a:lnTo>
                  <a:pt x="319908" y="345528"/>
                </a:lnTo>
                <a:lnTo>
                  <a:pt x="322537" y="345795"/>
                </a:lnTo>
                <a:lnTo>
                  <a:pt x="331757" y="345795"/>
                </a:lnTo>
                <a:lnTo>
                  <a:pt x="322537" y="335965"/>
                </a:lnTo>
                <a:lnTo>
                  <a:pt x="318701" y="322122"/>
                </a:lnTo>
                <a:lnTo>
                  <a:pt x="318701" y="335965"/>
                </a:lnTo>
                <a:lnTo>
                  <a:pt x="315577" y="325221"/>
                </a:lnTo>
                <a:lnTo>
                  <a:pt x="313278" y="312292"/>
                </a:lnTo>
                <a:lnTo>
                  <a:pt x="305747" y="319811"/>
                </a:lnTo>
                <a:lnTo>
                  <a:pt x="305747" y="333844"/>
                </a:lnTo>
                <a:lnTo>
                  <a:pt x="307817" y="338150"/>
                </a:lnTo>
                <a:lnTo>
                  <a:pt x="311081" y="341210"/>
                </a:lnTo>
                <a:lnTo>
                  <a:pt x="315577" y="332866"/>
                </a:lnTo>
                <a:lnTo>
                  <a:pt x="315577" y="329044"/>
                </a:lnTo>
                <a:lnTo>
                  <a:pt x="315577" y="332866"/>
                </a:lnTo>
                <a:lnTo>
                  <a:pt x="311081" y="341210"/>
                </a:lnTo>
                <a:lnTo>
                  <a:pt x="301455" y="382206"/>
                </a:lnTo>
                <a:lnTo>
                  <a:pt x="301455" y="386029"/>
                </a:lnTo>
                <a:lnTo>
                  <a:pt x="301455" y="382206"/>
                </a:lnTo>
                <a:lnTo>
                  <a:pt x="311081" y="341210"/>
                </a:lnTo>
                <a:lnTo>
                  <a:pt x="297149" y="369544"/>
                </a:lnTo>
                <a:lnTo>
                  <a:pt x="298356" y="379107"/>
                </a:lnTo>
                <a:lnTo>
                  <a:pt x="301455" y="389851"/>
                </a:lnTo>
                <a:lnTo>
                  <a:pt x="298356" y="392950"/>
                </a:lnTo>
                <a:lnTo>
                  <a:pt x="294520" y="379107"/>
                </a:lnTo>
                <a:lnTo>
                  <a:pt x="294520" y="369277"/>
                </a:lnTo>
                <a:lnTo>
                  <a:pt x="285288" y="369277"/>
                </a:lnTo>
                <a:lnTo>
                  <a:pt x="287612" y="382206"/>
                </a:lnTo>
                <a:close/>
              </a:path>
              <a:path w="387764" h="605523">
                <a:moveTo>
                  <a:pt x="278988" y="74968"/>
                </a:moveTo>
                <a:lnTo>
                  <a:pt x="280119" y="122897"/>
                </a:lnTo>
                <a:lnTo>
                  <a:pt x="283217" y="126009"/>
                </a:lnTo>
                <a:lnTo>
                  <a:pt x="283217" y="133642"/>
                </a:lnTo>
                <a:lnTo>
                  <a:pt x="280119" y="136753"/>
                </a:lnTo>
                <a:lnTo>
                  <a:pt x="272473" y="136753"/>
                </a:lnTo>
                <a:lnTo>
                  <a:pt x="269362" y="133642"/>
                </a:lnTo>
                <a:lnTo>
                  <a:pt x="269362" y="126009"/>
                </a:lnTo>
                <a:lnTo>
                  <a:pt x="272473" y="122897"/>
                </a:lnTo>
                <a:lnTo>
                  <a:pt x="276296" y="122897"/>
                </a:lnTo>
                <a:lnTo>
                  <a:pt x="276258" y="83464"/>
                </a:lnTo>
                <a:lnTo>
                  <a:pt x="273146" y="113385"/>
                </a:lnTo>
                <a:lnTo>
                  <a:pt x="265399" y="114871"/>
                </a:lnTo>
                <a:lnTo>
                  <a:pt x="259532" y="121665"/>
                </a:lnTo>
                <a:lnTo>
                  <a:pt x="259532" y="136778"/>
                </a:lnTo>
                <a:lnTo>
                  <a:pt x="263786" y="142735"/>
                </a:lnTo>
                <a:lnTo>
                  <a:pt x="269819" y="145275"/>
                </a:lnTo>
                <a:lnTo>
                  <a:pt x="266720" y="175145"/>
                </a:lnTo>
                <a:lnTo>
                  <a:pt x="262859" y="187769"/>
                </a:lnTo>
                <a:lnTo>
                  <a:pt x="265971" y="184670"/>
                </a:lnTo>
                <a:lnTo>
                  <a:pt x="273604" y="184670"/>
                </a:lnTo>
                <a:lnTo>
                  <a:pt x="276715" y="187769"/>
                </a:lnTo>
                <a:lnTo>
                  <a:pt x="276715" y="195402"/>
                </a:lnTo>
                <a:lnTo>
                  <a:pt x="273604" y="198513"/>
                </a:lnTo>
                <a:lnTo>
                  <a:pt x="269781" y="198513"/>
                </a:lnTo>
                <a:lnTo>
                  <a:pt x="267076" y="246443"/>
                </a:lnTo>
                <a:lnTo>
                  <a:pt x="270187" y="249529"/>
                </a:lnTo>
                <a:lnTo>
                  <a:pt x="270187" y="257187"/>
                </a:lnTo>
                <a:lnTo>
                  <a:pt x="267076" y="260273"/>
                </a:lnTo>
                <a:lnTo>
                  <a:pt x="263266" y="260273"/>
                </a:lnTo>
                <a:lnTo>
                  <a:pt x="263685" y="311302"/>
                </a:lnTo>
                <a:lnTo>
                  <a:pt x="263685" y="318947"/>
                </a:lnTo>
                <a:lnTo>
                  <a:pt x="260586" y="322046"/>
                </a:lnTo>
                <a:lnTo>
                  <a:pt x="252941" y="322046"/>
                </a:lnTo>
                <a:lnTo>
                  <a:pt x="250528" y="330644"/>
                </a:lnTo>
                <a:lnTo>
                  <a:pt x="247429" y="360413"/>
                </a:lnTo>
                <a:lnTo>
                  <a:pt x="239542" y="361772"/>
                </a:lnTo>
                <a:lnTo>
                  <a:pt x="243327" y="373075"/>
                </a:lnTo>
                <a:lnTo>
                  <a:pt x="246426" y="369963"/>
                </a:lnTo>
                <a:lnTo>
                  <a:pt x="254071" y="369963"/>
                </a:lnTo>
                <a:lnTo>
                  <a:pt x="257182" y="373075"/>
                </a:lnTo>
                <a:lnTo>
                  <a:pt x="257182" y="380720"/>
                </a:lnTo>
                <a:lnTo>
                  <a:pt x="254071" y="383819"/>
                </a:lnTo>
                <a:lnTo>
                  <a:pt x="250248" y="383819"/>
                </a:lnTo>
                <a:lnTo>
                  <a:pt x="250248" y="393649"/>
                </a:lnTo>
                <a:lnTo>
                  <a:pt x="259494" y="393649"/>
                </a:lnTo>
                <a:lnTo>
                  <a:pt x="267012" y="386130"/>
                </a:lnTo>
                <a:lnTo>
                  <a:pt x="267012" y="370128"/>
                </a:lnTo>
                <a:lnTo>
                  <a:pt x="262961" y="364337"/>
                </a:lnTo>
                <a:lnTo>
                  <a:pt x="257195" y="361683"/>
                </a:lnTo>
                <a:lnTo>
                  <a:pt x="260332" y="331469"/>
                </a:lnTo>
                <a:lnTo>
                  <a:pt x="267850" y="329844"/>
                </a:lnTo>
                <a:lnTo>
                  <a:pt x="273515" y="323138"/>
                </a:lnTo>
                <a:lnTo>
                  <a:pt x="273515" y="308343"/>
                </a:lnTo>
                <a:lnTo>
                  <a:pt x="269438" y="302501"/>
                </a:lnTo>
                <a:lnTo>
                  <a:pt x="263609" y="299859"/>
                </a:lnTo>
                <a:lnTo>
                  <a:pt x="266758" y="269735"/>
                </a:lnTo>
                <a:lnTo>
                  <a:pt x="274327" y="268122"/>
                </a:lnTo>
                <a:lnTo>
                  <a:pt x="280017" y="261391"/>
                </a:lnTo>
                <a:lnTo>
                  <a:pt x="280017" y="246532"/>
                </a:lnTo>
                <a:lnTo>
                  <a:pt x="275902" y="240690"/>
                </a:lnTo>
                <a:lnTo>
                  <a:pt x="270048" y="238074"/>
                </a:lnTo>
                <a:lnTo>
                  <a:pt x="273184" y="208000"/>
                </a:lnTo>
                <a:lnTo>
                  <a:pt x="280804" y="206425"/>
                </a:lnTo>
                <a:lnTo>
                  <a:pt x="286545" y="199669"/>
                </a:lnTo>
                <a:lnTo>
                  <a:pt x="286545" y="184721"/>
                </a:lnTo>
                <a:lnTo>
                  <a:pt x="282392" y="178841"/>
                </a:lnTo>
                <a:lnTo>
                  <a:pt x="276486" y="176250"/>
                </a:lnTo>
                <a:lnTo>
                  <a:pt x="279611" y="146240"/>
                </a:lnTo>
                <a:lnTo>
                  <a:pt x="287269" y="144703"/>
                </a:lnTo>
                <a:lnTo>
                  <a:pt x="293047" y="137934"/>
                </a:lnTo>
                <a:lnTo>
                  <a:pt x="293047" y="122935"/>
                </a:lnTo>
                <a:lnTo>
                  <a:pt x="288869" y="117030"/>
                </a:lnTo>
                <a:lnTo>
                  <a:pt x="282925" y="114439"/>
                </a:lnTo>
                <a:lnTo>
                  <a:pt x="282811" y="74968"/>
                </a:lnTo>
                <a:lnTo>
                  <a:pt x="278988" y="74968"/>
                </a:lnTo>
                <a:close/>
              </a:path>
              <a:path w="387764" h="605523">
                <a:moveTo>
                  <a:pt x="275877" y="64236"/>
                </a:moveTo>
                <a:lnTo>
                  <a:pt x="278988" y="61137"/>
                </a:lnTo>
                <a:lnTo>
                  <a:pt x="286634" y="61137"/>
                </a:lnTo>
                <a:lnTo>
                  <a:pt x="289733" y="64236"/>
                </a:lnTo>
                <a:lnTo>
                  <a:pt x="289733" y="71881"/>
                </a:lnTo>
                <a:lnTo>
                  <a:pt x="286634" y="74968"/>
                </a:lnTo>
                <a:lnTo>
                  <a:pt x="282811" y="74968"/>
                </a:lnTo>
                <a:lnTo>
                  <a:pt x="282925" y="114439"/>
                </a:lnTo>
                <a:lnTo>
                  <a:pt x="286037" y="84480"/>
                </a:lnTo>
                <a:lnTo>
                  <a:pt x="293733" y="82969"/>
                </a:lnTo>
                <a:lnTo>
                  <a:pt x="299562" y="76187"/>
                </a:lnTo>
                <a:lnTo>
                  <a:pt x="299562" y="58826"/>
                </a:lnTo>
                <a:lnTo>
                  <a:pt x="292044" y="51295"/>
                </a:lnTo>
                <a:lnTo>
                  <a:pt x="273578" y="51295"/>
                </a:lnTo>
                <a:lnTo>
                  <a:pt x="266047" y="58826"/>
                </a:lnTo>
                <a:lnTo>
                  <a:pt x="266047" y="74968"/>
                </a:lnTo>
                <a:lnTo>
                  <a:pt x="270263" y="80911"/>
                </a:lnTo>
                <a:lnTo>
                  <a:pt x="276258" y="83464"/>
                </a:lnTo>
                <a:lnTo>
                  <a:pt x="276296" y="122897"/>
                </a:lnTo>
                <a:lnTo>
                  <a:pt x="280119" y="122897"/>
                </a:lnTo>
                <a:lnTo>
                  <a:pt x="278988" y="74968"/>
                </a:lnTo>
                <a:lnTo>
                  <a:pt x="275877" y="71881"/>
                </a:lnTo>
                <a:lnTo>
                  <a:pt x="275877" y="64236"/>
                </a:lnTo>
                <a:close/>
              </a:path>
              <a:path w="387764" h="605523">
                <a:moveTo>
                  <a:pt x="191028" y="12928"/>
                </a:moveTo>
                <a:lnTo>
                  <a:pt x="194127" y="9829"/>
                </a:lnTo>
                <a:lnTo>
                  <a:pt x="201772" y="9829"/>
                </a:lnTo>
                <a:lnTo>
                  <a:pt x="204884" y="12928"/>
                </a:lnTo>
                <a:lnTo>
                  <a:pt x="204884" y="20573"/>
                </a:lnTo>
                <a:lnTo>
                  <a:pt x="201772" y="23672"/>
                </a:lnTo>
                <a:lnTo>
                  <a:pt x="201772" y="82651"/>
                </a:lnTo>
                <a:lnTo>
                  <a:pt x="204884" y="85750"/>
                </a:lnTo>
                <a:lnTo>
                  <a:pt x="202865" y="73634"/>
                </a:lnTo>
                <a:lnTo>
                  <a:pt x="202865" y="32689"/>
                </a:lnTo>
                <a:lnTo>
                  <a:pt x="209697" y="30568"/>
                </a:lnTo>
                <a:lnTo>
                  <a:pt x="214714" y="24269"/>
                </a:lnTo>
                <a:lnTo>
                  <a:pt x="214714" y="7518"/>
                </a:lnTo>
                <a:lnTo>
                  <a:pt x="207195" y="0"/>
                </a:lnTo>
                <a:lnTo>
                  <a:pt x="188717" y="0"/>
                </a:lnTo>
                <a:lnTo>
                  <a:pt x="181198" y="7518"/>
                </a:lnTo>
                <a:lnTo>
                  <a:pt x="181198" y="24269"/>
                </a:lnTo>
                <a:lnTo>
                  <a:pt x="186202" y="30568"/>
                </a:lnTo>
                <a:lnTo>
                  <a:pt x="193035" y="32677"/>
                </a:lnTo>
                <a:lnTo>
                  <a:pt x="191028" y="20573"/>
                </a:lnTo>
                <a:lnTo>
                  <a:pt x="191028" y="12928"/>
                </a:lnTo>
                <a:close/>
              </a:path>
              <a:path w="387764" h="605523">
                <a:moveTo>
                  <a:pt x="157665" y="436092"/>
                </a:moveTo>
                <a:lnTo>
                  <a:pt x="161488" y="449935"/>
                </a:lnTo>
                <a:lnTo>
                  <a:pt x="161488" y="436092"/>
                </a:lnTo>
                <a:lnTo>
                  <a:pt x="165184" y="426262"/>
                </a:lnTo>
                <a:lnTo>
                  <a:pt x="150147" y="426262"/>
                </a:lnTo>
                <a:lnTo>
                  <a:pt x="143835" y="431266"/>
                </a:lnTo>
                <a:lnTo>
                  <a:pt x="141714" y="438086"/>
                </a:lnTo>
                <a:lnTo>
                  <a:pt x="119172" y="438086"/>
                </a:lnTo>
                <a:lnTo>
                  <a:pt x="117038" y="431266"/>
                </a:lnTo>
                <a:lnTo>
                  <a:pt x="110739" y="426262"/>
                </a:lnTo>
                <a:lnTo>
                  <a:pt x="107043" y="436092"/>
                </a:lnTo>
                <a:lnTo>
                  <a:pt x="107043" y="449935"/>
                </a:lnTo>
                <a:lnTo>
                  <a:pt x="99410" y="449935"/>
                </a:lnTo>
                <a:lnTo>
                  <a:pt x="96299" y="443001"/>
                </a:lnTo>
                <a:lnTo>
                  <a:pt x="99410" y="449935"/>
                </a:lnTo>
                <a:lnTo>
                  <a:pt x="107043" y="449935"/>
                </a:lnTo>
                <a:lnTo>
                  <a:pt x="103233" y="436092"/>
                </a:lnTo>
                <a:lnTo>
                  <a:pt x="99410" y="436092"/>
                </a:lnTo>
                <a:lnTo>
                  <a:pt x="96299" y="439191"/>
                </a:lnTo>
                <a:lnTo>
                  <a:pt x="93987" y="426262"/>
                </a:lnTo>
                <a:lnTo>
                  <a:pt x="86469" y="433755"/>
                </a:lnTo>
                <a:lnTo>
                  <a:pt x="86469" y="452246"/>
                </a:lnTo>
                <a:lnTo>
                  <a:pt x="93987" y="459765"/>
                </a:lnTo>
                <a:lnTo>
                  <a:pt x="96299" y="446824"/>
                </a:lnTo>
                <a:lnTo>
                  <a:pt x="103233" y="459765"/>
                </a:lnTo>
                <a:lnTo>
                  <a:pt x="110751" y="459765"/>
                </a:lnTo>
                <a:lnTo>
                  <a:pt x="110155" y="446824"/>
                </a:lnTo>
                <a:lnTo>
                  <a:pt x="110155" y="439191"/>
                </a:lnTo>
                <a:lnTo>
                  <a:pt x="110751" y="459765"/>
                </a:lnTo>
                <a:lnTo>
                  <a:pt x="117051" y="454748"/>
                </a:lnTo>
                <a:lnTo>
                  <a:pt x="119172" y="447916"/>
                </a:lnTo>
                <a:lnTo>
                  <a:pt x="141714" y="447916"/>
                </a:lnTo>
                <a:lnTo>
                  <a:pt x="143835" y="454748"/>
                </a:lnTo>
                <a:lnTo>
                  <a:pt x="150147" y="459765"/>
                </a:lnTo>
                <a:lnTo>
                  <a:pt x="157665" y="459765"/>
                </a:lnTo>
                <a:lnTo>
                  <a:pt x="150731" y="446824"/>
                </a:lnTo>
                <a:lnTo>
                  <a:pt x="150731" y="439191"/>
                </a:lnTo>
                <a:lnTo>
                  <a:pt x="153843" y="436092"/>
                </a:lnTo>
                <a:lnTo>
                  <a:pt x="157665" y="436092"/>
                </a:lnTo>
                <a:close/>
              </a:path>
              <a:path w="387764" h="605523">
                <a:moveTo>
                  <a:pt x="96299" y="446824"/>
                </a:moveTo>
                <a:lnTo>
                  <a:pt x="93987" y="459765"/>
                </a:lnTo>
                <a:lnTo>
                  <a:pt x="103233" y="459765"/>
                </a:lnTo>
                <a:lnTo>
                  <a:pt x="96299" y="446824"/>
                </a:lnTo>
                <a:close/>
              </a:path>
              <a:path w="387764" h="605523">
                <a:moveTo>
                  <a:pt x="31503" y="116535"/>
                </a:moveTo>
                <a:lnTo>
                  <a:pt x="34602" y="113423"/>
                </a:lnTo>
                <a:lnTo>
                  <a:pt x="38425" y="103593"/>
                </a:lnTo>
                <a:lnTo>
                  <a:pt x="29192" y="103593"/>
                </a:lnTo>
                <a:lnTo>
                  <a:pt x="31503" y="124167"/>
                </a:lnTo>
                <a:lnTo>
                  <a:pt x="31503" y="116535"/>
                </a:lnTo>
                <a:close/>
              </a:path>
              <a:path w="387764" h="605523">
                <a:moveTo>
                  <a:pt x="288164" y="206523"/>
                </a:moveTo>
                <a:lnTo>
                  <a:pt x="287925" y="219439"/>
                </a:lnTo>
                <a:lnTo>
                  <a:pt x="288292" y="231699"/>
                </a:lnTo>
                <a:lnTo>
                  <a:pt x="289361" y="243188"/>
                </a:lnTo>
                <a:lnTo>
                  <a:pt x="291229" y="253789"/>
                </a:lnTo>
                <a:lnTo>
                  <a:pt x="293992" y="263388"/>
                </a:lnTo>
                <a:lnTo>
                  <a:pt x="297746" y="271868"/>
                </a:lnTo>
                <a:lnTo>
                  <a:pt x="299588" y="275247"/>
                </a:lnTo>
                <a:lnTo>
                  <a:pt x="303385" y="275882"/>
                </a:lnTo>
                <a:lnTo>
                  <a:pt x="305786" y="276170"/>
                </a:lnTo>
                <a:lnTo>
                  <a:pt x="316665" y="274549"/>
                </a:lnTo>
                <a:lnTo>
                  <a:pt x="325533" y="268421"/>
                </a:lnTo>
                <a:lnTo>
                  <a:pt x="332966" y="258726"/>
                </a:lnTo>
                <a:lnTo>
                  <a:pt x="339543" y="246404"/>
                </a:lnTo>
                <a:lnTo>
                  <a:pt x="345841" y="232397"/>
                </a:lnTo>
                <a:lnTo>
                  <a:pt x="347339" y="228967"/>
                </a:lnTo>
                <a:lnTo>
                  <a:pt x="352972" y="216506"/>
                </a:lnTo>
                <a:lnTo>
                  <a:pt x="359221" y="204314"/>
                </a:lnTo>
                <a:lnTo>
                  <a:pt x="366417" y="192952"/>
                </a:lnTo>
                <a:lnTo>
                  <a:pt x="374887" y="182985"/>
                </a:lnTo>
                <a:lnTo>
                  <a:pt x="384961" y="174975"/>
                </a:lnTo>
                <a:lnTo>
                  <a:pt x="396967" y="169486"/>
                </a:lnTo>
                <a:lnTo>
                  <a:pt x="411233" y="167081"/>
                </a:lnTo>
                <a:lnTo>
                  <a:pt x="413494" y="167360"/>
                </a:lnTo>
                <a:lnTo>
                  <a:pt x="415512" y="170041"/>
                </a:lnTo>
                <a:lnTo>
                  <a:pt x="413784" y="179315"/>
                </a:lnTo>
                <a:lnTo>
                  <a:pt x="408774" y="192458"/>
                </a:lnTo>
                <a:lnTo>
                  <a:pt x="402572" y="206527"/>
                </a:lnTo>
                <a:lnTo>
                  <a:pt x="398543" y="215542"/>
                </a:lnTo>
                <a:lnTo>
                  <a:pt x="395282" y="223107"/>
                </a:lnTo>
                <a:lnTo>
                  <a:pt x="395282" y="205841"/>
                </a:lnTo>
                <a:lnTo>
                  <a:pt x="387764" y="198323"/>
                </a:lnTo>
                <a:lnTo>
                  <a:pt x="385452" y="211251"/>
                </a:lnTo>
                <a:lnTo>
                  <a:pt x="385452" y="218897"/>
                </a:lnTo>
                <a:lnTo>
                  <a:pt x="382341" y="221995"/>
                </a:lnTo>
                <a:lnTo>
                  <a:pt x="378518" y="208152"/>
                </a:lnTo>
                <a:lnTo>
                  <a:pt x="378518" y="198323"/>
                </a:lnTo>
                <a:lnTo>
                  <a:pt x="369285" y="198323"/>
                </a:lnTo>
                <a:lnTo>
                  <a:pt x="371597" y="211251"/>
                </a:lnTo>
                <a:lnTo>
                  <a:pt x="374696" y="221995"/>
                </a:lnTo>
                <a:lnTo>
                  <a:pt x="374696" y="208152"/>
                </a:lnTo>
                <a:lnTo>
                  <a:pt x="378518" y="221995"/>
                </a:lnTo>
                <a:lnTo>
                  <a:pt x="387764" y="231825"/>
                </a:lnTo>
                <a:lnTo>
                  <a:pt x="385452" y="215074"/>
                </a:lnTo>
                <a:lnTo>
                  <a:pt x="387764" y="231825"/>
                </a:lnTo>
                <a:lnTo>
                  <a:pt x="394365" y="225235"/>
                </a:lnTo>
                <a:lnTo>
                  <a:pt x="393686" y="226810"/>
                </a:lnTo>
                <a:lnTo>
                  <a:pt x="388909" y="238795"/>
                </a:lnTo>
                <a:lnTo>
                  <a:pt x="384502" y="251340"/>
                </a:lnTo>
                <a:lnTo>
                  <a:pt x="380753" y="264286"/>
                </a:lnTo>
                <a:lnTo>
                  <a:pt x="378595" y="272211"/>
                </a:lnTo>
                <a:lnTo>
                  <a:pt x="374575" y="284734"/>
                </a:lnTo>
                <a:lnTo>
                  <a:pt x="370809" y="295071"/>
                </a:lnTo>
                <a:lnTo>
                  <a:pt x="368409" y="301485"/>
                </a:lnTo>
                <a:lnTo>
                  <a:pt x="366517" y="306565"/>
                </a:lnTo>
                <a:lnTo>
                  <a:pt x="364164" y="317813"/>
                </a:lnTo>
                <a:lnTo>
                  <a:pt x="360501" y="330554"/>
                </a:lnTo>
                <a:lnTo>
                  <a:pt x="355725" y="343941"/>
                </a:lnTo>
                <a:lnTo>
                  <a:pt x="350069" y="357669"/>
                </a:lnTo>
                <a:lnTo>
                  <a:pt x="343765" y="371430"/>
                </a:lnTo>
                <a:lnTo>
                  <a:pt x="337046" y="384916"/>
                </a:lnTo>
                <a:lnTo>
                  <a:pt x="330144" y="397822"/>
                </a:lnTo>
                <a:lnTo>
                  <a:pt x="323292" y="409841"/>
                </a:lnTo>
                <a:lnTo>
                  <a:pt x="316721" y="420664"/>
                </a:lnTo>
                <a:lnTo>
                  <a:pt x="310664" y="429987"/>
                </a:lnTo>
                <a:lnTo>
                  <a:pt x="305354" y="437501"/>
                </a:lnTo>
                <a:lnTo>
                  <a:pt x="301023" y="442899"/>
                </a:lnTo>
                <a:lnTo>
                  <a:pt x="298811" y="445413"/>
                </a:lnTo>
                <a:lnTo>
                  <a:pt x="285087" y="462235"/>
                </a:lnTo>
                <a:lnTo>
                  <a:pt x="275286" y="476520"/>
                </a:lnTo>
                <a:lnTo>
                  <a:pt x="268755" y="488680"/>
                </a:lnTo>
                <a:lnTo>
                  <a:pt x="264840" y="499126"/>
                </a:lnTo>
                <a:lnTo>
                  <a:pt x="276461" y="547293"/>
                </a:lnTo>
                <a:lnTo>
                  <a:pt x="277337" y="540435"/>
                </a:lnTo>
                <a:lnTo>
                  <a:pt x="278125" y="534339"/>
                </a:lnTo>
                <a:lnTo>
                  <a:pt x="277960" y="524052"/>
                </a:lnTo>
                <a:lnTo>
                  <a:pt x="277934" y="522159"/>
                </a:lnTo>
                <a:lnTo>
                  <a:pt x="278098" y="514217"/>
                </a:lnTo>
                <a:lnTo>
                  <a:pt x="279352" y="505776"/>
                </a:lnTo>
                <a:lnTo>
                  <a:pt x="282573" y="496151"/>
                </a:lnTo>
                <a:lnTo>
                  <a:pt x="288636" y="484659"/>
                </a:lnTo>
                <a:lnTo>
                  <a:pt x="298419" y="470616"/>
                </a:lnTo>
                <a:lnTo>
                  <a:pt x="312796" y="453339"/>
                </a:lnTo>
                <a:lnTo>
                  <a:pt x="313778" y="452207"/>
                </a:lnTo>
                <a:lnTo>
                  <a:pt x="318856" y="445743"/>
                </a:lnTo>
                <a:lnTo>
                  <a:pt x="324642" y="437489"/>
                </a:lnTo>
                <a:lnTo>
                  <a:pt x="330954" y="427706"/>
                </a:lnTo>
                <a:lnTo>
                  <a:pt x="337606" y="416657"/>
                </a:lnTo>
                <a:lnTo>
                  <a:pt x="344417" y="404602"/>
                </a:lnTo>
                <a:lnTo>
                  <a:pt x="351201" y="391803"/>
                </a:lnTo>
                <a:lnTo>
                  <a:pt x="357776" y="378522"/>
                </a:lnTo>
                <a:lnTo>
                  <a:pt x="363958" y="365021"/>
                </a:lnTo>
                <a:lnTo>
                  <a:pt x="369563" y="351561"/>
                </a:lnTo>
                <a:lnTo>
                  <a:pt x="374408" y="338404"/>
                </a:lnTo>
                <a:lnTo>
                  <a:pt x="378310" y="325812"/>
                </a:lnTo>
                <a:lnTo>
                  <a:pt x="381084" y="314045"/>
                </a:lnTo>
                <a:lnTo>
                  <a:pt x="381706" y="310832"/>
                </a:lnTo>
                <a:lnTo>
                  <a:pt x="383395" y="306298"/>
                </a:lnTo>
                <a:lnTo>
                  <a:pt x="385541" y="300570"/>
                </a:lnTo>
                <a:lnTo>
                  <a:pt x="388044" y="293804"/>
                </a:lnTo>
                <a:lnTo>
                  <a:pt x="392005" y="282186"/>
                </a:lnTo>
                <a:lnTo>
                  <a:pt x="396006" y="268147"/>
                </a:lnTo>
                <a:lnTo>
                  <a:pt x="395282" y="224320"/>
                </a:lnTo>
                <a:lnTo>
                  <a:pt x="396006" y="268147"/>
                </a:lnTo>
                <a:lnTo>
                  <a:pt x="398297" y="259928"/>
                </a:lnTo>
                <a:lnTo>
                  <a:pt x="402452" y="247498"/>
                </a:lnTo>
                <a:lnTo>
                  <a:pt x="407114" y="235487"/>
                </a:lnTo>
                <a:lnTo>
                  <a:pt x="412025" y="223959"/>
                </a:lnTo>
                <a:lnTo>
                  <a:pt x="416923" y="212978"/>
                </a:lnTo>
                <a:lnTo>
                  <a:pt x="420785" y="204326"/>
                </a:lnTo>
                <a:lnTo>
                  <a:pt x="426431" y="190742"/>
                </a:lnTo>
                <a:lnTo>
                  <a:pt x="430106" y="178956"/>
                </a:lnTo>
                <a:lnTo>
                  <a:pt x="431092" y="168912"/>
                </a:lnTo>
                <a:lnTo>
                  <a:pt x="428671" y="160553"/>
                </a:lnTo>
                <a:lnTo>
                  <a:pt x="425610" y="155244"/>
                </a:lnTo>
                <a:lnTo>
                  <a:pt x="420098" y="152158"/>
                </a:lnTo>
                <a:lnTo>
                  <a:pt x="412300" y="151371"/>
                </a:lnTo>
                <a:lnTo>
                  <a:pt x="411233" y="151333"/>
                </a:lnTo>
                <a:lnTo>
                  <a:pt x="401453" y="152287"/>
                </a:lnTo>
                <a:lnTo>
                  <a:pt x="387262" y="156199"/>
                </a:lnTo>
                <a:lnTo>
                  <a:pt x="375084" y="162607"/>
                </a:lnTo>
                <a:lnTo>
                  <a:pt x="364689" y="171021"/>
                </a:lnTo>
                <a:lnTo>
                  <a:pt x="355848" y="180955"/>
                </a:lnTo>
                <a:lnTo>
                  <a:pt x="348330" y="191918"/>
                </a:lnTo>
                <a:lnTo>
                  <a:pt x="341905" y="203425"/>
                </a:lnTo>
                <a:lnTo>
                  <a:pt x="336343" y="214985"/>
                </a:lnTo>
                <a:lnTo>
                  <a:pt x="331414" y="226110"/>
                </a:lnTo>
                <a:lnTo>
                  <a:pt x="330164" y="228974"/>
                </a:lnTo>
                <a:lnTo>
                  <a:pt x="323537" y="243348"/>
                </a:lnTo>
                <a:lnTo>
                  <a:pt x="316775" y="254517"/>
                </a:lnTo>
                <a:lnTo>
                  <a:pt x="309583" y="260197"/>
                </a:lnTo>
                <a:lnTo>
                  <a:pt x="308801" y="258191"/>
                </a:lnTo>
                <a:lnTo>
                  <a:pt x="306264" y="249317"/>
                </a:lnTo>
                <a:lnTo>
                  <a:pt x="304617" y="239230"/>
                </a:lnTo>
                <a:lnTo>
                  <a:pt x="303759" y="228076"/>
                </a:lnTo>
                <a:lnTo>
                  <a:pt x="303590" y="216000"/>
                </a:lnTo>
                <a:lnTo>
                  <a:pt x="304011" y="203146"/>
                </a:lnTo>
                <a:lnTo>
                  <a:pt x="304920" y="189661"/>
                </a:lnTo>
                <a:lnTo>
                  <a:pt x="306219" y="175688"/>
                </a:lnTo>
                <a:lnTo>
                  <a:pt x="307807" y="161372"/>
                </a:lnTo>
                <a:lnTo>
                  <a:pt x="309584" y="146860"/>
                </a:lnTo>
                <a:lnTo>
                  <a:pt x="311450" y="132295"/>
                </a:lnTo>
                <a:lnTo>
                  <a:pt x="312317" y="125537"/>
                </a:lnTo>
                <a:lnTo>
                  <a:pt x="314385" y="109060"/>
                </a:lnTo>
                <a:lnTo>
                  <a:pt x="316221" y="93143"/>
                </a:lnTo>
                <a:lnTo>
                  <a:pt x="317697" y="77897"/>
                </a:lnTo>
                <a:lnTo>
                  <a:pt x="318685" y="63433"/>
                </a:lnTo>
                <a:lnTo>
                  <a:pt x="319055" y="49864"/>
                </a:lnTo>
                <a:lnTo>
                  <a:pt x="318680" y="37299"/>
                </a:lnTo>
                <a:lnTo>
                  <a:pt x="317430" y="25851"/>
                </a:lnTo>
                <a:lnTo>
                  <a:pt x="315179" y="15630"/>
                </a:lnTo>
                <a:lnTo>
                  <a:pt x="311796" y="6748"/>
                </a:lnTo>
                <a:lnTo>
                  <a:pt x="307154" y="-683"/>
                </a:lnTo>
                <a:lnTo>
                  <a:pt x="301124" y="-6553"/>
                </a:lnTo>
                <a:lnTo>
                  <a:pt x="295829" y="-10502"/>
                </a:lnTo>
                <a:lnTo>
                  <a:pt x="290482" y="-12496"/>
                </a:lnTo>
                <a:lnTo>
                  <a:pt x="285262" y="-12496"/>
                </a:lnTo>
                <a:lnTo>
                  <a:pt x="274044" y="-9162"/>
                </a:lnTo>
                <a:lnTo>
                  <a:pt x="268012" y="-3890"/>
                </a:lnTo>
                <a:lnTo>
                  <a:pt x="262674" y="3605"/>
                </a:lnTo>
                <a:lnTo>
                  <a:pt x="257968" y="13133"/>
                </a:lnTo>
                <a:lnTo>
                  <a:pt x="253832" y="24502"/>
                </a:lnTo>
                <a:lnTo>
                  <a:pt x="250202" y="37520"/>
                </a:lnTo>
                <a:lnTo>
                  <a:pt x="247017" y="51996"/>
                </a:lnTo>
                <a:lnTo>
                  <a:pt x="244214" y="67740"/>
                </a:lnTo>
                <a:lnTo>
                  <a:pt x="241732" y="84559"/>
                </a:lnTo>
                <a:lnTo>
                  <a:pt x="239506" y="102263"/>
                </a:lnTo>
                <a:lnTo>
                  <a:pt x="237477" y="120661"/>
                </a:lnTo>
                <a:lnTo>
                  <a:pt x="235580" y="139560"/>
                </a:lnTo>
                <a:lnTo>
                  <a:pt x="234945" y="146126"/>
                </a:lnTo>
                <a:lnTo>
                  <a:pt x="234322" y="152526"/>
                </a:lnTo>
                <a:lnTo>
                  <a:pt x="233726" y="158089"/>
                </a:lnTo>
                <a:lnTo>
                  <a:pt x="233751" y="151993"/>
                </a:lnTo>
                <a:lnTo>
                  <a:pt x="233941" y="144906"/>
                </a:lnTo>
                <a:lnTo>
                  <a:pt x="234361" y="136791"/>
                </a:lnTo>
                <a:lnTo>
                  <a:pt x="234457" y="134881"/>
                </a:lnTo>
                <a:lnTo>
                  <a:pt x="234862" y="123974"/>
                </a:lnTo>
                <a:lnTo>
                  <a:pt x="235112" y="111992"/>
                </a:lnTo>
                <a:lnTo>
                  <a:pt x="235271" y="85785"/>
                </a:lnTo>
                <a:lnTo>
                  <a:pt x="235107" y="35403"/>
                </a:lnTo>
                <a:lnTo>
                  <a:pt x="235210" y="9158"/>
                </a:lnTo>
                <a:lnTo>
                  <a:pt x="235417" y="-2828"/>
                </a:lnTo>
                <a:lnTo>
                  <a:pt x="235770" y="-13690"/>
                </a:lnTo>
                <a:lnTo>
                  <a:pt x="235128" y="-24774"/>
                </a:lnTo>
                <a:lnTo>
                  <a:pt x="231331" y="-37021"/>
                </a:lnTo>
                <a:lnTo>
                  <a:pt x="224404" y="-47104"/>
                </a:lnTo>
                <a:lnTo>
                  <a:pt x="222448" y="-48994"/>
                </a:lnTo>
                <a:lnTo>
                  <a:pt x="211358" y="-55824"/>
                </a:lnTo>
                <a:lnTo>
                  <a:pt x="198712" y="-58229"/>
                </a:lnTo>
                <a:lnTo>
                  <a:pt x="194157" y="-57912"/>
                </a:lnTo>
                <a:lnTo>
                  <a:pt x="182710" y="-54113"/>
                </a:lnTo>
                <a:lnTo>
                  <a:pt x="172799" y="-45867"/>
                </a:lnTo>
                <a:lnTo>
                  <a:pt x="165826" y="-32988"/>
                </a:lnTo>
                <a:lnTo>
                  <a:pt x="163190" y="-15290"/>
                </a:lnTo>
                <a:lnTo>
                  <a:pt x="163034" y="8806"/>
                </a:lnTo>
                <a:lnTo>
                  <a:pt x="162896" y="21009"/>
                </a:lnTo>
                <a:lnTo>
                  <a:pt x="162713" y="34476"/>
                </a:lnTo>
                <a:lnTo>
                  <a:pt x="162481" y="48918"/>
                </a:lnTo>
                <a:lnTo>
                  <a:pt x="162200" y="64047"/>
                </a:lnTo>
                <a:lnTo>
                  <a:pt x="161867" y="79574"/>
                </a:lnTo>
                <a:lnTo>
                  <a:pt x="161479" y="95210"/>
                </a:lnTo>
                <a:lnTo>
                  <a:pt x="161036" y="110665"/>
                </a:lnTo>
                <a:lnTo>
                  <a:pt x="160535" y="125653"/>
                </a:lnTo>
                <a:lnTo>
                  <a:pt x="159974" y="139883"/>
                </a:lnTo>
                <a:lnTo>
                  <a:pt x="159352" y="153066"/>
                </a:lnTo>
                <a:lnTo>
                  <a:pt x="158665" y="164915"/>
                </a:lnTo>
                <a:lnTo>
                  <a:pt x="157913" y="175139"/>
                </a:lnTo>
                <a:lnTo>
                  <a:pt x="157094" y="183451"/>
                </a:lnTo>
                <a:lnTo>
                  <a:pt x="156994" y="182915"/>
                </a:lnTo>
                <a:lnTo>
                  <a:pt x="155324" y="172839"/>
                </a:lnTo>
                <a:lnTo>
                  <a:pt x="153765" y="161526"/>
                </a:lnTo>
                <a:lnTo>
                  <a:pt x="152301" y="149202"/>
                </a:lnTo>
                <a:lnTo>
                  <a:pt x="150915" y="136098"/>
                </a:lnTo>
                <a:lnTo>
                  <a:pt x="149591" y="122442"/>
                </a:lnTo>
                <a:lnTo>
                  <a:pt x="148311" y="108462"/>
                </a:lnTo>
                <a:lnTo>
                  <a:pt x="147061" y="94386"/>
                </a:lnTo>
                <a:lnTo>
                  <a:pt x="146384" y="86739"/>
                </a:lnTo>
                <a:lnTo>
                  <a:pt x="145167" y="73176"/>
                </a:lnTo>
                <a:lnTo>
                  <a:pt x="143915" y="59771"/>
                </a:lnTo>
                <a:lnTo>
                  <a:pt x="142610" y="46712"/>
                </a:lnTo>
                <a:lnTo>
                  <a:pt x="141237" y="34186"/>
                </a:lnTo>
                <a:lnTo>
                  <a:pt x="139780" y="22384"/>
                </a:lnTo>
                <a:lnTo>
                  <a:pt x="138222" y="11493"/>
                </a:lnTo>
                <a:lnTo>
                  <a:pt x="133535" y="-7666"/>
                </a:lnTo>
                <a:lnTo>
                  <a:pt x="125248" y="-23525"/>
                </a:lnTo>
                <a:lnTo>
                  <a:pt x="115908" y="-32308"/>
                </a:lnTo>
                <a:lnTo>
                  <a:pt x="107276" y="-36070"/>
                </a:lnTo>
                <a:lnTo>
                  <a:pt x="101112" y="-36868"/>
                </a:lnTo>
                <a:lnTo>
                  <a:pt x="93238" y="-36868"/>
                </a:lnTo>
                <a:lnTo>
                  <a:pt x="85682" y="-33235"/>
                </a:lnTo>
                <a:lnTo>
                  <a:pt x="79827" y="-26657"/>
                </a:lnTo>
                <a:lnTo>
                  <a:pt x="76823" y="-22806"/>
                </a:lnTo>
                <a:lnTo>
                  <a:pt x="71550" y="-12081"/>
                </a:lnTo>
                <a:lnTo>
                  <a:pt x="68943" y="493"/>
                </a:lnTo>
                <a:lnTo>
                  <a:pt x="69146" y="14350"/>
                </a:lnTo>
                <a:lnTo>
                  <a:pt x="70347" y="25168"/>
                </a:lnTo>
                <a:lnTo>
                  <a:pt x="71609" y="37394"/>
                </a:lnTo>
                <a:lnTo>
                  <a:pt x="72841" y="50060"/>
                </a:lnTo>
                <a:lnTo>
                  <a:pt x="74064" y="63121"/>
                </a:lnTo>
                <a:lnTo>
                  <a:pt x="75293" y="76530"/>
                </a:lnTo>
                <a:lnTo>
                  <a:pt x="75473" y="78504"/>
                </a:lnTo>
                <a:lnTo>
                  <a:pt x="76680" y="91670"/>
                </a:lnTo>
                <a:lnTo>
                  <a:pt x="77914" y="104848"/>
                </a:lnTo>
                <a:lnTo>
                  <a:pt x="79188" y="117953"/>
                </a:lnTo>
                <a:lnTo>
                  <a:pt x="80518" y="130899"/>
                </a:lnTo>
                <a:lnTo>
                  <a:pt x="81917" y="143603"/>
                </a:lnTo>
                <a:lnTo>
                  <a:pt x="83400" y="155980"/>
                </a:lnTo>
                <a:lnTo>
                  <a:pt x="84980" y="167945"/>
                </a:lnTo>
                <a:lnTo>
                  <a:pt x="86672" y="179412"/>
                </a:lnTo>
                <a:lnTo>
                  <a:pt x="88526" y="191261"/>
                </a:lnTo>
                <a:lnTo>
                  <a:pt x="88488" y="198145"/>
                </a:lnTo>
                <a:lnTo>
                  <a:pt x="88069" y="201980"/>
                </a:lnTo>
                <a:lnTo>
                  <a:pt x="87663" y="201155"/>
                </a:lnTo>
                <a:lnTo>
                  <a:pt x="86993" y="198066"/>
                </a:lnTo>
                <a:lnTo>
                  <a:pt x="86005" y="192051"/>
                </a:lnTo>
                <a:lnTo>
                  <a:pt x="84302" y="181925"/>
                </a:lnTo>
                <a:lnTo>
                  <a:pt x="82001" y="168642"/>
                </a:lnTo>
                <a:lnTo>
                  <a:pt x="79220" y="153156"/>
                </a:lnTo>
                <a:lnTo>
                  <a:pt x="76080" y="136419"/>
                </a:lnTo>
                <a:lnTo>
                  <a:pt x="72697" y="119386"/>
                </a:lnTo>
                <a:lnTo>
                  <a:pt x="69192" y="103010"/>
                </a:lnTo>
                <a:lnTo>
                  <a:pt x="65683" y="88245"/>
                </a:lnTo>
                <a:lnTo>
                  <a:pt x="62288" y="76044"/>
                </a:lnTo>
                <a:lnTo>
                  <a:pt x="59126" y="67360"/>
                </a:lnTo>
                <a:lnTo>
                  <a:pt x="51843" y="55535"/>
                </a:lnTo>
                <a:lnTo>
                  <a:pt x="41202" y="47402"/>
                </a:lnTo>
                <a:lnTo>
                  <a:pt x="32456" y="45580"/>
                </a:lnTo>
                <a:lnTo>
                  <a:pt x="25039" y="45580"/>
                </a:lnTo>
                <a:lnTo>
                  <a:pt x="17686" y="49326"/>
                </a:lnTo>
                <a:lnTo>
                  <a:pt x="17564" y="77095"/>
                </a:lnTo>
                <a:lnTo>
                  <a:pt x="23566" y="66471"/>
                </a:lnTo>
                <a:lnTo>
                  <a:pt x="26449" y="63195"/>
                </a:lnTo>
                <a:lnTo>
                  <a:pt x="29687" y="61315"/>
                </a:lnTo>
                <a:lnTo>
                  <a:pt x="36672" y="61315"/>
                </a:lnTo>
                <a:lnTo>
                  <a:pt x="41168" y="65900"/>
                </a:lnTo>
                <a:lnTo>
                  <a:pt x="44813" y="73875"/>
                </a:lnTo>
                <a:lnTo>
                  <a:pt x="45473" y="75440"/>
                </a:lnTo>
                <a:lnTo>
                  <a:pt x="47956" y="82881"/>
                </a:lnTo>
                <a:lnTo>
                  <a:pt x="50692" y="93035"/>
                </a:lnTo>
                <a:lnTo>
                  <a:pt x="53595" y="105318"/>
                </a:lnTo>
                <a:lnTo>
                  <a:pt x="54757" y="110692"/>
                </a:lnTo>
                <a:lnTo>
                  <a:pt x="55176" y="111112"/>
                </a:lnTo>
                <a:lnTo>
                  <a:pt x="55176" y="112630"/>
                </a:lnTo>
                <a:lnTo>
                  <a:pt x="56585" y="119144"/>
                </a:lnTo>
                <a:lnTo>
                  <a:pt x="59577" y="133930"/>
                </a:lnTo>
                <a:lnTo>
                  <a:pt x="62488" y="149089"/>
                </a:lnTo>
                <a:lnTo>
                  <a:pt x="65235" y="164036"/>
                </a:lnTo>
                <a:lnTo>
                  <a:pt x="67735" y="178188"/>
                </a:lnTo>
                <a:lnTo>
                  <a:pt x="69905" y="190959"/>
                </a:lnTo>
                <a:lnTo>
                  <a:pt x="71661" y="201764"/>
                </a:lnTo>
                <a:lnTo>
                  <a:pt x="71831" y="202720"/>
                </a:lnTo>
                <a:lnTo>
                  <a:pt x="78185" y="215167"/>
                </a:lnTo>
                <a:lnTo>
                  <a:pt x="89708" y="220903"/>
                </a:lnTo>
                <a:lnTo>
                  <a:pt x="93289" y="220903"/>
                </a:lnTo>
                <a:lnTo>
                  <a:pt x="96591" y="219341"/>
                </a:lnTo>
                <a:lnTo>
                  <a:pt x="99029" y="216496"/>
                </a:lnTo>
                <a:lnTo>
                  <a:pt x="99801" y="215521"/>
                </a:lnTo>
                <a:lnTo>
                  <a:pt x="102713" y="209168"/>
                </a:lnTo>
                <a:lnTo>
                  <a:pt x="104041" y="197158"/>
                </a:lnTo>
                <a:lnTo>
                  <a:pt x="102890" y="184431"/>
                </a:lnTo>
                <a:lnTo>
                  <a:pt x="102636" y="184137"/>
                </a:lnTo>
                <a:lnTo>
                  <a:pt x="102636" y="181622"/>
                </a:lnTo>
                <a:lnTo>
                  <a:pt x="102217" y="176987"/>
                </a:lnTo>
                <a:lnTo>
                  <a:pt x="102092" y="176186"/>
                </a:lnTo>
                <a:lnTo>
                  <a:pt x="100418" y="164733"/>
                </a:lnTo>
                <a:lnTo>
                  <a:pt x="98853" y="152763"/>
                </a:lnTo>
                <a:lnTo>
                  <a:pt x="97383" y="140366"/>
                </a:lnTo>
                <a:lnTo>
                  <a:pt x="95993" y="127631"/>
                </a:lnTo>
                <a:lnTo>
                  <a:pt x="94669" y="114646"/>
                </a:lnTo>
                <a:lnTo>
                  <a:pt x="93397" y="101503"/>
                </a:lnTo>
                <a:lnTo>
                  <a:pt x="92163" y="88289"/>
                </a:lnTo>
                <a:lnTo>
                  <a:pt x="90952" y="75095"/>
                </a:lnTo>
                <a:lnTo>
                  <a:pt x="89786" y="62379"/>
                </a:lnTo>
                <a:lnTo>
                  <a:pt x="88566" y="49313"/>
                </a:lnTo>
                <a:lnTo>
                  <a:pt x="87335" y="36627"/>
                </a:lnTo>
                <a:lnTo>
                  <a:pt x="86076" y="24359"/>
                </a:lnTo>
                <a:lnTo>
                  <a:pt x="84767" y="12547"/>
                </a:lnTo>
                <a:lnTo>
                  <a:pt x="84401" y="6913"/>
                </a:lnTo>
                <a:lnTo>
                  <a:pt x="86147" y="-6208"/>
                </a:lnTo>
                <a:lnTo>
                  <a:pt x="91562" y="-16205"/>
                </a:lnTo>
                <a:lnTo>
                  <a:pt x="94394" y="-19380"/>
                </a:lnTo>
                <a:lnTo>
                  <a:pt x="97785" y="-21132"/>
                </a:lnTo>
                <a:lnTo>
                  <a:pt x="101112" y="-21132"/>
                </a:lnTo>
                <a:lnTo>
                  <a:pt x="110336" y="-16675"/>
                </a:lnTo>
                <a:lnTo>
                  <a:pt x="117472" y="-5483"/>
                </a:lnTo>
                <a:lnTo>
                  <a:pt x="122677" y="13919"/>
                </a:lnTo>
                <a:lnTo>
                  <a:pt x="123434" y="18990"/>
                </a:lnTo>
                <a:lnTo>
                  <a:pt x="124931" y="30289"/>
                </a:lnTo>
                <a:lnTo>
                  <a:pt x="126339" y="42458"/>
                </a:lnTo>
                <a:lnTo>
                  <a:pt x="127674" y="55294"/>
                </a:lnTo>
                <a:lnTo>
                  <a:pt x="128952" y="68593"/>
                </a:lnTo>
                <a:lnTo>
                  <a:pt x="130189" y="82153"/>
                </a:lnTo>
                <a:lnTo>
                  <a:pt x="131402" y="95770"/>
                </a:lnTo>
                <a:lnTo>
                  <a:pt x="131709" y="99237"/>
                </a:lnTo>
                <a:lnTo>
                  <a:pt x="132963" y="113274"/>
                </a:lnTo>
                <a:lnTo>
                  <a:pt x="134249" y="127177"/>
                </a:lnTo>
                <a:lnTo>
                  <a:pt x="135586" y="140733"/>
                </a:lnTo>
                <a:lnTo>
                  <a:pt x="136990" y="153730"/>
                </a:lnTo>
                <a:lnTo>
                  <a:pt x="138481" y="165953"/>
                </a:lnTo>
                <a:lnTo>
                  <a:pt x="140075" y="177188"/>
                </a:lnTo>
                <a:lnTo>
                  <a:pt x="141790" y="187223"/>
                </a:lnTo>
                <a:lnTo>
                  <a:pt x="149347" y="205727"/>
                </a:lnTo>
                <a:lnTo>
                  <a:pt x="163025" y="205727"/>
                </a:lnTo>
                <a:lnTo>
                  <a:pt x="171927" y="190944"/>
                </a:lnTo>
                <a:lnTo>
                  <a:pt x="173139" y="181253"/>
                </a:lnTo>
                <a:lnTo>
                  <a:pt x="174008" y="170935"/>
                </a:lnTo>
                <a:lnTo>
                  <a:pt x="174792" y="158723"/>
                </a:lnTo>
                <a:lnTo>
                  <a:pt x="175493" y="144961"/>
                </a:lnTo>
                <a:lnTo>
                  <a:pt x="176116" y="129996"/>
                </a:lnTo>
                <a:lnTo>
                  <a:pt x="176664" y="114172"/>
                </a:lnTo>
                <a:lnTo>
                  <a:pt x="177142" y="97836"/>
                </a:lnTo>
                <a:lnTo>
                  <a:pt x="177553" y="81332"/>
                </a:lnTo>
                <a:lnTo>
                  <a:pt x="177902" y="65006"/>
                </a:lnTo>
                <a:lnTo>
                  <a:pt x="178191" y="49204"/>
                </a:lnTo>
                <a:lnTo>
                  <a:pt x="178426" y="34270"/>
                </a:lnTo>
                <a:lnTo>
                  <a:pt x="178610" y="20550"/>
                </a:lnTo>
                <a:lnTo>
                  <a:pt x="178746" y="8390"/>
                </a:lnTo>
                <a:lnTo>
                  <a:pt x="178894" y="-9869"/>
                </a:lnTo>
                <a:lnTo>
                  <a:pt x="178912" y="-15278"/>
                </a:lnTo>
                <a:lnTo>
                  <a:pt x="180661" y="-27826"/>
                </a:lnTo>
                <a:lnTo>
                  <a:pt x="188377" y="-39150"/>
                </a:lnTo>
                <a:lnTo>
                  <a:pt x="198712" y="-42506"/>
                </a:lnTo>
                <a:lnTo>
                  <a:pt x="203982" y="-42506"/>
                </a:lnTo>
                <a:lnTo>
                  <a:pt x="209202" y="-40220"/>
                </a:lnTo>
                <a:lnTo>
                  <a:pt x="213037" y="-36220"/>
                </a:lnTo>
                <a:lnTo>
                  <a:pt x="216504" y="-32600"/>
                </a:lnTo>
                <a:lnTo>
                  <a:pt x="220543" y="-25857"/>
                </a:lnTo>
                <a:lnTo>
                  <a:pt x="220048" y="-14363"/>
                </a:lnTo>
                <a:lnTo>
                  <a:pt x="219779" y="-6597"/>
                </a:lnTo>
                <a:lnTo>
                  <a:pt x="219535" y="5131"/>
                </a:lnTo>
                <a:lnTo>
                  <a:pt x="219380" y="30988"/>
                </a:lnTo>
                <a:lnTo>
                  <a:pt x="219527" y="73794"/>
                </a:lnTo>
                <a:lnTo>
                  <a:pt x="219505" y="100890"/>
                </a:lnTo>
                <a:lnTo>
                  <a:pt x="219362" y="113584"/>
                </a:lnTo>
                <a:lnTo>
                  <a:pt x="219088" y="125363"/>
                </a:lnTo>
                <a:lnTo>
                  <a:pt x="218651" y="135966"/>
                </a:lnTo>
                <a:lnTo>
                  <a:pt x="217957" y="159488"/>
                </a:lnTo>
                <a:lnTo>
                  <a:pt x="218656" y="178041"/>
                </a:lnTo>
                <a:lnTo>
                  <a:pt x="220345" y="188968"/>
                </a:lnTo>
                <a:lnTo>
                  <a:pt x="222346" y="194448"/>
                </a:lnTo>
                <a:lnTo>
                  <a:pt x="223985" y="196659"/>
                </a:lnTo>
                <a:lnTo>
                  <a:pt x="228277" y="199694"/>
                </a:lnTo>
                <a:lnTo>
                  <a:pt x="238272" y="199694"/>
                </a:lnTo>
                <a:lnTo>
                  <a:pt x="242108" y="192379"/>
                </a:lnTo>
                <a:lnTo>
                  <a:pt x="246222" y="179730"/>
                </a:lnTo>
                <a:lnTo>
                  <a:pt x="247885" y="171743"/>
                </a:lnTo>
                <a:lnTo>
                  <a:pt x="249419" y="159250"/>
                </a:lnTo>
                <a:lnTo>
                  <a:pt x="251239" y="141084"/>
                </a:lnTo>
                <a:lnTo>
                  <a:pt x="251404" y="139377"/>
                </a:lnTo>
                <a:lnTo>
                  <a:pt x="252516" y="128155"/>
                </a:lnTo>
                <a:lnTo>
                  <a:pt x="253971" y="114468"/>
                </a:lnTo>
                <a:lnTo>
                  <a:pt x="255786" y="99062"/>
                </a:lnTo>
                <a:lnTo>
                  <a:pt x="257978" y="82680"/>
                </a:lnTo>
                <a:lnTo>
                  <a:pt x="260564" y="66067"/>
                </a:lnTo>
                <a:lnTo>
                  <a:pt x="263559" y="49967"/>
                </a:lnTo>
                <a:lnTo>
                  <a:pt x="266981" y="35125"/>
                </a:lnTo>
                <a:lnTo>
                  <a:pt x="270845" y="22286"/>
                </a:lnTo>
                <a:lnTo>
                  <a:pt x="275170" y="12193"/>
                </a:lnTo>
                <a:lnTo>
                  <a:pt x="279970" y="5591"/>
                </a:lnTo>
                <a:lnTo>
                  <a:pt x="285262" y="3225"/>
                </a:lnTo>
                <a:lnTo>
                  <a:pt x="289237" y="4203"/>
                </a:lnTo>
                <a:lnTo>
                  <a:pt x="296868" y="12144"/>
                </a:lnTo>
                <a:lnTo>
                  <a:pt x="300072" y="20064"/>
                </a:lnTo>
                <a:lnTo>
                  <a:pt x="302083" y="29989"/>
                </a:lnTo>
                <a:lnTo>
                  <a:pt x="303056" y="41617"/>
                </a:lnTo>
                <a:lnTo>
                  <a:pt x="303149" y="54647"/>
                </a:lnTo>
                <a:lnTo>
                  <a:pt x="302516" y="68778"/>
                </a:lnTo>
                <a:lnTo>
                  <a:pt x="301313" y="83708"/>
                </a:lnTo>
                <a:lnTo>
                  <a:pt x="299696" y="99135"/>
                </a:lnTo>
                <a:lnTo>
                  <a:pt x="297820" y="114758"/>
                </a:lnTo>
                <a:lnTo>
                  <a:pt x="295841" y="130276"/>
                </a:lnTo>
                <a:lnTo>
                  <a:pt x="295084" y="136161"/>
                </a:lnTo>
                <a:lnTo>
                  <a:pt x="293257" y="150618"/>
                </a:lnTo>
                <a:lnTo>
                  <a:pt x="291556" y="164999"/>
                </a:lnTo>
                <a:lnTo>
                  <a:pt x="290076" y="179187"/>
                </a:lnTo>
                <a:lnTo>
                  <a:pt x="288913" y="193067"/>
                </a:lnTo>
                <a:lnTo>
                  <a:pt x="288164" y="206523"/>
                </a:lnTo>
                <a:close/>
              </a:path>
              <a:path w="387764" h="605523">
                <a:moveTo>
                  <a:pt x="109233" y="500244"/>
                </a:moveTo>
                <a:lnTo>
                  <a:pt x="105589" y="488783"/>
                </a:lnTo>
                <a:lnTo>
                  <a:pt x="98826" y="475907"/>
                </a:lnTo>
                <a:lnTo>
                  <a:pt x="91735" y="464495"/>
                </a:lnTo>
                <a:lnTo>
                  <a:pt x="85313" y="454393"/>
                </a:lnTo>
                <a:lnTo>
                  <a:pt x="80551" y="446906"/>
                </a:lnTo>
                <a:lnTo>
                  <a:pt x="75633" y="438986"/>
                </a:lnTo>
                <a:lnTo>
                  <a:pt x="71202" y="431428"/>
                </a:lnTo>
                <a:lnTo>
                  <a:pt x="67222" y="423959"/>
                </a:lnTo>
                <a:lnTo>
                  <a:pt x="63658" y="416308"/>
                </a:lnTo>
                <a:lnTo>
                  <a:pt x="60473" y="408206"/>
                </a:lnTo>
                <a:lnTo>
                  <a:pt x="57632" y="399380"/>
                </a:lnTo>
                <a:lnTo>
                  <a:pt x="55098" y="389560"/>
                </a:lnTo>
                <a:lnTo>
                  <a:pt x="52836" y="378475"/>
                </a:lnTo>
                <a:lnTo>
                  <a:pt x="50810" y="365853"/>
                </a:lnTo>
                <a:lnTo>
                  <a:pt x="48984" y="351424"/>
                </a:lnTo>
                <a:lnTo>
                  <a:pt x="47321" y="334918"/>
                </a:lnTo>
                <a:lnTo>
                  <a:pt x="45787" y="316061"/>
                </a:lnTo>
                <a:lnTo>
                  <a:pt x="44345" y="294585"/>
                </a:lnTo>
                <a:lnTo>
                  <a:pt x="42959" y="270217"/>
                </a:lnTo>
                <a:lnTo>
                  <a:pt x="42603" y="264322"/>
                </a:lnTo>
                <a:lnTo>
                  <a:pt x="41556" y="251649"/>
                </a:lnTo>
                <a:lnTo>
                  <a:pt x="40168" y="238979"/>
                </a:lnTo>
                <a:lnTo>
                  <a:pt x="38489" y="226328"/>
                </a:lnTo>
                <a:lnTo>
                  <a:pt x="36573" y="213708"/>
                </a:lnTo>
                <a:lnTo>
                  <a:pt x="34470" y="201133"/>
                </a:lnTo>
                <a:lnTo>
                  <a:pt x="33295" y="194563"/>
                </a:lnTo>
                <a:lnTo>
                  <a:pt x="32685" y="193890"/>
                </a:lnTo>
                <a:lnTo>
                  <a:pt x="32685" y="191152"/>
                </a:lnTo>
                <a:lnTo>
                  <a:pt x="32231" y="188617"/>
                </a:lnTo>
                <a:lnTo>
                  <a:pt x="29909" y="176174"/>
                </a:lnTo>
                <a:lnTo>
                  <a:pt x="27554" y="163817"/>
                </a:lnTo>
                <a:lnTo>
                  <a:pt x="26351" y="157530"/>
                </a:lnTo>
                <a:lnTo>
                  <a:pt x="24001" y="145114"/>
                </a:lnTo>
                <a:lnTo>
                  <a:pt x="21706" y="132600"/>
                </a:lnTo>
                <a:lnTo>
                  <a:pt x="19523" y="120024"/>
                </a:lnTo>
                <a:lnTo>
                  <a:pt x="17508" y="107426"/>
                </a:lnTo>
                <a:lnTo>
                  <a:pt x="15717" y="94843"/>
                </a:lnTo>
                <a:lnTo>
                  <a:pt x="15400" y="89853"/>
                </a:lnTo>
                <a:lnTo>
                  <a:pt x="17564" y="77095"/>
                </a:lnTo>
                <a:lnTo>
                  <a:pt x="17686" y="49326"/>
                </a:lnTo>
                <a:lnTo>
                  <a:pt x="11742" y="56108"/>
                </a:lnTo>
                <a:lnTo>
                  <a:pt x="8483" y="60337"/>
                </a:lnTo>
                <a:lnTo>
                  <a:pt x="2873" y="71476"/>
                </a:lnTo>
                <a:lnTo>
                  <a:pt x="0" y="83971"/>
                </a:lnTo>
                <a:lnTo>
                  <a:pt x="122" y="96926"/>
                </a:lnTo>
                <a:lnTo>
                  <a:pt x="1136" y="104257"/>
                </a:lnTo>
                <a:lnTo>
                  <a:pt x="3066" y="116885"/>
                </a:lnTo>
                <a:lnTo>
                  <a:pt x="5181" y="129481"/>
                </a:lnTo>
                <a:lnTo>
                  <a:pt x="7427" y="142015"/>
                </a:lnTo>
                <a:lnTo>
                  <a:pt x="9750" y="154456"/>
                </a:lnTo>
                <a:lnTo>
                  <a:pt x="12098" y="166776"/>
                </a:lnTo>
                <a:lnTo>
                  <a:pt x="12799" y="170445"/>
                </a:lnTo>
                <a:lnTo>
                  <a:pt x="15161" y="182891"/>
                </a:lnTo>
                <a:lnTo>
                  <a:pt x="17474" y="195414"/>
                </a:lnTo>
                <a:lnTo>
                  <a:pt x="19682" y="207992"/>
                </a:lnTo>
                <a:lnTo>
                  <a:pt x="21732" y="220608"/>
                </a:lnTo>
                <a:lnTo>
                  <a:pt x="23568" y="233241"/>
                </a:lnTo>
                <a:lnTo>
                  <a:pt x="25136" y="245870"/>
                </a:lnTo>
                <a:lnTo>
                  <a:pt x="26381" y="258478"/>
                </a:lnTo>
                <a:lnTo>
                  <a:pt x="27249" y="271043"/>
                </a:lnTo>
                <a:lnTo>
                  <a:pt x="27948" y="283736"/>
                </a:lnTo>
                <a:lnTo>
                  <a:pt x="29366" y="306529"/>
                </a:lnTo>
                <a:lnTo>
                  <a:pt x="30873" y="326721"/>
                </a:lnTo>
                <a:lnTo>
                  <a:pt x="32498" y="344556"/>
                </a:lnTo>
                <a:lnTo>
                  <a:pt x="34272" y="360275"/>
                </a:lnTo>
                <a:lnTo>
                  <a:pt x="36222" y="374121"/>
                </a:lnTo>
                <a:lnTo>
                  <a:pt x="38381" y="386336"/>
                </a:lnTo>
                <a:lnTo>
                  <a:pt x="40776" y="397162"/>
                </a:lnTo>
                <a:lnTo>
                  <a:pt x="43439" y="406841"/>
                </a:lnTo>
                <a:lnTo>
                  <a:pt x="46398" y="415617"/>
                </a:lnTo>
                <a:lnTo>
                  <a:pt x="49684" y="423730"/>
                </a:lnTo>
                <a:lnTo>
                  <a:pt x="53326" y="431424"/>
                </a:lnTo>
                <a:lnTo>
                  <a:pt x="57355" y="438941"/>
                </a:lnTo>
                <a:lnTo>
                  <a:pt x="61799" y="446523"/>
                </a:lnTo>
                <a:lnTo>
                  <a:pt x="66689" y="454412"/>
                </a:lnTo>
                <a:lnTo>
                  <a:pt x="72055" y="462851"/>
                </a:lnTo>
                <a:lnTo>
                  <a:pt x="76080" y="469163"/>
                </a:lnTo>
                <a:lnTo>
                  <a:pt x="80513" y="476097"/>
                </a:lnTo>
                <a:lnTo>
                  <a:pt x="85402" y="484098"/>
                </a:lnTo>
                <a:lnTo>
                  <a:pt x="87731" y="488060"/>
                </a:lnTo>
                <a:lnTo>
                  <a:pt x="92683" y="498874"/>
                </a:lnTo>
                <a:lnTo>
                  <a:pt x="94636" y="509034"/>
                </a:lnTo>
                <a:lnTo>
                  <a:pt x="94319" y="520851"/>
                </a:lnTo>
                <a:lnTo>
                  <a:pt x="92463" y="536638"/>
                </a:lnTo>
                <a:lnTo>
                  <a:pt x="91105" y="547293"/>
                </a:lnTo>
                <a:lnTo>
                  <a:pt x="276461" y="547293"/>
                </a:lnTo>
                <a:lnTo>
                  <a:pt x="264840" y="499126"/>
                </a:lnTo>
                <a:lnTo>
                  <a:pt x="262887" y="508267"/>
                </a:lnTo>
                <a:lnTo>
                  <a:pt x="262241" y="516515"/>
                </a:lnTo>
                <a:lnTo>
                  <a:pt x="262250" y="531583"/>
                </a:lnTo>
                <a:lnTo>
                  <a:pt x="108948" y="531583"/>
                </a:lnTo>
                <a:lnTo>
                  <a:pt x="109818" y="523817"/>
                </a:lnTo>
                <a:lnTo>
                  <a:pt x="110422" y="511514"/>
                </a:lnTo>
                <a:lnTo>
                  <a:pt x="109233" y="500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325589" y="4930814"/>
            <a:ext cx="70337" cy="119845"/>
          </a:xfrm>
          <a:custGeom>
            <a:avLst/>
            <a:gdLst/>
            <a:ahLst/>
            <a:cxnLst/>
            <a:rect l="l" t="t" r="r" b="b"/>
            <a:pathLst>
              <a:path w="70337" h="119845">
                <a:moveTo>
                  <a:pt x="9051" y="85227"/>
                </a:moveTo>
                <a:lnTo>
                  <a:pt x="0" y="119845"/>
                </a:lnTo>
                <a:lnTo>
                  <a:pt x="12824" y="107955"/>
                </a:lnTo>
                <a:lnTo>
                  <a:pt x="24351" y="96637"/>
                </a:lnTo>
                <a:lnTo>
                  <a:pt x="34546" y="86081"/>
                </a:lnTo>
                <a:lnTo>
                  <a:pt x="43379" y="76474"/>
                </a:lnTo>
                <a:lnTo>
                  <a:pt x="50817" y="68002"/>
                </a:lnTo>
                <a:lnTo>
                  <a:pt x="56828" y="60855"/>
                </a:lnTo>
                <a:lnTo>
                  <a:pt x="61380" y="55220"/>
                </a:lnTo>
                <a:lnTo>
                  <a:pt x="64442" y="51284"/>
                </a:lnTo>
                <a:lnTo>
                  <a:pt x="70337" y="43280"/>
                </a:lnTo>
                <a:lnTo>
                  <a:pt x="65498" y="37704"/>
                </a:lnTo>
                <a:lnTo>
                  <a:pt x="59475" y="30995"/>
                </a:lnTo>
                <a:lnTo>
                  <a:pt x="54084" y="25229"/>
                </a:lnTo>
                <a:lnTo>
                  <a:pt x="47132" y="18021"/>
                </a:lnTo>
                <a:lnTo>
                  <a:pt x="38686" y="9551"/>
                </a:lnTo>
                <a:lnTo>
                  <a:pt x="28813" y="0"/>
                </a:lnTo>
                <a:lnTo>
                  <a:pt x="28938" y="26205"/>
                </a:lnTo>
                <a:lnTo>
                  <a:pt x="36061" y="33362"/>
                </a:lnTo>
                <a:lnTo>
                  <a:pt x="41908" y="39409"/>
                </a:lnTo>
                <a:lnTo>
                  <a:pt x="46423" y="44207"/>
                </a:lnTo>
                <a:lnTo>
                  <a:pt x="44621" y="46420"/>
                </a:lnTo>
                <a:lnTo>
                  <a:pt x="39912" y="52051"/>
                </a:lnTo>
                <a:lnTo>
                  <a:pt x="33972" y="58896"/>
                </a:lnTo>
                <a:lnTo>
                  <a:pt x="26828" y="66805"/>
                </a:lnTo>
                <a:lnTo>
                  <a:pt x="18511" y="75631"/>
                </a:lnTo>
                <a:lnTo>
                  <a:pt x="9051" y="8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884549" y="4901780"/>
            <a:ext cx="248702" cy="225361"/>
          </a:xfrm>
          <a:custGeom>
            <a:avLst/>
            <a:gdLst/>
            <a:ahLst/>
            <a:cxnLst/>
            <a:rect l="l" t="t" r="r" b="b"/>
            <a:pathLst>
              <a:path w="248702" h="225361">
                <a:moveTo>
                  <a:pt x="61823" y="82042"/>
                </a:moveTo>
                <a:lnTo>
                  <a:pt x="61823" y="63538"/>
                </a:lnTo>
                <a:lnTo>
                  <a:pt x="54013" y="63538"/>
                </a:lnTo>
                <a:lnTo>
                  <a:pt x="55856" y="51635"/>
                </a:lnTo>
                <a:lnTo>
                  <a:pt x="60441" y="0"/>
                </a:lnTo>
                <a:lnTo>
                  <a:pt x="52637" y="11133"/>
                </a:lnTo>
                <a:lnTo>
                  <a:pt x="46140" y="23157"/>
                </a:lnTo>
                <a:lnTo>
                  <a:pt x="41050" y="35969"/>
                </a:lnTo>
                <a:lnTo>
                  <a:pt x="37472" y="49463"/>
                </a:lnTo>
                <a:lnTo>
                  <a:pt x="35509" y="63538"/>
                </a:lnTo>
                <a:lnTo>
                  <a:pt x="0" y="63538"/>
                </a:lnTo>
                <a:lnTo>
                  <a:pt x="0" y="82042"/>
                </a:lnTo>
                <a:lnTo>
                  <a:pt x="35509" y="82042"/>
                </a:lnTo>
                <a:lnTo>
                  <a:pt x="37245" y="94961"/>
                </a:lnTo>
                <a:lnTo>
                  <a:pt x="40692" y="108508"/>
                </a:lnTo>
                <a:lnTo>
                  <a:pt x="45659" y="121380"/>
                </a:lnTo>
                <a:lnTo>
                  <a:pt x="52043" y="133474"/>
                </a:lnTo>
                <a:lnTo>
                  <a:pt x="59741" y="144686"/>
                </a:lnTo>
                <a:lnTo>
                  <a:pt x="68651" y="154913"/>
                </a:lnTo>
                <a:lnTo>
                  <a:pt x="78669" y="164051"/>
                </a:lnTo>
                <a:lnTo>
                  <a:pt x="89692" y="171997"/>
                </a:lnTo>
                <a:lnTo>
                  <a:pt x="101618" y="178647"/>
                </a:lnTo>
                <a:lnTo>
                  <a:pt x="114344" y="183898"/>
                </a:lnTo>
                <a:lnTo>
                  <a:pt x="127766" y="187646"/>
                </a:lnTo>
                <a:lnTo>
                  <a:pt x="141782" y="189789"/>
                </a:lnTo>
                <a:lnTo>
                  <a:pt x="141782" y="225361"/>
                </a:lnTo>
                <a:lnTo>
                  <a:pt x="160286" y="225361"/>
                </a:lnTo>
                <a:lnTo>
                  <a:pt x="160286" y="189954"/>
                </a:lnTo>
                <a:lnTo>
                  <a:pt x="161689" y="189853"/>
                </a:lnTo>
                <a:lnTo>
                  <a:pt x="175806" y="187891"/>
                </a:lnTo>
                <a:lnTo>
                  <a:pt x="189338" y="184307"/>
                </a:lnTo>
                <a:lnTo>
                  <a:pt x="202181" y="179205"/>
                </a:lnTo>
                <a:lnTo>
                  <a:pt x="214231" y="172688"/>
                </a:lnTo>
                <a:lnTo>
                  <a:pt x="225385" y="164860"/>
                </a:lnTo>
                <a:lnTo>
                  <a:pt x="235539" y="155824"/>
                </a:lnTo>
                <a:lnTo>
                  <a:pt x="244588" y="145684"/>
                </a:lnTo>
                <a:lnTo>
                  <a:pt x="248702" y="96497"/>
                </a:lnTo>
                <a:lnTo>
                  <a:pt x="244437" y="109691"/>
                </a:lnTo>
                <a:lnTo>
                  <a:pt x="238442" y="122005"/>
                </a:lnTo>
                <a:lnTo>
                  <a:pt x="230864" y="133296"/>
                </a:lnTo>
                <a:lnTo>
                  <a:pt x="221847" y="143419"/>
                </a:lnTo>
                <a:lnTo>
                  <a:pt x="211537" y="152229"/>
                </a:lnTo>
                <a:lnTo>
                  <a:pt x="200081" y="159581"/>
                </a:lnTo>
                <a:lnTo>
                  <a:pt x="187623" y="165332"/>
                </a:lnTo>
                <a:lnTo>
                  <a:pt x="174310" y="169336"/>
                </a:lnTo>
                <a:lnTo>
                  <a:pt x="160286" y="171450"/>
                </a:lnTo>
                <a:lnTo>
                  <a:pt x="160286" y="163538"/>
                </a:lnTo>
                <a:lnTo>
                  <a:pt x="141782" y="163538"/>
                </a:lnTo>
                <a:lnTo>
                  <a:pt x="141782" y="171221"/>
                </a:lnTo>
                <a:lnTo>
                  <a:pt x="129938" y="169195"/>
                </a:lnTo>
                <a:lnTo>
                  <a:pt x="116715" y="165088"/>
                </a:lnTo>
                <a:lnTo>
                  <a:pt x="104352" y="159250"/>
                </a:lnTo>
                <a:lnTo>
                  <a:pt x="92994" y="151826"/>
                </a:lnTo>
                <a:lnTo>
                  <a:pt x="82785" y="142960"/>
                </a:lnTo>
                <a:lnTo>
                  <a:pt x="73869" y="132795"/>
                </a:lnTo>
                <a:lnTo>
                  <a:pt x="66390" y="121477"/>
                </a:lnTo>
                <a:lnTo>
                  <a:pt x="60491" y="109149"/>
                </a:lnTo>
                <a:lnTo>
                  <a:pt x="56318" y="95956"/>
                </a:lnTo>
                <a:lnTo>
                  <a:pt x="54013" y="82042"/>
                </a:lnTo>
                <a:lnTo>
                  <a:pt x="61823" y="820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940405" y="4821999"/>
            <a:ext cx="249286" cy="225465"/>
          </a:xfrm>
          <a:custGeom>
            <a:avLst/>
            <a:gdLst/>
            <a:ahLst/>
            <a:cxnLst/>
            <a:rect l="l" t="t" r="r" b="b"/>
            <a:pathLst>
              <a:path w="249286" h="225465">
                <a:moveTo>
                  <a:pt x="202528" y="101646"/>
                </a:moveTo>
                <a:lnTo>
                  <a:pt x="195865" y="89691"/>
                </a:lnTo>
                <a:lnTo>
                  <a:pt x="187901" y="78643"/>
                </a:lnTo>
                <a:lnTo>
                  <a:pt x="178739" y="68606"/>
                </a:lnTo>
                <a:lnTo>
                  <a:pt x="168483" y="59683"/>
                </a:lnTo>
                <a:lnTo>
                  <a:pt x="157238" y="51978"/>
                </a:lnTo>
                <a:lnTo>
                  <a:pt x="145106" y="45595"/>
                </a:lnTo>
                <a:lnTo>
                  <a:pt x="132191" y="40636"/>
                </a:lnTo>
                <a:lnTo>
                  <a:pt x="118598" y="37206"/>
                </a:lnTo>
                <a:lnTo>
                  <a:pt x="104429" y="35407"/>
                </a:lnTo>
                <a:lnTo>
                  <a:pt x="104429" y="0"/>
                </a:lnTo>
                <a:lnTo>
                  <a:pt x="85925" y="0"/>
                </a:lnTo>
                <a:lnTo>
                  <a:pt x="85925" y="35572"/>
                </a:lnTo>
                <a:lnTo>
                  <a:pt x="73059" y="37472"/>
                </a:lnTo>
                <a:lnTo>
                  <a:pt x="59583" y="41090"/>
                </a:lnTo>
                <a:lnTo>
                  <a:pt x="46795" y="46220"/>
                </a:lnTo>
                <a:lnTo>
                  <a:pt x="34798" y="52757"/>
                </a:lnTo>
                <a:lnTo>
                  <a:pt x="23696" y="60598"/>
                </a:lnTo>
                <a:lnTo>
                  <a:pt x="13590" y="69641"/>
                </a:lnTo>
                <a:lnTo>
                  <a:pt x="4584" y="79781"/>
                </a:lnTo>
                <a:lnTo>
                  <a:pt x="0" y="131416"/>
                </a:lnTo>
                <a:lnTo>
                  <a:pt x="3906" y="118107"/>
                </a:lnTo>
                <a:lnTo>
                  <a:pt x="9559" y="105643"/>
                </a:lnTo>
                <a:lnTo>
                  <a:pt x="16814" y="94166"/>
                </a:lnTo>
                <a:lnTo>
                  <a:pt x="25528" y="83823"/>
                </a:lnTo>
                <a:lnTo>
                  <a:pt x="35555" y="74756"/>
                </a:lnTo>
                <a:lnTo>
                  <a:pt x="46752" y="67110"/>
                </a:lnTo>
                <a:lnTo>
                  <a:pt x="58976" y="61029"/>
                </a:lnTo>
                <a:lnTo>
                  <a:pt x="72081" y="56657"/>
                </a:lnTo>
                <a:lnTo>
                  <a:pt x="85925" y="54140"/>
                </a:lnTo>
                <a:lnTo>
                  <a:pt x="85925" y="61836"/>
                </a:lnTo>
                <a:lnTo>
                  <a:pt x="104429" y="61836"/>
                </a:lnTo>
                <a:lnTo>
                  <a:pt x="104429" y="53924"/>
                </a:lnTo>
                <a:lnTo>
                  <a:pt x="104949" y="53965"/>
                </a:lnTo>
                <a:lnTo>
                  <a:pt x="118950" y="56144"/>
                </a:lnTo>
                <a:lnTo>
                  <a:pt x="132236" y="60210"/>
                </a:lnTo>
                <a:lnTo>
                  <a:pt x="144661" y="66019"/>
                </a:lnTo>
                <a:lnTo>
                  <a:pt x="156078" y="73427"/>
                </a:lnTo>
                <a:lnTo>
                  <a:pt x="166344" y="82287"/>
                </a:lnTo>
                <a:lnTo>
                  <a:pt x="175311" y="92456"/>
                </a:lnTo>
                <a:lnTo>
                  <a:pt x="182835" y="103789"/>
                </a:lnTo>
                <a:lnTo>
                  <a:pt x="188769" y="116140"/>
                </a:lnTo>
                <a:lnTo>
                  <a:pt x="192967" y="129365"/>
                </a:lnTo>
                <a:lnTo>
                  <a:pt x="195285" y="143319"/>
                </a:lnTo>
                <a:lnTo>
                  <a:pt x="187449" y="143319"/>
                </a:lnTo>
                <a:lnTo>
                  <a:pt x="187449" y="161823"/>
                </a:lnTo>
                <a:lnTo>
                  <a:pt x="195285" y="161823"/>
                </a:lnTo>
                <a:lnTo>
                  <a:pt x="195235" y="162350"/>
                </a:lnTo>
                <a:lnTo>
                  <a:pt x="192845" y="176279"/>
                </a:lnTo>
                <a:lnTo>
                  <a:pt x="188731" y="225465"/>
                </a:lnTo>
                <a:lnTo>
                  <a:pt x="196573" y="214324"/>
                </a:lnTo>
                <a:lnTo>
                  <a:pt x="203104" y="202286"/>
                </a:lnTo>
                <a:lnTo>
                  <a:pt x="208219" y="189454"/>
                </a:lnTo>
                <a:lnTo>
                  <a:pt x="211816" y="175932"/>
                </a:lnTo>
                <a:lnTo>
                  <a:pt x="213789" y="161823"/>
                </a:lnTo>
                <a:lnTo>
                  <a:pt x="249286" y="161823"/>
                </a:lnTo>
                <a:lnTo>
                  <a:pt x="249286" y="143319"/>
                </a:lnTo>
                <a:lnTo>
                  <a:pt x="213789" y="143319"/>
                </a:lnTo>
                <a:lnTo>
                  <a:pt x="213671" y="141921"/>
                </a:lnTo>
                <a:lnTo>
                  <a:pt x="211535" y="127865"/>
                </a:lnTo>
                <a:lnTo>
                  <a:pt x="207786" y="114406"/>
                </a:lnTo>
                <a:lnTo>
                  <a:pt x="202528" y="101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001389" y="4974564"/>
            <a:ext cx="50047" cy="54228"/>
          </a:xfrm>
          <a:custGeom>
            <a:avLst/>
            <a:gdLst/>
            <a:ahLst/>
            <a:cxnLst/>
            <a:rect l="l" t="t" r="r" b="b"/>
            <a:pathLst>
              <a:path w="50047" h="54228">
                <a:moveTo>
                  <a:pt x="35737" y="35725"/>
                </a:moveTo>
                <a:lnTo>
                  <a:pt x="21770" y="32885"/>
                </a:lnTo>
                <a:lnTo>
                  <a:pt x="10374" y="25150"/>
                </a:lnTo>
                <a:lnTo>
                  <a:pt x="2726" y="13693"/>
                </a:lnTo>
                <a:lnTo>
                  <a:pt x="0" y="0"/>
                </a:lnTo>
                <a:lnTo>
                  <a:pt x="8068" y="46630"/>
                </a:lnTo>
                <a:lnTo>
                  <a:pt x="20886" y="52163"/>
                </a:lnTo>
                <a:lnTo>
                  <a:pt x="35153" y="54225"/>
                </a:lnTo>
                <a:lnTo>
                  <a:pt x="35737" y="54229"/>
                </a:lnTo>
                <a:lnTo>
                  <a:pt x="50047" y="52313"/>
                </a:lnTo>
                <a:lnTo>
                  <a:pt x="49418" y="33003"/>
                </a:lnTo>
                <a:lnTo>
                  <a:pt x="35737" y="3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982885" y="4920322"/>
            <a:ext cx="108470" cy="106554"/>
          </a:xfrm>
          <a:custGeom>
            <a:avLst/>
            <a:gdLst/>
            <a:ahLst/>
            <a:cxnLst/>
            <a:rect l="l" t="t" r="r" b="b"/>
            <a:pathLst>
              <a:path w="108470" h="106554">
                <a:moveTo>
                  <a:pt x="18503" y="54241"/>
                </a:moveTo>
                <a:lnTo>
                  <a:pt x="21344" y="40276"/>
                </a:lnTo>
                <a:lnTo>
                  <a:pt x="29081" y="28882"/>
                </a:lnTo>
                <a:lnTo>
                  <a:pt x="40539" y="21233"/>
                </a:lnTo>
                <a:lnTo>
                  <a:pt x="54241" y="18503"/>
                </a:lnTo>
                <a:lnTo>
                  <a:pt x="68201" y="21345"/>
                </a:lnTo>
                <a:lnTo>
                  <a:pt x="79593" y="29084"/>
                </a:lnTo>
                <a:lnTo>
                  <a:pt x="87240" y="40546"/>
                </a:lnTo>
                <a:lnTo>
                  <a:pt x="89966" y="54241"/>
                </a:lnTo>
                <a:lnTo>
                  <a:pt x="87124" y="68209"/>
                </a:lnTo>
                <a:lnTo>
                  <a:pt x="79384" y="79601"/>
                </a:lnTo>
                <a:lnTo>
                  <a:pt x="67922" y="87245"/>
                </a:lnTo>
                <a:lnTo>
                  <a:pt x="68550" y="106554"/>
                </a:lnTo>
                <a:lnTo>
                  <a:pt x="81433" y="101147"/>
                </a:lnTo>
                <a:lnTo>
                  <a:pt x="92377" y="92760"/>
                </a:lnTo>
                <a:lnTo>
                  <a:pt x="100872" y="81901"/>
                </a:lnTo>
                <a:lnTo>
                  <a:pt x="106406" y="69083"/>
                </a:lnTo>
                <a:lnTo>
                  <a:pt x="108467" y="54815"/>
                </a:lnTo>
                <a:lnTo>
                  <a:pt x="108470" y="54241"/>
                </a:lnTo>
                <a:lnTo>
                  <a:pt x="106554" y="39928"/>
                </a:lnTo>
                <a:lnTo>
                  <a:pt x="101146" y="27043"/>
                </a:lnTo>
                <a:lnTo>
                  <a:pt x="92758" y="16097"/>
                </a:lnTo>
                <a:lnTo>
                  <a:pt x="81901" y="7601"/>
                </a:lnTo>
                <a:lnTo>
                  <a:pt x="69087" y="2066"/>
                </a:lnTo>
                <a:lnTo>
                  <a:pt x="54826" y="3"/>
                </a:lnTo>
                <a:lnTo>
                  <a:pt x="54241" y="0"/>
                </a:lnTo>
                <a:lnTo>
                  <a:pt x="39930" y="1915"/>
                </a:lnTo>
                <a:lnTo>
                  <a:pt x="27046" y="7322"/>
                </a:lnTo>
                <a:lnTo>
                  <a:pt x="16101" y="15710"/>
                </a:lnTo>
                <a:lnTo>
                  <a:pt x="7605" y="26566"/>
                </a:lnTo>
                <a:lnTo>
                  <a:pt x="2068" y="39382"/>
                </a:lnTo>
                <a:lnTo>
                  <a:pt x="3" y="53646"/>
                </a:lnTo>
                <a:lnTo>
                  <a:pt x="0" y="54241"/>
                </a:lnTo>
                <a:lnTo>
                  <a:pt x="1916" y="68553"/>
                </a:lnTo>
                <a:lnTo>
                  <a:pt x="7324" y="81436"/>
                </a:lnTo>
                <a:lnTo>
                  <a:pt x="15713" y="92379"/>
                </a:lnTo>
                <a:lnTo>
                  <a:pt x="26572" y="100872"/>
                </a:lnTo>
                <a:lnTo>
                  <a:pt x="18503" y="54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80879" y="4725733"/>
            <a:ext cx="673648" cy="497674"/>
          </a:xfrm>
          <a:custGeom>
            <a:avLst/>
            <a:gdLst/>
            <a:ahLst/>
            <a:cxnLst/>
            <a:rect l="l" t="t" r="r" b="b"/>
            <a:pathLst>
              <a:path w="673648" h="497674">
                <a:moveTo>
                  <a:pt x="605078" y="0"/>
                </a:moveTo>
                <a:lnTo>
                  <a:pt x="406641" y="0"/>
                </a:lnTo>
                <a:lnTo>
                  <a:pt x="406641" y="18491"/>
                </a:lnTo>
                <a:lnTo>
                  <a:pt x="586587" y="18491"/>
                </a:lnTo>
                <a:lnTo>
                  <a:pt x="586587" y="134073"/>
                </a:lnTo>
                <a:lnTo>
                  <a:pt x="564673" y="119552"/>
                </a:lnTo>
                <a:lnTo>
                  <a:pt x="543336" y="106680"/>
                </a:lnTo>
                <a:lnTo>
                  <a:pt x="521001" y="94557"/>
                </a:lnTo>
                <a:lnTo>
                  <a:pt x="497760" y="83428"/>
                </a:lnTo>
                <a:lnTo>
                  <a:pt x="473702" y="73540"/>
                </a:lnTo>
                <a:lnTo>
                  <a:pt x="448917" y="65139"/>
                </a:lnTo>
                <a:lnTo>
                  <a:pt x="423496" y="58472"/>
                </a:lnTo>
                <a:lnTo>
                  <a:pt x="397527" y="53784"/>
                </a:lnTo>
                <a:lnTo>
                  <a:pt x="371102" y="51322"/>
                </a:lnTo>
                <a:lnTo>
                  <a:pt x="357746" y="51003"/>
                </a:lnTo>
                <a:lnTo>
                  <a:pt x="353531" y="51030"/>
                </a:lnTo>
                <a:lnTo>
                  <a:pt x="325713" y="52545"/>
                </a:lnTo>
                <a:lnTo>
                  <a:pt x="298672" y="56227"/>
                </a:lnTo>
                <a:lnTo>
                  <a:pt x="272459" y="61853"/>
                </a:lnTo>
                <a:lnTo>
                  <a:pt x="247127" y="69202"/>
                </a:lnTo>
                <a:lnTo>
                  <a:pt x="222730" y="78052"/>
                </a:lnTo>
                <a:lnTo>
                  <a:pt x="199318" y="88181"/>
                </a:lnTo>
                <a:lnTo>
                  <a:pt x="176946" y="99367"/>
                </a:lnTo>
                <a:lnTo>
                  <a:pt x="155665" y="111389"/>
                </a:lnTo>
                <a:lnTo>
                  <a:pt x="135530" y="124026"/>
                </a:lnTo>
                <a:lnTo>
                  <a:pt x="125907" y="130505"/>
                </a:lnTo>
                <a:lnTo>
                  <a:pt x="125907" y="18491"/>
                </a:lnTo>
                <a:lnTo>
                  <a:pt x="305841" y="18491"/>
                </a:lnTo>
                <a:lnTo>
                  <a:pt x="305841" y="0"/>
                </a:lnTo>
                <a:lnTo>
                  <a:pt x="107403" y="0"/>
                </a:lnTo>
                <a:lnTo>
                  <a:pt x="107403" y="143725"/>
                </a:lnTo>
                <a:lnTo>
                  <a:pt x="106615" y="144316"/>
                </a:lnTo>
                <a:lnTo>
                  <a:pt x="92042" y="155591"/>
                </a:lnTo>
                <a:lnTo>
                  <a:pt x="78440" y="166763"/>
                </a:lnTo>
                <a:lnTo>
                  <a:pt x="65841" y="177694"/>
                </a:lnTo>
                <a:lnTo>
                  <a:pt x="54278" y="188246"/>
                </a:lnTo>
                <a:lnTo>
                  <a:pt x="43785" y="198280"/>
                </a:lnTo>
                <a:lnTo>
                  <a:pt x="34395" y="207658"/>
                </a:lnTo>
                <a:lnTo>
                  <a:pt x="26142" y="216243"/>
                </a:lnTo>
                <a:lnTo>
                  <a:pt x="19058" y="223897"/>
                </a:lnTo>
                <a:lnTo>
                  <a:pt x="13177" y="230481"/>
                </a:lnTo>
                <a:lnTo>
                  <a:pt x="8532" y="235858"/>
                </a:lnTo>
                <a:lnTo>
                  <a:pt x="5156" y="239890"/>
                </a:lnTo>
                <a:lnTo>
                  <a:pt x="0" y="240233"/>
                </a:lnTo>
                <a:lnTo>
                  <a:pt x="1" y="249619"/>
                </a:lnTo>
                <a:lnTo>
                  <a:pt x="3474" y="258404"/>
                </a:lnTo>
                <a:lnTo>
                  <a:pt x="7619" y="264860"/>
                </a:lnTo>
                <a:lnTo>
                  <a:pt x="13297" y="272497"/>
                </a:lnTo>
                <a:lnTo>
                  <a:pt x="20454" y="281166"/>
                </a:lnTo>
                <a:lnTo>
                  <a:pt x="29036" y="290721"/>
                </a:lnTo>
                <a:lnTo>
                  <a:pt x="38988" y="301014"/>
                </a:lnTo>
                <a:lnTo>
                  <a:pt x="50256" y="311900"/>
                </a:lnTo>
                <a:lnTo>
                  <a:pt x="62786" y="323230"/>
                </a:lnTo>
                <a:lnTo>
                  <a:pt x="76523" y="334858"/>
                </a:lnTo>
                <a:lnTo>
                  <a:pt x="91414" y="346637"/>
                </a:lnTo>
                <a:lnTo>
                  <a:pt x="107403" y="358419"/>
                </a:lnTo>
                <a:lnTo>
                  <a:pt x="107403" y="497674"/>
                </a:lnTo>
                <a:lnTo>
                  <a:pt x="305841" y="497674"/>
                </a:lnTo>
                <a:lnTo>
                  <a:pt x="305841" y="479170"/>
                </a:lnTo>
                <a:lnTo>
                  <a:pt x="125907" y="479170"/>
                </a:lnTo>
                <a:lnTo>
                  <a:pt x="125907" y="371005"/>
                </a:lnTo>
                <a:lnTo>
                  <a:pt x="148065" y="384723"/>
                </a:lnTo>
                <a:lnTo>
                  <a:pt x="169373" y="396572"/>
                </a:lnTo>
                <a:lnTo>
                  <a:pt x="191734" y="407635"/>
                </a:lnTo>
                <a:lnTo>
                  <a:pt x="215074" y="417713"/>
                </a:lnTo>
                <a:lnTo>
                  <a:pt x="239323" y="426606"/>
                </a:lnTo>
                <a:lnTo>
                  <a:pt x="264407" y="434117"/>
                </a:lnTo>
                <a:lnTo>
                  <a:pt x="290255" y="440047"/>
                </a:lnTo>
                <a:lnTo>
                  <a:pt x="316796" y="444196"/>
                </a:lnTo>
                <a:lnTo>
                  <a:pt x="343956" y="446365"/>
                </a:lnTo>
                <a:lnTo>
                  <a:pt x="357746" y="446646"/>
                </a:lnTo>
                <a:lnTo>
                  <a:pt x="371873" y="446365"/>
                </a:lnTo>
                <a:lnTo>
                  <a:pt x="399931" y="444141"/>
                </a:lnTo>
                <a:lnTo>
                  <a:pt x="427022" y="439877"/>
                </a:lnTo>
                <a:lnTo>
                  <a:pt x="453111" y="433786"/>
                </a:lnTo>
                <a:lnTo>
                  <a:pt x="478161" y="426081"/>
                </a:lnTo>
                <a:lnTo>
                  <a:pt x="502138" y="416975"/>
                </a:lnTo>
                <a:lnTo>
                  <a:pt x="525004" y="406683"/>
                </a:lnTo>
                <a:lnTo>
                  <a:pt x="546725" y="395416"/>
                </a:lnTo>
                <a:lnTo>
                  <a:pt x="567264" y="383389"/>
                </a:lnTo>
                <a:lnTo>
                  <a:pt x="586587" y="370814"/>
                </a:lnTo>
                <a:lnTo>
                  <a:pt x="586587" y="479170"/>
                </a:lnTo>
                <a:lnTo>
                  <a:pt x="406641" y="479170"/>
                </a:lnTo>
                <a:lnTo>
                  <a:pt x="406641" y="497674"/>
                </a:lnTo>
                <a:lnTo>
                  <a:pt x="605078" y="497674"/>
                </a:lnTo>
                <a:lnTo>
                  <a:pt x="605078" y="357504"/>
                </a:lnTo>
                <a:lnTo>
                  <a:pt x="615292" y="349675"/>
                </a:lnTo>
                <a:lnTo>
                  <a:pt x="630619" y="337202"/>
                </a:lnTo>
                <a:lnTo>
                  <a:pt x="644710" y="324926"/>
                </a:lnTo>
                <a:lnTo>
                  <a:pt x="653762" y="290308"/>
                </a:lnTo>
                <a:lnTo>
                  <a:pt x="643187" y="300525"/>
                </a:lnTo>
                <a:lnTo>
                  <a:pt x="631529" y="311216"/>
                </a:lnTo>
                <a:lnTo>
                  <a:pt x="618816" y="322232"/>
                </a:lnTo>
                <a:lnTo>
                  <a:pt x="605078" y="333425"/>
                </a:lnTo>
                <a:lnTo>
                  <a:pt x="605078" y="299237"/>
                </a:lnTo>
                <a:lnTo>
                  <a:pt x="586587" y="299237"/>
                </a:lnTo>
                <a:lnTo>
                  <a:pt x="586587" y="347383"/>
                </a:lnTo>
                <a:lnTo>
                  <a:pt x="585597" y="348096"/>
                </a:lnTo>
                <a:lnTo>
                  <a:pt x="566588" y="361121"/>
                </a:lnTo>
                <a:lnTo>
                  <a:pt x="546291" y="373674"/>
                </a:lnTo>
                <a:lnTo>
                  <a:pt x="524753" y="385512"/>
                </a:lnTo>
                <a:lnTo>
                  <a:pt x="502020" y="396389"/>
                </a:lnTo>
                <a:lnTo>
                  <a:pt x="478140" y="406062"/>
                </a:lnTo>
                <a:lnTo>
                  <a:pt x="453160" y="414286"/>
                </a:lnTo>
                <a:lnTo>
                  <a:pt x="427127" y="420818"/>
                </a:lnTo>
                <a:lnTo>
                  <a:pt x="400088" y="425414"/>
                </a:lnTo>
                <a:lnTo>
                  <a:pt x="372090" y="427829"/>
                </a:lnTo>
                <a:lnTo>
                  <a:pt x="357746" y="428142"/>
                </a:lnTo>
                <a:lnTo>
                  <a:pt x="353552" y="428116"/>
                </a:lnTo>
                <a:lnTo>
                  <a:pt x="325327" y="426590"/>
                </a:lnTo>
                <a:lnTo>
                  <a:pt x="297960" y="422879"/>
                </a:lnTo>
                <a:lnTo>
                  <a:pt x="271509" y="417215"/>
                </a:lnTo>
                <a:lnTo>
                  <a:pt x="246032" y="409831"/>
                </a:lnTo>
                <a:lnTo>
                  <a:pt x="221586" y="400961"/>
                </a:lnTo>
                <a:lnTo>
                  <a:pt x="198231" y="390836"/>
                </a:lnTo>
                <a:lnTo>
                  <a:pt x="176023" y="379690"/>
                </a:lnTo>
                <a:lnTo>
                  <a:pt x="155021" y="367754"/>
                </a:lnTo>
                <a:lnTo>
                  <a:pt x="135284" y="355263"/>
                </a:lnTo>
                <a:lnTo>
                  <a:pt x="125907" y="348881"/>
                </a:lnTo>
                <a:lnTo>
                  <a:pt x="125907" y="299237"/>
                </a:lnTo>
                <a:lnTo>
                  <a:pt x="107403" y="299237"/>
                </a:lnTo>
                <a:lnTo>
                  <a:pt x="107403" y="335394"/>
                </a:lnTo>
                <a:lnTo>
                  <a:pt x="99036" y="328899"/>
                </a:lnTo>
                <a:lnTo>
                  <a:pt x="85172" y="317558"/>
                </a:lnTo>
                <a:lnTo>
                  <a:pt x="72487" y="306503"/>
                </a:lnTo>
                <a:lnTo>
                  <a:pt x="61022" y="295898"/>
                </a:lnTo>
                <a:lnTo>
                  <a:pt x="50818" y="285904"/>
                </a:lnTo>
                <a:lnTo>
                  <a:pt x="41917" y="276686"/>
                </a:lnTo>
                <a:lnTo>
                  <a:pt x="34360" y="268406"/>
                </a:lnTo>
                <a:lnTo>
                  <a:pt x="28189" y="261227"/>
                </a:lnTo>
                <a:lnTo>
                  <a:pt x="23444" y="255312"/>
                </a:lnTo>
                <a:lnTo>
                  <a:pt x="20167" y="250824"/>
                </a:lnTo>
                <a:lnTo>
                  <a:pt x="21789" y="248918"/>
                </a:lnTo>
                <a:lnTo>
                  <a:pt x="26204" y="243853"/>
                </a:lnTo>
                <a:lnTo>
                  <a:pt x="31996" y="237427"/>
                </a:lnTo>
                <a:lnTo>
                  <a:pt x="39122" y="229802"/>
                </a:lnTo>
                <a:lnTo>
                  <a:pt x="47536" y="221137"/>
                </a:lnTo>
                <a:lnTo>
                  <a:pt x="57196" y="211592"/>
                </a:lnTo>
                <a:lnTo>
                  <a:pt x="68056" y="201327"/>
                </a:lnTo>
                <a:lnTo>
                  <a:pt x="80074" y="190503"/>
                </a:lnTo>
                <a:lnTo>
                  <a:pt x="93204" y="179280"/>
                </a:lnTo>
                <a:lnTo>
                  <a:pt x="107403" y="167817"/>
                </a:lnTo>
                <a:lnTo>
                  <a:pt x="107403" y="198437"/>
                </a:lnTo>
                <a:lnTo>
                  <a:pt x="125907" y="198437"/>
                </a:lnTo>
                <a:lnTo>
                  <a:pt x="125907" y="153911"/>
                </a:lnTo>
                <a:lnTo>
                  <a:pt x="129897" y="151051"/>
                </a:lnTo>
                <a:lnTo>
                  <a:pt x="149358" y="137829"/>
                </a:lnTo>
                <a:lnTo>
                  <a:pt x="170053" y="125067"/>
                </a:lnTo>
                <a:lnTo>
                  <a:pt x="191915" y="113017"/>
                </a:lnTo>
                <a:lnTo>
                  <a:pt x="214875" y="101933"/>
                </a:lnTo>
                <a:lnTo>
                  <a:pt x="238865" y="92066"/>
                </a:lnTo>
                <a:lnTo>
                  <a:pt x="263818" y="83669"/>
                </a:lnTo>
                <a:lnTo>
                  <a:pt x="289664" y="76995"/>
                </a:lnTo>
                <a:lnTo>
                  <a:pt x="316337" y="72297"/>
                </a:lnTo>
                <a:lnTo>
                  <a:pt x="343768" y="69827"/>
                </a:lnTo>
                <a:lnTo>
                  <a:pt x="357746" y="69507"/>
                </a:lnTo>
                <a:lnTo>
                  <a:pt x="361740" y="69538"/>
                </a:lnTo>
                <a:lnTo>
                  <a:pt x="388057" y="71279"/>
                </a:lnTo>
                <a:lnTo>
                  <a:pt x="414027" y="75481"/>
                </a:lnTo>
                <a:lnTo>
                  <a:pt x="439538" y="81867"/>
                </a:lnTo>
                <a:lnTo>
                  <a:pt x="464480" y="90159"/>
                </a:lnTo>
                <a:lnTo>
                  <a:pt x="488745" y="100077"/>
                </a:lnTo>
                <a:lnTo>
                  <a:pt x="512220" y="111344"/>
                </a:lnTo>
                <a:lnTo>
                  <a:pt x="534797" y="123681"/>
                </a:lnTo>
                <a:lnTo>
                  <a:pt x="556366" y="136809"/>
                </a:lnTo>
                <a:lnTo>
                  <a:pt x="576816" y="150451"/>
                </a:lnTo>
                <a:lnTo>
                  <a:pt x="586587" y="157378"/>
                </a:lnTo>
                <a:lnTo>
                  <a:pt x="586587" y="198437"/>
                </a:lnTo>
                <a:lnTo>
                  <a:pt x="605078" y="198437"/>
                </a:lnTo>
                <a:lnTo>
                  <a:pt x="605078" y="171195"/>
                </a:lnTo>
                <a:lnTo>
                  <a:pt x="607201" y="172845"/>
                </a:lnTo>
                <a:lnTo>
                  <a:pt x="620821" y="183733"/>
                </a:lnTo>
                <a:lnTo>
                  <a:pt x="633497" y="194348"/>
                </a:lnTo>
                <a:lnTo>
                  <a:pt x="645173" y="204550"/>
                </a:lnTo>
                <a:lnTo>
                  <a:pt x="655794" y="214200"/>
                </a:lnTo>
                <a:lnTo>
                  <a:pt x="665304" y="223159"/>
                </a:lnTo>
                <a:lnTo>
                  <a:pt x="673648" y="231286"/>
                </a:lnTo>
                <a:lnTo>
                  <a:pt x="673524" y="205081"/>
                </a:lnTo>
                <a:lnTo>
                  <a:pt x="662290" y="194626"/>
                </a:lnTo>
                <a:lnTo>
                  <a:pt x="649762" y="183449"/>
                </a:lnTo>
                <a:lnTo>
                  <a:pt x="636006" y="171727"/>
                </a:lnTo>
                <a:lnTo>
                  <a:pt x="621090" y="159641"/>
                </a:lnTo>
                <a:lnTo>
                  <a:pt x="605078" y="147370"/>
                </a:lnTo>
                <a:lnTo>
                  <a:pt x="605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68016" y="454660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705" y="454482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70239" y="454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70759" y="454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71293" y="4542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71560" y="454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08412" y="351828"/>
            <a:ext cx="174577" cy="109918"/>
          </a:xfrm>
          <a:custGeom>
            <a:avLst/>
            <a:gdLst/>
            <a:ahLst/>
            <a:cxnLst/>
            <a:rect l="l" t="t" r="r" b="b"/>
            <a:pathLst>
              <a:path w="174577" h="109918">
                <a:moveTo>
                  <a:pt x="148187" y="83870"/>
                </a:moveTo>
                <a:lnTo>
                  <a:pt x="156238" y="82905"/>
                </a:lnTo>
                <a:lnTo>
                  <a:pt x="159159" y="75819"/>
                </a:lnTo>
                <a:lnTo>
                  <a:pt x="163058" y="74841"/>
                </a:lnTo>
                <a:lnTo>
                  <a:pt x="165281" y="68554"/>
                </a:lnTo>
                <a:lnTo>
                  <a:pt x="168646" y="67398"/>
                </a:lnTo>
                <a:lnTo>
                  <a:pt x="171478" y="63322"/>
                </a:lnTo>
                <a:lnTo>
                  <a:pt x="168380" y="61823"/>
                </a:lnTo>
                <a:lnTo>
                  <a:pt x="170500" y="61023"/>
                </a:lnTo>
                <a:lnTo>
                  <a:pt x="173244" y="52527"/>
                </a:lnTo>
                <a:lnTo>
                  <a:pt x="174310" y="50838"/>
                </a:lnTo>
                <a:lnTo>
                  <a:pt x="174577" y="47828"/>
                </a:lnTo>
                <a:lnTo>
                  <a:pt x="174577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6" y="24447"/>
                </a:lnTo>
                <a:lnTo>
                  <a:pt x="160582" y="22326"/>
                </a:lnTo>
                <a:lnTo>
                  <a:pt x="155184" y="20637"/>
                </a:lnTo>
                <a:lnTo>
                  <a:pt x="152339" y="17005"/>
                </a:lnTo>
                <a:lnTo>
                  <a:pt x="141976" y="12750"/>
                </a:lnTo>
                <a:lnTo>
                  <a:pt x="140389" y="10096"/>
                </a:lnTo>
                <a:lnTo>
                  <a:pt x="132947" y="7620"/>
                </a:lnTo>
                <a:lnTo>
                  <a:pt x="125504" y="6464"/>
                </a:lnTo>
                <a:lnTo>
                  <a:pt x="117719" y="4521"/>
                </a:lnTo>
                <a:lnTo>
                  <a:pt x="109921" y="711"/>
                </a:lnTo>
                <a:lnTo>
                  <a:pt x="101412" y="9029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7" y="15417"/>
                </a:lnTo>
                <a:lnTo>
                  <a:pt x="92916" y="17983"/>
                </a:lnTo>
                <a:lnTo>
                  <a:pt x="82286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5" y="10718"/>
                </a:lnTo>
                <a:lnTo>
                  <a:pt x="65814" y="0"/>
                </a:lnTo>
                <a:lnTo>
                  <a:pt x="56962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0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7" y="22237"/>
                </a:lnTo>
                <a:lnTo>
                  <a:pt x="13655" y="24358"/>
                </a:lnTo>
                <a:lnTo>
                  <a:pt x="1548" y="38217"/>
                </a:lnTo>
                <a:lnTo>
                  <a:pt x="0" y="47306"/>
                </a:lnTo>
                <a:lnTo>
                  <a:pt x="536" y="49415"/>
                </a:lnTo>
                <a:lnTo>
                  <a:pt x="3292" y="57924"/>
                </a:lnTo>
                <a:lnTo>
                  <a:pt x="6213" y="61734"/>
                </a:lnTo>
                <a:lnTo>
                  <a:pt x="3114" y="63233"/>
                </a:lnTo>
                <a:lnTo>
                  <a:pt x="6035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6" y="83781"/>
                </a:lnTo>
                <a:lnTo>
                  <a:pt x="26406" y="87414"/>
                </a:lnTo>
                <a:lnTo>
                  <a:pt x="28438" y="89103"/>
                </a:lnTo>
                <a:lnTo>
                  <a:pt x="29327" y="96621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18"/>
                </a:lnTo>
                <a:lnTo>
                  <a:pt x="36147" y="109829"/>
                </a:lnTo>
                <a:lnTo>
                  <a:pt x="36147" y="108496"/>
                </a:lnTo>
                <a:lnTo>
                  <a:pt x="58820" y="103263"/>
                </a:lnTo>
                <a:lnTo>
                  <a:pt x="74151" y="100849"/>
                </a:lnTo>
                <a:lnTo>
                  <a:pt x="83198" y="100235"/>
                </a:lnTo>
                <a:lnTo>
                  <a:pt x="87016" y="100408"/>
                </a:lnTo>
                <a:lnTo>
                  <a:pt x="87163" y="100520"/>
                </a:lnTo>
                <a:lnTo>
                  <a:pt x="90706" y="99910"/>
                </a:lnTo>
                <a:lnTo>
                  <a:pt x="100181" y="100965"/>
                </a:lnTo>
                <a:lnTo>
                  <a:pt x="109368" y="102245"/>
                </a:lnTo>
                <a:lnTo>
                  <a:pt x="121600" y="104563"/>
                </a:lnTo>
                <a:lnTo>
                  <a:pt x="137159" y="108232"/>
                </a:lnTo>
                <a:lnTo>
                  <a:pt x="138522" y="109918"/>
                </a:lnTo>
                <a:lnTo>
                  <a:pt x="141011" y="106807"/>
                </a:lnTo>
                <a:lnTo>
                  <a:pt x="140567" y="104508"/>
                </a:lnTo>
                <a:lnTo>
                  <a:pt x="143665" y="100164"/>
                </a:lnTo>
                <a:lnTo>
                  <a:pt x="145342" y="96710"/>
                </a:lnTo>
                <a:lnTo>
                  <a:pt x="146142" y="89192"/>
                </a:lnTo>
                <a:lnTo>
                  <a:pt x="148187" y="87503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45626" y="391071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42616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0" y="5765"/>
                </a:moveTo>
                <a:lnTo>
                  <a:pt x="4241" y="7708"/>
                </a:lnTo>
                <a:lnTo>
                  <a:pt x="8140" y="8864"/>
                </a:lnTo>
                <a:lnTo>
                  <a:pt x="10261" y="9309"/>
                </a:lnTo>
                <a:lnTo>
                  <a:pt x="10439" y="6299"/>
                </a:lnTo>
                <a:lnTo>
                  <a:pt x="10972" y="3200"/>
                </a:lnTo>
                <a:lnTo>
                  <a:pt x="11861" y="0"/>
                </a:lnTo>
                <a:lnTo>
                  <a:pt x="4864" y="2222"/>
                </a:lnTo>
                <a:lnTo>
                  <a:pt x="1320" y="4610"/>
                </a:lnTo>
                <a:lnTo>
                  <a:pt x="0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42350" y="368566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76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30564" y="386194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595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16035" y="381939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27465" y="409841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587"/>
                </a:lnTo>
                <a:lnTo>
                  <a:pt x="1854" y="2920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43315" y="381139"/>
            <a:ext cx="11252" cy="9486"/>
          </a:xfrm>
          <a:custGeom>
            <a:avLst/>
            <a:gdLst/>
            <a:ahLst/>
            <a:cxnLst/>
            <a:rect l="l" t="t" r="r" b="b"/>
            <a:pathLst>
              <a:path w="11252" h="9486">
                <a:moveTo>
                  <a:pt x="1066" y="5410"/>
                </a:moveTo>
                <a:lnTo>
                  <a:pt x="1689" y="7708"/>
                </a:lnTo>
                <a:lnTo>
                  <a:pt x="6819" y="8953"/>
                </a:lnTo>
                <a:lnTo>
                  <a:pt x="10718" y="9486"/>
                </a:lnTo>
                <a:lnTo>
                  <a:pt x="11252" y="5143"/>
                </a:lnTo>
                <a:lnTo>
                  <a:pt x="9131" y="2400"/>
                </a:lnTo>
                <a:lnTo>
                  <a:pt x="4876" y="1511"/>
                </a:lnTo>
                <a:lnTo>
                  <a:pt x="0" y="0"/>
                </a:lnTo>
                <a:lnTo>
                  <a:pt x="533" y="2844"/>
                </a:lnTo>
                <a:lnTo>
                  <a:pt x="1066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23478" y="375297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10016" y="387350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51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28443" y="374319"/>
            <a:ext cx="14338" cy="13906"/>
          </a:xfrm>
          <a:custGeom>
            <a:avLst/>
            <a:gdLst/>
            <a:ahLst/>
            <a:cxnLst/>
            <a:rect l="l" t="t" r="r" b="b"/>
            <a:pathLst>
              <a:path w="14338" h="13906">
                <a:moveTo>
                  <a:pt x="1409" y="9486"/>
                </a:moveTo>
                <a:lnTo>
                  <a:pt x="6108" y="11430"/>
                </a:lnTo>
                <a:lnTo>
                  <a:pt x="10452" y="12941"/>
                </a:lnTo>
                <a:lnTo>
                  <a:pt x="14338" y="13906"/>
                </a:lnTo>
                <a:lnTo>
                  <a:pt x="13728" y="11607"/>
                </a:lnTo>
                <a:lnTo>
                  <a:pt x="13106" y="8953"/>
                </a:lnTo>
                <a:lnTo>
                  <a:pt x="12750" y="6121"/>
                </a:lnTo>
                <a:lnTo>
                  <a:pt x="8140" y="4610"/>
                </a:lnTo>
                <a:lnTo>
                  <a:pt x="3365" y="2578"/>
                </a:lnTo>
                <a:lnTo>
                  <a:pt x="0" y="0"/>
                </a:lnTo>
                <a:lnTo>
                  <a:pt x="0" y="2933"/>
                </a:lnTo>
                <a:lnTo>
                  <a:pt x="533" y="6210"/>
                </a:lnTo>
                <a:lnTo>
                  <a:pt x="1409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29853" y="367423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65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8258" y="390626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1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31618" y="391071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36584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11861" y="5765"/>
                </a:moveTo>
                <a:lnTo>
                  <a:pt x="10452" y="4610"/>
                </a:lnTo>
                <a:lnTo>
                  <a:pt x="6908" y="2222"/>
                </a:lnTo>
                <a:lnTo>
                  <a:pt x="0" y="0"/>
                </a:lnTo>
                <a:lnTo>
                  <a:pt x="876" y="3200"/>
                </a:lnTo>
                <a:lnTo>
                  <a:pt x="1320" y="6299"/>
                </a:lnTo>
                <a:lnTo>
                  <a:pt x="1587" y="9309"/>
                </a:lnTo>
                <a:lnTo>
                  <a:pt x="3721" y="8864"/>
                </a:lnTo>
                <a:lnTo>
                  <a:pt x="7518" y="7708"/>
                </a:lnTo>
                <a:lnTo>
                  <a:pt x="11861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37460" y="368566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76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45525" y="386194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595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59520" y="381317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7"/>
                </a:lnTo>
                <a:lnTo>
                  <a:pt x="3454" y="3810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59698" y="409841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0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36495" y="381139"/>
            <a:ext cx="11150" cy="9486"/>
          </a:xfrm>
          <a:custGeom>
            <a:avLst/>
            <a:gdLst/>
            <a:ahLst/>
            <a:cxnLst/>
            <a:rect l="l" t="t" r="r" b="b"/>
            <a:pathLst>
              <a:path w="11150" h="9486">
                <a:moveTo>
                  <a:pt x="0" y="5143"/>
                </a:moveTo>
                <a:lnTo>
                  <a:pt x="533" y="9486"/>
                </a:lnTo>
                <a:lnTo>
                  <a:pt x="4419" y="8953"/>
                </a:lnTo>
                <a:lnTo>
                  <a:pt x="9474" y="7708"/>
                </a:lnTo>
                <a:lnTo>
                  <a:pt x="10096" y="5410"/>
                </a:lnTo>
                <a:lnTo>
                  <a:pt x="10706" y="2844"/>
                </a:lnTo>
                <a:lnTo>
                  <a:pt x="11150" y="0"/>
                </a:lnTo>
                <a:lnTo>
                  <a:pt x="6375" y="1511"/>
                </a:lnTo>
                <a:lnTo>
                  <a:pt x="2120" y="2400"/>
                </a:lnTo>
                <a:lnTo>
                  <a:pt x="0" y="51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74125" y="398856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8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64917" y="403021"/>
            <a:ext cx="11252" cy="10541"/>
          </a:xfrm>
          <a:custGeom>
            <a:avLst/>
            <a:gdLst/>
            <a:ahLst/>
            <a:cxnLst/>
            <a:rect l="l" t="t" r="r" b="b"/>
            <a:pathLst>
              <a:path w="11252" h="10541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20"/>
                </a:lnTo>
                <a:lnTo>
                  <a:pt x="0" y="10541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63597" y="375297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68283" y="388137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64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48268" y="374319"/>
            <a:ext cx="14350" cy="13906"/>
          </a:xfrm>
          <a:custGeom>
            <a:avLst/>
            <a:gdLst/>
            <a:ahLst/>
            <a:cxnLst/>
            <a:rect l="l" t="t" r="r" b="b"/>
            <a:pathLst>
              <a:path w="14350" h="13906">
                <a:moveTo>
                  <a:pt x="12928" y="9486"/>
                </a:moveTo>
                <a:lnTo>
                  <a:pt x="13728" y="6210"/>
                </a:lnTo>
                <a:lnTo>
                  <a:pt x="14262" y="2933"/>
                </a:lnTo>
                <a:lnTo>
                  <a:pt x="14350" y="0"/>
                </a:lnTo>
                <a:lnTo>
                  <a:pt x="10896" y="2578"/>
                </a:lnTo>
                <a:lnTo>
                  <a:pt x="6108" y="4610"/>
                </a:lnTo>
                <a:lnTo>
                  <a:pt x="1600" y="6121"/>
                </a:lnTo>
                <a:lnTo>
                  <a:pt x="1155" y="8953"/>
                </a:lnTo>
                <a:lnTo>
                  <a:pt x="622" y="11607"/>
                </a:lnTo>
                <a:lnTo>
                  <a:pt x="0" y="13906"/>
                </a:lnTo>
                <a:lnTo>
                  <a:pt x="3898" y="12941"/>
                </a:lnTo>
                <a:lnTo>
                  <a:pt x="8242" y="11430"/>
                </a:lnTo>
                <a:lnTo>
                  <a:pt x="12928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0135" y="367423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65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56066" y="390626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1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39594" y="400189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54389" y="411086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35441" y="417906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73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1631" y="408597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197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43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7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20023" y="414451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24278" y="422770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09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39861" y="411518"/>
            <a:ext cx="7708" cy="8775"/>
          </a:xfrm>
          <a:custGeom>
            <a:avLst/>
            <a:gdLst/>
            <a:ahLst/>
            <a:cxnLst/>
            <a:rect l="l" t="t" r="r" b="b"/>
            <a:pathLst>
              <a:path w="7708" h="8775">
                <a:moveTo>
                  <a:pt x="5321" y="3809"/>
                </a:moveTo>
                <a:lnTo>
                  <a:pt x="4076" y="0"/>
                </a:lnTo>
                <a:lnTo>
                  <a:pt x="0" y="6210"/>
                </a:lnTo>
                <a:lnTo>
                  <a:pt x="7708" y="8775"/>
                </a:lnTo>
                <a:lnTo>
                  <a:pt x="5321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47569" y="409130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45271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62441" y="414451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55710" y="422770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09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40394" y="411518"/>
            <a:ext cx="7696" cy="8775"/>
          </a:xfrm>
          <a:custGeom>
            <a:avLst/>
            <a:gdLst/>
            <a:ahLst/>
            <a:cxnLst/>
            <a:rect l="l" t="t" r="r" b="b"/>
            <a:pathLst>
              <a:path w="7696" h="8775">
                <a:moveTo>
                  <a:pt x="2476" y="3809"/>
                </a:moveTo>
                <a:lnTo>
                  <a:pt x="0" y="8775"/>
                </a:lnTo>
                <a:lnTo>
                  <a:pt x="7696" y="6210"/>
                </a:lnTo>
                <a:lnTo>
                  <a:pt x="3708" y="0"/>
                </a:lnTo>
                <a:lnTo>
                  <a:pt x="2476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32774" y="409130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37117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64877" y="356527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7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2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03195" y="356527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2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7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51913" y="390448"/>
            <a:ext cx="86436" cy="34737"/>
          </a:xfrm>
          <a:custGeom>
            <a:avLst/>
            <a:gdLst/>
            <a:ahLst/>
            <a:cxnLst/>
            <a:rect l="l" t="t" r="r" b="b"/>
            <a:pathLst>
              <a:path w="86436" h="34737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37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3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1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37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37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31" y="33463"/>
                </a:lnTo>
                <a:lnTo>
                  <a:pt x="73267" y="34737"/>
                </a:lnTo>
                <a:lnTo>
                  <a:pt x="82461" y="32631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1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37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81669" y="394080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40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797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37"/>
                </a:lnTo>
                <a:lnTo>
                  <a:pt x="0" y="19304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3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4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87333" y="404355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0" y="6642"/>
                </a:moveTo>
                <a:lnTo>
                  <a:pt x="6286" y="10617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8941" y="404177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17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93010" y="403644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29231" y="421182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41" y="10752"/>
                </a:lnTo>
                <a:lnTo>
                  <a:pt x="13639" y="10528"/>
                </a:lnTo>
                <a:lnTo>
                  <a:pt x="18783" y="3632"/>
                </a:lnTo>
                <a:lnTo>
                  <a:pt x="20548" y="431"/>
                </a:lnTo>
                <a:lnTo>
                  <a:pt x="17360" y="0"/>
                </a:lnTo>
                <a:close/>
              </a:path>
              <a:path w="20548" h="13817">
                <a:moveTo>
                  <a:pt x="3881" y="11523"/>
                </a:moveTo>
                <a:lnTo>
                  <a:pt x="0" y="10007"/>
                </a:lnTo>
                <a:lnTo>
                  <a:pt x="2311" y="11684"/>
                </a:lnTo>
                <a:lnTo>
                  <a:pt x="3881" y="11523"/>
                </a:lnTo>
                <a:close/>
              </a:path>
              <a:path w="20548" h="13817">
                <a:moveTo>
                  <a:pt x="11441" y="10752"/>
                </a:moveTo>
                <a:lnTo>
                  <a:pt x="3881" y="11523"/>
                </a:lnTo>
                <a:lnTo>
                  <a:pt x="9753" y="13817"/>
                </a:lnTo>
                <a:lnTo>
                  <a:pt x="11441" y="107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39327" y="421004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4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93886" y="324726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93264" y="323316"/>
            <a:ext cx="5588" cy="6731"/>
          </a:xfrm>
          <a:custGeom>
            <a:avLst/>
            <a:gdLst/>
            <a:ahLst/>
            <a:cxnLst/>
            <a:rect l="l" t="t" r="r" b="b"/>
            <a:pathLst>
              <a:path w="5588" h="6731">
                <a:moveTo>
                  <a:pt x="3987" y="6731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6457" y="329780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3442" y="334645"/>
            <a:ext cx="5676" cy="6730"/>
          </a:xfrm>
          <a:custGeom>
            <a:avLst/>
            <a:gdLst/>
            <a:ahLst/>
            <a:cxnLst/>
            <a:rect l="l" t="t" r="r" b="b"/>
            <a:pathLst>
              <a:path w="5676" h="6730">
                <a:moveTo>
                  <a:pt x="2578" y="6730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7"/>
                </a:lnTo>
                <a:lnTo>
                  <a:pt x="0" y="5499"/>
                </a:lnTo>
                <a:lnTo>
                  <a:pt x="2578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8319" y="329603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4331" y="330479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22"/>
                </a:lnTo>
                <a:lnTo>
                  <a:pt x="3187" y="3454"/>
                </a:lnTo>
                <a:lnTo>
                  <a:pt x="3721" y="533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43671" y="431888"/>
            <a:ext cx="6642" cy="6730"/>
          </a:xfrm>
          <a:custGeom>
            <a:avLst/>
            <a:gdLst/>
            <a:ahLst/>
            <a:cxnLst/>
            <a:rect l="l" t="t" r="r" b="b"/>
            <a:pathLst>
              <a:path w="6642" h="6730">
                <a:moveTo>
                  <a:pt x="1333" y="6730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36406" y="434022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0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81047" y="340931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64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64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4501" y="343687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84158" y="459346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1"/>
                </a:lnTo>
                <a:lnTo>
                  <a:pt x="18269" y="247918"/>
                </a:lnTo>
                <a:lnTo>
                  <a:pt x="31417" y="253944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2520" y="503809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62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198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80"/>
                </a:lnTo>
                <a:lnTo>
                  <a:pt x="33210" y="20015"/>
                </a:lnTo>
                <a:lnTo>
                  <a:pt x="31876" y="19215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18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2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5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08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39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19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44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39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53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689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0"/>
                </a:lnTo>
                <a:lnTo>
                  <a:pt x="41884" y="66243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0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75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3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799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799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8" y="179628"/>
                </a:lnTo>
                <a:lnTo>
                  <a:pt x="47482" y="166148"/>
                </a:lnTo>
                <a:lnTo>
                  <a:pt x="45605" y="153835"/>
                </a:lnTo>
                <a:lnTo>
                  <a:pt x="45161" y="150736"/>
                </a:lnTo>
                <a:lnTo>
                  <a:pt x="46227" y="147116"/>
                </a:lnTo>
                <a:lnTo>
                  <a:pt x="45961" y="143827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72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54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3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71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19"/>
                </a:lnTo>
                <a:lnTo>
                  <a:pt x="138074" y="131432"/>
                </a:lnTo>
                <a:lnTo>
                  <a:pt x="134620" y="130454"/>
                </a:lnTo>
                <a:lnTo>
                  <a:pt x="130365" y="127888"/>
                </a:lnTo>
                <a:lnTo>
                  <a:pt x="125577" y="123545"/>
                </a:lnTo>
                <a:lnTo>
                  <a:pt x="123634" y="118592"/>
                </a:lnTo>
                <a:lnTo>
                  <a:pt x="123456" y="116725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56"/>
                </a:lnTo>
                <a:lnTo>
                  <a:pt x="118325" y="89798"/>
                </a:lnTo>
                <a:lnTo>
                  <a:pt x="110933" y="79314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2520" y="515238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1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30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00"/>
                </a:lnTo>
                <a:lnTo>
                  <a:pt x="8579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889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89" y="27892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49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2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89" y="27892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51024" y="571919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47036" y="612927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52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32952" y="675627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71217" y="685546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671915" y="678281"/>
            <a:ext cx="5676" cy="12839"/>
          </a:xfrm>
          <a:custGeom>
            <a:avLst/>
            <a:gdLst/>
            <a:ahLst/>
            <a:cxnLst/>
            <a:rect l="l" t="t" r="r" b="b"/>
            <a:pathLst>
              <a:path w="5676" h="12839">
                <a:moveTo>
                  <a:pt x="0" y="11518"/>
                </a:moveTo>
                <a:lnTo>
                  <a:pt x="2832" y="12839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08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651100" y="583514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58822" y="576694"/>
            <a:ext cx="10972" cy="49120"/>
          </a:xfrm>
          <a:custGeom>
            <a:avLst/>
            <a:gdLst/>
            <a:ahLst/>
            <a:cxnLst/>
            <a:rect l="l" t="t" r="r" b="b"/>
            <a:pathLst>
              <a:path w="10972" h="49120">
                <a:moveTo>
                  <a:pt x="7264" y="4965"/>
                </a:moveTo>
                <a:lnTo>
                  <a:pt x="10972" y="0"/>
                </a:lnTo>
                <a:lnTo>
                  <a:pt x="6231" y="309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0" y="8556"/>
                </a:lnTo>
                <a:lnTo>
                  <a:pt x="7264" y="4965"/>
                </a:lnTo>
                <a:close/>
              </a:path>
              <a:path w="10972" h="49120">
                <a:moveTo>
                  <a:pt x="26924" y="13728"/>
                </a:moveTo>
                <a:lnTo>
                  <a:pt x="27457" y="13195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297"/>
                </a:lnTo>
                <a:lnTo>
                  <a:pt x="89446" y="36842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39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4" y="460"/>
                </a:lnTo>
                <a:lnTo>
                  <a:pt x="37698" y="-249"/>
                </a:lnTo>
                <a:lnTo>
                  <a:pt x="35242" y="-698"/>
                </a:lnTo>
                <a:lnTo>
                  <a:pt x="24523" y="-2921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85"/>
                </a:lnTo>
                <a:lnTo>
                  <a:pt x="13995" y="-13639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7"/>
                </a:lnTo>
                <a:lnTo>
                  <a:pt x="10185" y="-40563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1" y="309"/>
                </a:lnTo>
                <a:lnTo>
                  <a:pt x="10007" y="-3543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0" y="8556"/>
                </a:lnTo>
                <a:lnTo>
                  <a:pt x="3809" y="9918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6"/>
                </a:lnTo>
                <a:lnTo>
                  <a:pt x="13284" y="73698"/>
                </a:lnTo>
                <a:lnTo>
                  <a:pt x="14604" y="77228"/>
                </a:lnTo>
                <a:lnTo>
                  <a:pt x="16827" y="73075"/>
                </a:lnTo>
                <a:lnTo>
                  <a:pt x="15760" y="67132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22"/>
                </a:lnTo>
                <a:lnTo>
                  <a:pt x="26034" y="27990"/>
                </a:lnTo>
                <a:lnTo>
                  <a:pt x="25946" y="26835"/>
                </a:lnTo>
                <a:lnTo>
                  <a:pt x="23202" y="26835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379" y="426491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85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587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1"/>
                </a:lnTo>
                <a:lnTo>
                  <a:pt x="47472" y="5841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41"/>
                </a:lnTo>
                <a:lnTo>
                  <a:pt x="34099" y="6019"/>
                </a:lnTo>
                <a:lnTo>
                  <a:pt x="37287" y="5841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65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587"/>
                </a:lnTo>
                <a:lnTo>
                  <a:pt x="16205" y="5219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74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85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85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28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0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39594" y="442429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7"/>
                </a:lnTo>
                <a:lnTo>
                  <a:pt x="77419" y="1777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43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19"/>
                </a:lnTo>
                <a:lnTo>
                  <a:pt x="66611" y="6197"/>
                </a:lnTo>
                <a:lnTo>
                  <a:pt x="68021" y="2743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197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74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08"/>
                </a:lnTo>
                <a:lnTo>
                  <a:pt x="10718" y="5321"/>
                </a:lnTo>
                <a:lnTo>
                  <a:pt x="7797" y="6108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74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63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08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19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8273" y="432155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8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19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19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09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40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09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64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294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197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09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09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51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59088" y="363080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56066" y="369366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5634" y="376097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6866" y="381850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76"/>
                </a:moveTo>
                <a:lnTo>
                  <a:pt x="0" y="2133"/>
                </a:lnTo>
                <a:lnTo>
                  <a:pt x="2743" y="2921"/>
                </a:lnTo>
                <a:lnTo>
                  <a:pt x="3376" y="2326"/>
                </a:lnTo>
                <a:lnTo>
                  <a:pt x="3009" y="2476"/>
                </a:lnTo>
                <a:close/>
              </a:path>
              <a:path w="5854" h="2921">
                <a:moveTo>
                  <a:pt x="5854" y="0"/>
                </a:moveTo>
                <a:lnTo>
                  <a:pt x="3376" y="232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8644" y="388048"/>
            <a:ext cx="5753" cy="2666"/>
          </a:xfrm>
          <a:custGeom>
            <a:avLst/>
            <a:gdLst/>
            <a:ahLst/>
            <a:cxnLst/>
            <a:rect l="l" t="t" r="r" b="b"/>
            <a:pathLst>
              <a:path w="5753" h="2666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6">
                <a:moveTo>
                  <a:pt x="2772" y="2362"/>
                </a:moveTo>
                <a:lnTo>
                  <a:pt x="0" y="0"/>
                </a:lnTo>
                <a:lnTo>
                  <a:pt x="2387" y="2666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63241" y="393903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63152" y="399034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387"/>
                </a:moveTo>
                <a:lnTo>
                  <a:pt x="0" y="2387"/>
                </a:lnTo>
                <a:lnTo>
                  <a:pt x="3809" y="2654"/>
                </a:lnTo>
                <a:lnTo>
                  <a:pt x="4438" y="1872"/>
                </a:lnTo>
                <a:lnTo>
                  <a:pt x="3022" y="2387"/>
                </a:lnTo>
                <a:close/>
              </a:path>
              <a:path w="5943" h="2654">
                <a:moveTo>
                  <a:pt x="5943" y="0"/>
                </a:moveTo>
                <a:lnTo>
                  <a:pt x="4438" y="1872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66429" y="404533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4839" y="358203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06" y="43626"/>
                </a:moveTo>
                <a:lnTo>
                  <a:pt x="8340" y="42402"/>
                </a:lnTo>
                <a:lnTo>
                  <a:pt x="8313" y="43218"/>
                </a:lnTo>
                <a:lnTo>
                  <a:pt x="9106" y="43626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06" y="43626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8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3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1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83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1"/>
                </a:lnTo>
                <a:lnTo>
                  <a:pt x="8539" y="20357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3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4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2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618601" y="404533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13203" y="358203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52" y="43560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52" y="43560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8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1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3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4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3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57"/>
                </a:lnTo>
                <a:lnTo>
                  <a:pt x="10218" y="32671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83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4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52" y="43560"/>
                </a:lnTo>
                <a:lnTo>
                  <a:pt x="14516" y="43218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21966" y="400189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42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790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2"/>
                </a:lnTo>
                <a:lnTo>
                  <a:pt x="31000" y="16382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81"/>
                </a:lnTo>
                <a:lnTo>
                  <a:pt x="10629" y="15138"/>
                </a:lnTo>
                <a:lnTo>
                  <a:pt x="11696" y="11683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3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41016" y="500799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625420" y="403021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2"/>
                </a:moveTo>
                <a:lnTo>
                  <a:pt x="21615" y="11772"/>
                </a:lnTo>
                <a:lnTo>
                  <a:pt x="24625" y="12039"/>
                </a:lnTo>
                <a:lnTo>
                  <a:pt x="27368" y="11430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01773" y="620267"/>
            <a:ext cx="36487" cy="61290"/>
          </a:xfrm>
          <a:custGeom>
            <a:avLst/>
            <a:gdLst/>
            <a:ahLst/>
            <a:cxnLst/>
            <a:rect l="l" t="t" r="r" b="b"/>
            <a:pathLst>
              <a:path w="36487" h="61290">
                <a:moveTo>
                  <a:pt x="18237" y="54114"/>
                </a:moveTo>
                <a:lnTo>
                  <a:pt x="20815" y="51816"/>
                </a:lnTo>
                <a:lnTo>
                  <a:pt x="22758" y="48183"/>
                </a:lnTo>
                <a:lnTo>
                  <a:pt x="24612" y="45351"/>
                </a:lnTo>
                <a:lnTo>
                  <a:pt x="27990" y="42430"/>
                </a:lnTo>
                <a:lnTo>
                  <a:pt x="29933" y="40132"/>
                </a:lnTo>
                <a:lnTo>
                  <a:pt x="32677" y="36855"/>
                </a:lnTo>
                <a:lnTo>
                  <a:pt x="34798" y="33045"/>
                </a:lnTo>
                <a:lnTo>
                  <a:pt x="36487" y="28790"/>
                </a:lnTo>
                <a:lnTo>
                  <a:pt x="34188" y="25869"/>
                </a:lnTo>
                <a:lnTo>
                  <a:pt x="32143" y="22059"/>
                </a:lnTo>
                <a:lnTo>
                  <a:pt x="31610" y="17538"/>
                </a:lnTo>
                <a:lnTo>
                  <a:pt x="31000" y="12674"/>
                </a:lnTo>
                <a:lnTo>
                  <a:pt x="31877" y="8509"/>
                </a:lnTo>
                <a:lnTo>
                  <a:pt x="32410" y="5143"/>
                </a:lnTo>
                <a:lnTo>
                  <a:pt x="31788" y="2400"/>
                </a:lnTo>
                <a:lnTo>
                  <a:pt x="28600" y="0"/>
                </a:lnTo>
                <a:lnTo>
                  <a:pt x="24790" y="1333"/>
                </a:lnTo>
                <a:lnTo>
                  <a:pt x="20904" y="2044"/>
                </a:lnTo>
                <a:lnTo>
                  <a:pt x="18237" y="1778"/>
                </a:lnTo>
                <a:lnTo>
                  <a:pt x="16649" y="3276"/>
                </a:lnTo>
                <a:lnTo>
                  <a:pt x="17272" y="5854"/>
                </a:lnTo>
                <a:lnTo>
                  <a:pt x="17272" y="6121"/>
                </a:lnTo>
                <a:lnTo>
                  <a:pt x="16738" y="16662"/>
                </a:lnTo>
                <a:lnTo>
                  <a:pt x="20726" y="21882"/>
                </a:lnTo>
                <a:lnTo>
                  <a:pt x="25501" y="28524"/>
                </a:lnTo>
                <a:lnTo>
                  <a:pt x="26123" y="29413"/>
                </a:lnTo>
                <a:lnTo>
                  <a:pt x="28867" y="31889"/>
                </a:lnTo>
                <a:lnTo>
                  <a:pt x="29053" y="32861"/>
                </a:lnTo>
                <a:lnTo>
                  <a:pt x="22312" y="44574"/>
                </a:lnTo>
                <a:lnTo>
                  <a:pt x="15316" y="54292"/>
                </a:lnTo>
                <a:lnTo>
                  <a:pt x="12573" y="54914"/>
                </a:lnTo>
                <a:lnTo>
                  <a:pt x="8940" y="56959"/>
                </a:lnTo>
                <a:lnTo>
                  <a:pt x="5308" y="58458"/>
                </a:lnTo>
                <a:lnTo>
                  <a:pt x="0" y="59880"/>
                </a:lnTo>
                <a:lnTo>
                  <a:pt x="3276" y="61290"/>
                </a:lnTo>
                <a:lnTo>
                  <a:pt x="6108" y="60413"/>
                </a:lnTo>
                <a:lnTo>
                  <a:pt x="10363" y="58724"/>
                </a:lnTo>
                <a:lnTo>
                  <a:pt x="13373" y="58635"/>
                </a:lnTo>
                <a:lnTo>
                  <a:pt x="15938" y="57302"/>
                </a:lnTo>
                <a:lnTo>
                  <a:pt x="16649" y="56870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36584" y="543394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57044" y="479983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11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69"/>
                </a:lnTo>
                <a:lnTo>
                  <a:pt x="14173" y="18249"/>
                </a:lnTo>
                <a:lnTo>
                  <a:pt x="17805" y="15938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53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84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1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46236" y="473608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4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32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40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68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25954" y="496811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490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44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67"/>
                </a:lnTo>
                <a:lnTo>
                  <a:pt x="105041" y="123456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35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59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5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11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73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40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6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6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8"/>
                </a:lnTo>
                <a:lnTo>
                  <a:pt x="133688" y="100973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62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67"/>
                </a:lnTo>
                <a:lnTo>
                  <a:pt x="8686" y="187236"/>
                </a:lnTo>
                <a:lnTo>
                  <a:pt x="9220" y="184213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0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20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6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42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58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61"/>
                </a:lnTo>
                <a:lnTo>
                  <a:pt x="37553" y="135508"/>
                </a:lnTo>
                <a:lnTo>
                  <a:pt x="40131" y="131965"/>
                </a:lnTo>
                <a:lnTo>
                  <a:pt x="42252" y="136397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84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6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2" y="181764"/>
                </a:lnTo>
                <a:lnTo>
                  <a:pt x="56506" y="169530"/>
                </a:lnTo>
                <a:lnTo>
                  <a:pt x="55803" y="164020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291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09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15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297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33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3"/>
                </a:lnTo>
                <a:lnTo>
                  <a:pt x="52171" y="160832"/>
                </a:lnTo>
                <a:lnTo>
                  <a:pt x="54048" y="173142"/>
                </a:lnTo>
                <a:lnTo>
                  <a:pt x="54664" y="186623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3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23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07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47"/>
                </a:lnTo>
                <a:lnTo>
                  <a:pt x="30822" y="115493"/>
                </a:lnTo>
                <a:lnTo>
                  <a:pt x="30467" y="116725"/>
                </a:lnTo>
                <a:lnTo>
                  <a:pt x="27457" y="116547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56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4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15"/>
                </a:lnTo>
                <a:lnTo>
                  <a:pt x="26047" y="54736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6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1"/>
                </a:lnTo>
                <a:lnTo>
                  <a:pt x="23914" y="130187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1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892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6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9"/>
                </a:lnTo>
                <a:lnTo>
                  <a:pt x="46717" y="55658"/>
                </a:lnTo>
                <a:lnTo>
                  <a:pt x="48183" y="66154"/>
                </a:lnTo>
                <a:lnTo>
                  <a:pt x="48894" y="69430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493"/>
                </a:lnTo>
                <a:lnTo>
                  <a:pt x="58635" y="9740"/>
                </a:lnTo>
                <a:lnTo>
                  <a:pt x="58813" y="4698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26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1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8"/>
                </a:lnTo>
                <a:lnTo>
                  <a:pt x="20548" y="4787"/>
                </a:lnTo>
                <a:lnTo>
                  <a:pt x="21081" y="8762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0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0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13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595"/>
                </a:lnTo>
                <a:lnTo>
                  <a:pt x="11163" y="40385"/>
                </a:lnTo>
                <a:lnTo>
                  <a:pt x="6553" y="40385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6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7"/>
                </a:moveTo>
                <a:lnTo>
                  <a:pt x="23604" y="135861"/>
                </a:lnTo>
                <a:lnTo>
                  <a:pt x="23552" y="136820"/>
                </a:lnTo>
                <a:lnTo>
                  <a:pt x="23647" y="136397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8281" y="525691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88565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5232" y="2476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0"/>
                </a:lnTo>
                <a:lnTo>
                  <a:pt x="18338" y="18516"/>
                </a:lnTo>
                <a:lnTo>
                  <a:pt x="24536" y="16027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5154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1155" y="33921"/>
                </a:moveTo>
                <a:lnTo>
                  <a:pt x="0" y="35775"/>
                </a:lnTo>
                <a:lnTo>
                  <a:pt x="8940" y="41528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01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27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4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893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35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797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1" y="37272"/>
                </a:lnTo>
                <a:lnTo>
                  <a:pt x="16471" y="36842"/>
                </a:lnTo>
                <a:lnTo>
                  <a:pt x="12750" y="37274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08224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09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09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1185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61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63850" y="433133"/>
            <a:ext cx="4952" cy="4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08847" y="392836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2"/>
                </a:lnTo>
                <a:lnTo>
                  <a:pt x="62268" y="51549"/>
                </a:lnTo>
                <a:lnTo>
                  <a:pt x="61888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22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1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2989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25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02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9" y="14565"/>
                </a:moveTo>
                <a:lnTo>
                  <a:pt x="16560" y="25145"/>
                </a:lnTo>
                <a:lnTo>
                  <a:pt x="15199" y="25978"/>
                </a:lnTo>
                <a:lnTo>
                  <a:pt x="11912" y="31059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22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8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4" y="11788"/>
                </a:lnTo>
                <a:lnTo>
                  <a:pt x="12369" y="14565"/>
                </a:lnTo>
                <a:close/>
              </a:path>
              <a:path w="82637" h="100964">
                <a:moveTo>
                  <a:pt x="59867" y="45694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8" y="51541"/>
                </a:lnTo>
                <a:lnTo>
                  <a:pt x="61834" y="50492"/>
                </a:lnTo>
                <a:lnTo>
                  <a:pt x="59867" y="4569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25876" y="397090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099"/>
                </a:lnTo>
                <a:lnTo>
                  <a:pt x="24071" y="43808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03"/>
                </a:lnTo>
                <a:lnTo>
                  <a:pt x="22645" y="24002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099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06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4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52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7" y="39286"/>
                </a:lnTo>
                <a:lnTo>
                  <a:pt x="18937" y="41528"/>
                </a:lnTo>
                <a:lnTo>
                  <a:pt x="24071" y="43808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19"/>
                </a:lnTo>
                <a:lnTo>
                  <a:pt x="8143" y="23820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16022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08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07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08"/>
                </a:lnTo>
                <a:lnTo>
                  <a:pt x="48637" y="26137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48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390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83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60307" y="534720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4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3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00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53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8"/>
                </a:lnTo>
                <a:lnTo>
                  <a:pt x="27101" y="48006"/>
                </a:lnTo>
                <a:lnTo>
                  <a:pt x="29489" y="41884"/>
                </a:lnTo>
                <a:lnTo>
                  <a:pt x="30967" y="41848"/>
                </a:lnTo>
                <a:lnTo>
                  <a:pt x="44459" y="40044"/>
                </a:lnTo>
                <a:lnTo>
                  <a:pt x="41452" y="30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64739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4" y="27738"/>
                </a:lnTo>
                <a:lnTo>
                  <a:pt x="36236" y="20372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15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0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395"/>
                </a:lnTo>
                <a:lnTo>
                  <a:pt x="8674" y="15760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82443" y="536663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71382" y="542785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36660" y="606996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04"/>
                </a:moveTo>
                <a:lnTo>
                  <a:pt x="9207" y="8585"/>
                </a:lnTo>
                <a:lnTo>
                  <a:pt x="8064" y="3886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24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0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31427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8"/>
                </a:lnTo>
                <a:lnTo>
                  <a:pt x="11607" y="11074"/>
                </a:lnTo>
                <a:lnTo>
                  <a:pt x="10363" y="9651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27008" y="626833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19032" y="636841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54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49"/>
                </a:lnTo>
                <a:lnTo>
                  <a:pt x="15446" y="20761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40914" y="579450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893"/>
                </a:lnTo>
                <a:lnTo>
                  <a:pt x="2209" y="16738"/>
                </a:lnTo>
                <a:lnTo>
                  <a:pt x="1765" y="20891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3"/>
                </a:lnTo>
                <a:lnTo>
                  <a:pt x="8407" y="20193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29662" y="485305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7015" y="524446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43835" y="579716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34005" y="488137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1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10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14955" y="484504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087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1" y="78137"/>
                </a:lnTo>
                <a:lnTo>
                  <a:pt x="24083" y="86827"/>
                </a:lnTo>
                <a:lnTo>
                  <a:pt x="23647" y="88912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7" y="88467"/>
                </a:lnTo>
                <a:lnTo>
                  <a:pt x="48539" y="85369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087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07"/>
                </a:lnTo>
                <a:lnTo>
                  <a:pt x="6299" y="71907"/>
                </a:lnTo>
                <a:lnTo>
                  <a:pt x="8597" y="68541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3635" y="636841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8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78"/>
                </a:lnTo>
                <a:lnTo>
                  <a:pt x="31254" y="99252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8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3"/>
                </a:lnTo>
                <a:lnTo>
                  <a:pt x="8961" y="21500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35237" y="486981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06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3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3"/>
                </a:lnTo>
                <a:lnTo>
                  <a:pt x="0" y="28079"/>
                </a:lnTo>
                <a:lnTo>
                  <a:pt x="1511" y="32321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41181" y="534009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10625" y="552691"/>
            <a:ext cx="95554" cy="149504"/>
          </a:xfrm>
          <a:custGeom>
            <a:avLst/>
            <a:gdLst/>
            <a:ahLst/>
            <a:cxnLst/>
            <a:rect l="l" t="t" r="r" b="b"/>
            <a:pathLst>
              <a:path w="95554" h="149504">
                <a:moveTo>
                  <a:pt x="9740" y="84493"/>
                </a:moveTo>
                <a:lnTo>
                  <a:pt x="11061" y="85115"/>
                </a:lnTo>
                <a:lnTo>
                  <a:pt x="13982" y="86004"/>
                </a:lnTo>
                <a:lnTo>
                  <a:pt x="17703" y="84150"/>
                </a:lnTo>
                <a:lnTo>
                  <a:pt x="20269" y="93002"/>
                </a:lnTo>
                <a:lnTo>
                  <a:pt x="29311" y="87160"/>
                </a:lnTo>
                <a:lnTo>
                  <a:pt x="34086" y="84150"/>
                </a:lnTo>
                <a:lnTo>
                  <a:pt x="37185" y="85826"/>
                </a:lnTo>
                <a:lnTo>
                  <a:pt x="45432" y="90555"/>
                </a:lnTo>
                <a:lnTo>
                  <a:pt x="44450" y="86626"/>
                </a:lnTo>
                <a:lnTo>
                  <a:pt x="44183" y="79806"/>
                </a:lnTo>
                <a:lnTo>
                  <a:pt x="44894" y="76530"/>
                </a:lnTo>
                <a:lnTo>
                  <a:pt x="43129" y="73609"/>
                </a:lnTo>
                <a:lnTo>
                  <a:pt x="43395" y="70599"/>
                </a:lnTo>
                <a:lnTo>
                  <a:pt x="45250" y="65989"/>
                </a:lnTo>
                <a:lnTo>
                  <a:pt x="41262" y="59347"/>
                </a:lnTo>
                <a:lnTo>
                  <a:pt x="38341" y="52616"/>
                </a:lnTo>
                <a:lnTo>
                  <a:pt x="43395" y="45707"/>
                </a:lnTo>
                <a:lnTo>
                  <a:pt x="42506" y="42964"/>
                </a:lnTo>
                <a:lnTo>
                  <a:pt x="38696" y="46951"/>
                </a:lnTo>
                <a:lnTo>
                  <a:pt x="40817" y="43141"/>
                </a:lnTo>
                <a:lnTo>
                  <a:pt x="40640" y="38531"/>
                </a:lnTo>
                <a:lnTo>
                  <a:pt x="38963" y="35610"/>
                </a:lnTo>
                <a:lnTo>
                  <a:pt x="35509" y="32245"/>
                </a:lnTo>
                <a:lnTo>
                  <a:pt x="36753" y="35166"/>
                </a:lnTo>
                <a:lnTo>
                  <a:pt x="35953" y="39420"/>
                </a:lnTo>
                <a:lnTo>
                  <a:pt x="34175" y="41630"/>
                </a:lnTo>
                <a:lnTo>
                  <a:pt x="35242" y="62890"/>
                </a:lnTo>
                <a:lnTo>
                  <a:pt x="37630" y="68110"/>
                </a:lnTo>
                <a:lnTo>
                  <a:pt x="38519" y="73164"/>
                </a:lnTo>
                <a:lnTo>
                  <a:pt x="38874" y="75907"/>
                </a:lnTo>
                <a:lnTo>
                  <a:pt x="37274" y="75907"/>
                </a:lnTo>
                <a:lnTo>
                  <a:pt x="34442" y="72720"/>
                </a:lnTo>
                <a:lnTo>
                  <a:pt x="33210" y="72364"/>
                </a:lnTo>
                <a:lnTo>
                  <a:pt x="30378" y="56248"/>
                </a:lnTo>
                <a:lnTo>
                  <a:pt x="23025" y="58991"/>
                </a:lnTo>
                <a:lnTo>
                  <a:pt x="21452" y="50050"/>
                </a:lnTo>
                <a:lnTo>
                  <a:pt x="20358" y="50050"/>
                </a:lnTo>
                <a:lnTo>
                  <a:pt x="19012" y="48069"/>
                </a:lnTo>
                <a:lnTo>
                  <a:pt x="12484" y="52260"/>
                </a:lnTo>
                <a:lnTo>
                  <a:pt x="4952" y="42875"/>
                </a:lnTo>
                <a:lnTo>
                  <a:pt x="965" y="50660"/>
                </a:lnTo>
                <a:lnTo>
                  <a:pt x="0" y="55625"/>
                </a:lnTo>
                <a:lnTo>
                  <a:pt x="0" y="74142"/>
                </a:lnTo>
                <a:lnTo>
                  <a:pt x="1765" y="76174"/>
                </a:lnTo>
                <a:lnTo>
                  <a:pt x="5486" y="80429"/>
                </a:lnTo>
                <a:lnTo>
                  <a:pt x="7607" y="78028"/>
                </a:lnTo>
                <a:lnTo>
                  <a:pt x="7429" y="81572"/>
                </a:lnTo>
                <a:lnTo>
                  <a:pt x="9740" y="84493"/>
                </a:lnTo>
                <a:close/>
              </a:path>
              <a:path w="95554" h="149504">
                <a:moveTo>
                  <a:pt x="47993" y="73787"/>
                </a:moveTo>
                <a:lnTo>
                  <a:pt x="51003" y="67932"/>
                </a:lnTo>
                <a:lnTo>
                  <a:pt x="49060" y="64833"/>
                </a:lnTo>
                <a:lnTo>
                  <a:pt x="46316" y="58191"/>
                </a:lnTo>
                <a:lnTo>
                  <a:pt x="51358" y="56959"/>
                </a:lnTo>
                <a:lnTo>
                  <a:pt x="51625" y="55892"/>
                </a:lnTo>
                <a:lnTo>
                  <a:pt x="49949" y="55803"/>
                </a:lnTo>
                <a:lnTo>
                  <a:pt x="43573" y="56514"/>
                </a:lnTo>
                <a:lnTo>
                  <a:pt x="47726" y="68376"/>
                </a:lnTo>
                <a:lnTo>
                  <a:pt x="48348" y="70243"/>
                </a:lnTo>
                <a:lnTo>
                  <a:pt x="46583" y="73787"/>
                </a:lnTo>
                <a:lnTo>
                  <a:pt x="47993" y="73787"/>
                </a:lnTo>
                <a:close/>
              </a:path>
              <a:path w="95554" h="149504">
                <a:moveTo>
                  <a:pt x="47993" y="92024"/>
                </a:moveTo>
                <a:lnTo>
                  <a:pt x="45432" y="90555"/>
                </a:lnTo>
                <a:lnTo>
                  <a:pt x="47146" y="97410"/>
                </a:lnTo>
                <a:lnTo>
                  <a:pt x="47993" y="92024"/>
                </a:lnTo>
                <a:close/>
              </a:path>
              <a:path w="95554" h="149504">
                <a:moveTo>
                  <a:pt x="67128" y="33388"/>
                </a:moveTo>
                <a:lnTo>
                  <a:pt x="62522" y="31800"/>
                </a:lnTo>
                <a:lnTo>
                  <a:pt x="62789" y="33887"/>
                </a:lnTo>
                <a:lnTo>
                  <a:pt x="67128" y="33388"/>
                </a:lnTo>
                <a:close/>
              </a:path>
              <a:path w="95554" h="149504">
                <a:moveTo>
                  <a:pt x="55702" y="87858"/>
                </a:moveTo>
                <a:lnTo>
                  <a:pt x="52603" y="92913"/>
                </a:lnTo>
                <a:lnTo>
                  <a:pt x="51625" y="90408"/>
                </a:lnTo>
                <a:lnTo>
                  <a:pt x="51358" y="89725"/>
                </a:lnTo>
                <a:lnTo>
                  <a:pt x="51625" y="88925"/>
                </a:lnTo>
                <a:lnTo>
                  <a:pt x="51803" y="88391"/>
                </a:lnTo>
                <a:lnTo>
                  <a:pt x="58534" y="77584"/>
                </a:lnTo>
                <a:lnTo>
                  <a:pt x="67310" y="79540"/>
                </a:lnTo>
                <a:lnTo>
                  <a:pt x="73596" y="78828"/>
                </a:lnTo>
                <a:lnTo>
                  <a:pt x="76339" y="77152"/>
                </a:lnTo>
                <a:lnTo>
                  <a:pt x="78371" y="74396"/>
                </a:lnTo>
                <a:lnTo>
                  <a:pt x="79260" y="71653"/>
                </a:lnTo>
                <a:lnTo>
                  <a:pt x="78282" y="69976"/>
                </a:lnTo>
                <a:lnTo>
                  <a:pt x="89890" y="67055"/>
                </a:lnTo>
                <a:lnTo>
                  <a:pt x="88912" y="61379"/>
                </a:lnTo>
                <a:lnTo>
                  <a:pt x="89179" y="55714"/>
                </a:lnTo>
                <a:lnTo>
                  <a:pt x="85813" y="56337"/>
                </a:lnTo>
                <a:lnTo>
                  <a:pt x="95554" y="44373"/>
                </a:lnTo>
                <a:lnTo>
                  <a:pt x="87680" y="40919"/>
                </a:lnTo>
                <a:lnTo>
                  <a:pt x="82537" y="38709"/>
                </a:lnTo>
                <a:lnTo>
                  <a:pt x="78994" y="46862"/>
                </a:lnTo>
                <a:lnTo>
                  <a:pt x="75717" y="45885"/>
                </a:lnTo>
                <a:lnTo>
                  <a:pt x="78104" y="32867"/>
                </a:lnTo>
                <a:lnTo>
                  <a:pt x="69342" y="33134"/>
                </a:lnTo>
                <a:lnTo>
                  <a:pt x="67128" y="33388"/>
                </a:lnTo>
                <a:lnTo>
                  <a:pt x="69964" y="34366"/>
                </a:lnTo>
                <a:lnTo>
                  <a:pt x="70133" y="38696"/>
                </a:lnTo>
                <a:lnTo>
                  <a:pt x="68624" y="50096"/>
                </a:lnTo>
                <a:lnTo>
                  <a:pt x="59601" y="60667"/>
                </a:lnTo>
                <a:lnTo>
                  <a:pt x="55257" y="66522"/>
                </a:lnTo>
                <a:lnTo>
                  <a:pt x="52959" y="71475"/>
                </a:lnTo>
                <a:lnTo>
                  <a:pt x="51625" y="74929"/>
                </a:lnTo>
                <a:lnTo>
                  <a:pt x="50482" y="78117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21"/>
                </a:lnTo>
                <a:lnTo>
                  <a:pt x="56057" y="69443"/>
                </a:lnTo>
                <a:lnTo>
                  <a:pt x="62255" y="59880"/>
                </a:lnTo>
                <a:lnTo>
                  <a:pt x="72440" y="56870"/>
                </a:lnTo>
                <a:lnTo>
                  <a:pt x="68541" y="55181"/>
                </a:lnTo>
                <a:lnTo>
                  <a:pt x="66065" y="56337"/>
                </a:lnTo>
                <a:lnTo>
                  <a:pt x="68808" y="50495"/>
                </a:lnTo>
                <a:lnTo>
                  <a:pt x="71107" y="50660"/>
                </a:lnTo>
                <a:lnTo>
                  <a:pt x="77299" y="54068"/>
                </a:lnTo>
                <a:lnTo>
                  <a:pt x="78830" y="58520"/>
                </a:lnTo>
                <a:lnTo>
                  <a:pt x="66598" y="65277"/>
                </a:lnTo>
                <a:lnTo>
                  <a:pt x="69253" y="73609"/>
                </a:lnTo>
                <a:lnTo>
                  <a:pt x="58089" y="76885"/>
                </a:lnTo>
                <a:lnTo>
                  <a:pt x="55079" y="78473"/>
                </a:lnTo>
                <a:lnTo>
                  <a:pt x="51625" y="83261"/>
                </a:lnTo>
                <a:lnTo>
                  <a:pt x="47726" y="90347"/>
                </a:lnTo>
                <a:lnTo>
                  <a:pt x="49415" y="98933"/>
                </a:lnTo>
                <a:lnTo>
                  <a:pt x="47993" y="100799"/>
                </a:lnTo>
                <a:lnTo>
                  <a:pt x="47146" y="97410"/>
                </a:lnTo>
                <a:lnTo>
                  <a:pt x="46139" y="103809"/>
                </a:lnTo>
                <a:lnTo>
                  <a:pt x="43929" y="107175"/>
                </a:lnTo>
                <a:lnTo>
                  <a:pt x="43129" y="111772"/>
                </a:lnTo>
                <a:lnTo>
                  <a:pt x="42773" y="120281"/>
                </a:lnTo>
                <a:lnTo>
                  <a:pt x="48437" y="117271"/>
                </a:lnTo>
                <a:lnTo>
                  <a:pt x="51625" y="116471"/>
                </a:lnTo>
                <a:lnTo>
                  <a:pt x="54368" y="116293"/>
                </a:lnTo>
                <a:lnTo>
                  <a:pt x="55968" y="117716"/>
                </a:lnTo>
                <a:lnTo>
                  <a:pt x="61699" y="120998"/>
                </a:lnTo>
                <a:lnTo>
                  <a:pt x="69342" y="116827"/>
                </a:lnTo>
                <a:lnTo>
                  <a:pt x="69671" y="119105"/>
                </a:lnTo>
                <a:lnTo>
                  <a:pt x="70675" y="115315"/>
                </a:lnTo>
                <a:lnTo>
                  <a:pt x="75981" y="116497"/>
                </a:lnTo>
                <a:lnTo>
                  <a:pt x="86676" y="117115"/>
                </a:lnTo>
                <a:lnTo>
                  <a:pt x="84137" y="107708"/>
                </a:lnTo>
                <a:lnTo>
                  <a:pt x="94500" y="106730"/>
                </a:lnTo>
                <a:lnTo>
                  <a:pt x="93078" y="98933"/>
                </a:lnTo>
                <a:lnTo>
                  <a:pt x="92455" y="89280"/>
                </a:lnTo>
                <a:lnTo>
                  <a:pt x="83159" y="93535"/>
                </a:lnTo>
                <a:lnTo>
                  <a:pt x="87236" y="79717"/>
                </a:lnTo>
                <a:lnTo>
                  <a:pt x="79971" y="82372"/>
                </a:lnTo>
                <a:lnTo>
                  <a:pt x="75272" y="83172"/>
                </a:lnTo>
                <a:lnTo>
                  <a:pt x="72440" y="85915"/>
                </a:lnTo>
                <a:lnTo>
                  <a:pt x="65265" y="80073"/>
                </a:lnTo>
                <a:lnTo>
                  <a:pt x="60934" y="88747"/>
                </a:lnTo>
                <a:lnTo>
                  <a:pt x="55702" y="87858"/>
                </a:lnTo>
                <a:close/>
              </a:path>
              <a:path w="95554" h="149504">
                <a:moveTo>
                  <a:pt x="62789" y="33887"/>
                </a:moveTo>
                <a:lnTo>
                  <a:pt x="61722" y="34010"/>
                </a:lnTo>
                <a:lnTo>
                  <a:pt x="61810" y="41986"/>
                </a:lnTo>
                <a:lnTo>
                  <a:pt x="63944" y="46862"/>
                </a:lnTo>
                <a:lnTo>
                  <a:pt x="64122" y="44284"/>
                </a:lnTo>
                <a:lnTo>
                  <a:pt x="62789" y="33887"/>
                </a:lnTo>
                <a:close/>
              </a:path>
              <a:path w="95554" h="149504">
                <a:moveTo>
                  <a:pt x="51625" y="56959"/>
                </a:moveTo>
                <a:lnTo>
                  <a:pt x="54114" y="59791"/>
                </a:lnTo>
                <a:lnTo>
                  <a:pt x="54368" y="56781"/>
                </a:lnTo>
                <a:lnTo>
                  <a:pt x="54279" y="49695"/>
                </a:lnTo>
                <a:lnTo>
                  <a:pt x="55613" y="46240"/>
                </a:lnTo>
                <a:lnTo>
                  <a:pt x="56946" y="44640"/>
                </a:lnTo>
                <a:lnTo>
                  <a:pt x="50736" y="45974"/>
                </a:lnTo>
                <a:lnTo>
                  <a:pt x="52070" y="55892"/>
                </a:lnTo>
                <a:lnTo>
                  <a:pt x="51625" y="56959"/>
                </a:lnTo>
                <a:close/>
              </a:path>
              <a:path w="95554" h="149504">
                <a:moveTo>
                  <a:pt x="31965" y="113817"/>
                </a:moveTo>
                <a:lnTo>
                  <a:pt x="33654" y="117271"/>
                </a:lnTo>
                <a:lnTo>
                  <a:pt x="35331" y="118503"/>
                </a:lnTo>
                <a:lnTo>
                  <a:pt x="33210" y="122669"/>
                </a:lnTo>
                <a:lnTo>
                  <a:pt x="33032" y="125234"/>
                </a:lnTo>
                <a:lnTo>
                  <a:pt x="31432" y="128244"/>
                </a:lnTo>
                <a:lnTo>
                  <a:pt x="34975" y="131356"/>
                </a:lnTo>
                <a:lnTo>
                  <a:pt x="37807" y="133565"/>
                </a:lnTo>
                <a:lnTo>
                  <a:pt x="40995" y="131521"/>
                </a:lnTo>
                <a:lnTo>
                  <a:pt x="44272" y="130289"/>
                </a:lnTo>
                <a:lnTo>
                  <a:pt x="44018" y="132232"/>
                </a:lnTo>
                <a:lnTo>
                  <a:pt x="46939" y="136486"/>
                </a:lnTo>
                <a:lnTo>
                  <a:pt x="49593" y="135064"/>
                </a:lnTo>
                <a:lnTo>
                  <a:pt x="51625" y="135775"/>
                </a:lnTo>
                <a:lnTo>
                  <a:pt x="52425" y="138785"/>
                </a:lnTo>
                <a:lnTo>
                  <a:pt x="56502" y="148272"/>
                </a:lnTo>
                <a:lnTo>
                  <a:pt x="62344" y="142951"/>
                </a:lnTo>
                <a:lnTo>
                  <a:pt x="65620" y="147472"/>
                </a:lnTo>
                <a:lnTo>
                  <a:pt x="69964" y="149504"/>
                </a:lnTo>
                <a:lnTo>
                  <a:pt x="72529" y="148882"/>
                </a:lnTo>
                <a:lnTo>
                  <a:pt x="75450" y="148272"/>
                </a:lnTo>
                <a:lnTo>
                  <a:pt x="76517" y="144906"/>
                </a:lnTo>
                <a:lnTo>
                  <a:pt x="94234" y="147561"/>
                </a:lnTo>
                <a:lnTo>
                  <a:pt x="92011" y="135775"/>
                </a:lnTo>
                <a:lnTo>
                  <a:pt x="90335" y="128955"/>
                </a:lnTo>
                <a:lnTo>
                  <a:pt x="83159" y="132943"/>
                </a:lnTo>
                <a:lnTo>
                  <a:pt x="85813" y="123558"/>
                </a:lnTo>
                <a:lnTo>
                  <a:pt x="70675" y="126034"/>
                </a:lnTo>
                <a:lnTo>
                  <a:pt x="69671" y="119105"/>
                </a:lnTo>
                <a:lnTo>
                  <a:pt x="68186" y="124713"/>
                </a:lnTo>
                <a:lnTo>
                  <a:pt x="61699" y="120998"/>
                </a:lnTo>
                <a:lnTo>
                  <a:pt x="57823" y="123113"/>
                </a:lnTo>
                <a:lnTo>
                  <a:pt x="54025" y="124802"/>
                </a:lnTo>
                <a:lnTo>
                  <a:pt x="51625" y="125323"/>
                </a:lnTo>
                <a:lnTo>
                  <a:pt x="48793" y="124447"/>
                </a:lnTo>
                <a:lnTo>
                  <a:pt x="44272" y="122491"/>
                </a:lnTo>
                <a:lnTo>
                  <a:pt x="42595" y="123558"/>
                </a:lnTo>
                <a:lnTo>
                  <a:pt x="42773" y="120281"/>
                </a:lnTo>
                <a:lnTo>
                  <a:pt x="43129" y="111772"/>
                </a:lnTo>
                <a:lnTo>
                  <a:pt x="39585" y="113461"/>
                </a:lnTo>
                <a:lnTo>
                  <a:pt x="38074" y="115049"/>
                </a:lnTo>
                <a:lnTo>
                  <a:pt x="35420" y="114350"/>
                </a:lnTo>
                <a:lnTo>
                  <a:pt x="35687" y="112483"/>
                </a:lnTo>
                <a:lnTo>
                  <a:pt x="42062" y="106108"/>
                </a:lnTo>
                <a:lnTo>
                  <a:pt x="33921" y="104597"/>
                </a:lnTo>
                <a:lnTo>
                  <a:pt x="27177" y="98755"/>
                </a:lnTo>
                <a:lnTo>
                  <a:pt x="27012" y="107873"/>
                </a:lnTo>
                <a:lnTo>
                  <a:pt x="23202" y="113461"/>
                </a:lnTo>
                <a:lnTo>
                  <a:pt x="31965" y="113817"/>
                </a:lnTo>
                <a:close/>
              </a:path>
              <a:path w="95554" h="149504">
                <a:moveTo>
                  <a:pt x="5486" y="8420"/>
                </a:moveTo>
                <a:lnTo>
                  <a:pt x="0" y="10985"/>
                </a:lnTo>
                <a:lnTo>
                  <a:pt x="0" y="28879"/>
                </a:lnTo>
                <a:lnTo>
                  <a:pt x="3098" y="32600"/>
                </a:lnTo>
                <a:lnTo>
                  <a:pt x="7429" y="32689"/>
                </a:lnTo>
                <a:lnTo>
                  <a:pt x="7874" y="43929"/>
                </a:lnTo>
                <a:lnTo>
                  <a:pt x="15849" y="43408"/>
                </a:lnTo>
                <a:lnTo>
                  <a:pt x="19012" y="48069"/>
                </a:lnTo>
                <a:lnTo>
                  <a:pt x="20891" y="46862"/>
                </a:lnTo>
                <a:lnTo>
                  <a:pt x="21452" y="50050"/>
                </a:lnTo>
                <a:lnTo>
                  <a:pt x="24168" y="50050"/>
                </a:lnTo>
                <a:lnTo>
                  <a:pt x="32677" y="52704"/>
                </a:lnTo>
                <a:lnTo>
                  <a:pt x="35242" y="62890"/>
                </a:lnTo>
                <a:lnTo>
                  <a:pt x="34175" y="41630"/>
                </a:lnTo>
                <a:lnTo>
                  <a:pt x="34086" y="50139"/>
                </a:lnTo>
                <a:lnTo>
                  <a:pt x="32054" y="47650"/>
                </a:lnTo>
                <a:lnTo>
                  <a:pt x="32499" y="43497"/>
                </a:lnTo>
                <a:lnTo>
                  <a:pt x="33299" y="40652"/>
                </a:lnTo>
                <a:lnTo>
                  <a:pt x="32232" y="37109"/>
                </a:lnTo>
                <a:lnTo>
                  <a:pt x="30289" y="38087"/>
                </a:lnTo>
                <a:lnTo>
                  <a:pt x="31165" y="31800"/>
                </a:lnTo>
                <a:lnTo>
                  <a:pt x="38785" y="19227"/>
                </a:lnTo>
                <a:lnTo>
                  <a:pt x="27978" y="20726"/>
                </a:lnTo>
                <a:lnTo>
                  <a:pt x="31004" y="6314"/>
                </a:lnTo>
                <a:lnTo>
                  <a:pt x="26629" y="5676"/>
                </a:lnTo>
                <a:lnTo>
                  <a:pt x="20358" y="9486"/>
                </a:lnTo>
                <a:lnTo>
                  <a:pt x="20447" y="5321"/>
                </a:lnTo>
                <a:lnTo>
                  <a:pt x="18237" y="3111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86"/>
                </a:lnTo>
                <a:lnTo>
                  <a:pt x="5486" y="842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39403" y="496011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6"/>
                </a:moveTo>
                <a:lnTo>
                  <a:pt x="26839" y="14068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31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18"/>
                </a:lnTo>
                <a:lnTo>
                  <a:pt x="9651" y="6553"/>
                </a:lnTo>
                <a:lnTo>
                  <a:pt x="9829" y="21082"/>
                </a:lnTo>
                <a:lnTo>
                  <a:pt x="3365" y="23558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58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76"/>
                </a:lnTo>
                <a:lnTo>
                  <a:pt x="39509" y="0"/>
                </a:lnTo>
                <a:lnTo>
                  <a:pt x="36284" y="449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77935" y="518248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6402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10807" y="1231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08"/>
                </a:lnTo>
                <a:lnTo>
                  <a:pt x="4775" y="11417"/>
                </a:lnTo>
                <a:lnTo>
                  <a:pt x="10807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4613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51455" y="543305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098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87320" y="637717"/>
            <a:ext cx="6997" cy="6997"/>
          </a:xfrm>
          <a:custGeom>
            <a:avLst/>
            <a:gdLst/>
            <a:ahLst/>
            <a:cxnLst/>
            <a:rect l="l" t="t" r="r" b="b"/>
            <a:pathLst>
              <a:path w="6997" h="6997">
                <a:moveTo>
                  <a:pt x="0" y="6997"/>
                </a:moveTo>
                <a:lnTo>
                  <a:pt x="1066" y="5587"/>
                </a:lnTo>
                <a:lnTo>
                  <a:pt x="6642" y="4076"/>
                </a:lnTo>
                <a:lnTo>
                  <a:pt x="6997" y="1244"/>
                </a:lnTo>
                <a:lnTo>
                  <a:pt x="5930" y="0"/>
                </a:lnTo>
                <a:lnTo>
                  <a:pt x="2921" y="1689"/>
                </a:lnTo>
                <a:lnTo>
                  <a:pt x="0" y="69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73058" y="636841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51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49499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1155" y="31800"/>
                </a:moveTo>
                <a:lnTo>
                  <a:pt x="3721" y="28079"/>
                </a:lnTo>
                <a:lnTo>
                  <a:pt x="14533" y="18597"/>
                </a:lnTo>
                <a:lnTo>
                  <a:pt x="23013" y="13431"/>
                </a:lnTo>
                <a:lnTo>
                  <a:pt x="29940" y="10490"/>
                </a:lnTo>
                <a:lnTo>
                  <a:pt x="29845" y="9918"/>
                </a:lnTo>
                <a:lnTo>
                  <a:pt x="34010" y="8762"/>
                </a:lnTo>
                <a:lnTo>
                  <a:pt x="37464" y="9652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6"/>
                </a:lnTo>
                <a:lnTo>
                  <a:pt x="1155" y="31800"/>
                </a:lnTo>
                <a:close/>
              </a:path>
              <a:path w="57124" h="32766">
                <a:moveTo>
                  <a:pt x="26924" y="18770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20"/>
                </a:lnTo>
                <a:lnTo>
                  <a:pt x="37464" y="9652"/>
                </a:lnTo>
                <a:lnTo>
                  <a:pt x="34010" y="8762"/>
                </a:lnTo>
                <a:lnTo>
                  <a:pt x="29940" y="10490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42"/>
                </a:lnTo>
                <a:lnTo>
                  <a:pt x="30549" y="15389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4"/>
                </a:lnTo>
                <a:lnTo>
                  <a:pt x="26924" y="187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40381" y="657733"/>
            <a:ext cx="5930" cy="6730"/>
          </a:xfrm>
          <a:custGeom>
            <a:avLst/>
            <a:gdLst/>
            <a:ahLst/>
            <a:cxnLst/>
            <a:rect l="l" t="t" r="r" b="b"/>
            <a:pathLst>
              <a:path w="5930" h="6730">
                <a:moveTo>
                  <a:pt x="0" y="3187"/>
                </a:moveTo>
                <a:lnTo>
                  <a:pt x="1676" y="6730"/>
                </a:lnTo>
                <a:lnTo>
                  <a:pt x="5664" y="6299"/>
                </a:lnTo>
                <a:lnTo>
                  <a:pt x="5930" y="3454"/>
                </a:lnTo>
                <a:lnTo>
                  <a:pt x="5748" y="2699"/>
                </a:lnTo>
                <a:lnTo>
                  <a:pt x="4165" y="0"/>
                </a:lnTo>
                <a:lnTo>
                  <a:pt x="0" y="3187"/>
                </a:lnTo>
                <a:close/>
              </a:path>
              <a:path w="5930" h="6730">
                <a:moveTo>
                  <a:pt x="5930" y="3009"/>
                </a:moveTo>
                <a:lnTo>
                  <a:pt x="5397" y="1244"/>
                </a:lnTo>
                <a:lnTo>
                  <a:pt x="5748" y="2699"/>
                </a:lnTo>
                <a:lnTo>
                  <a:pt x="5930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39492" y="654900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746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592"/>
                </a:lnTo>
                <a:lnTo>
                  <a:pt x="28511" y="24892"/>
                </a:lnTo>
                <a:lnTo>
                  <a:pt x="31521" y="24358"/>
                </a:lnTo>
                <a:lnTo>
                  <a:pt x="36931" y="24892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2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18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38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12657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13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13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46"/>
                </a:lnTo>
                <a:lnTo>
                  <a:pt x="38620" y="62611"/>
                </a:lnTo>
                <a:lnTo>
                  <a:pt x="40119" y="69341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11234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12746" y="602741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82"/>
                </a:lnTo>
                <a:lnTo>
                  <a:pt x="24579" y="18408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10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79"/>
                </a:moveTo>
                <a:lnTo>
                  <a:pt x="24914" y="19352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55"/>
                </a:lnTo>
                <a:lnTo>
                  <a:pt x="9457" y="11902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79"/>
                </a:lnTo>
                <a:close/>
              </a:path>
              <a:path w="27368" h="20548">
                <a:moveTo>
                  <a:pt x="24914" y="19352"/>
                </a:moveTo>
                <a:lnTo>
                  <a:pt x="24579" y="18408"/>
                </a:lnTo>
                <a:lnTo>
                  <a:pt x="24269" y="18859"/>
                </a:lnTo>
                <a:lnTo>
                  <a:pt x="24914" y="19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36482" y="607161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55198" y="584492"/>
            <a:ext cx="30323" cy="68999"/>
          </a:xfrm>
          <a:custGeom>
            <a:avLst/>
            <a:gdLst/>
            <a:ahLst/>
            <a:cxnLst/>
            <a:rect l="l" t="t" r="r" b="b"/>
            <a:pathLst>
              <a:path w="30323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4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2" y="32418"/>
                </a:lnTo>
                <a:lnTo>
                  <a:pt x="30323" y="26605"/>
                </a:lnTo>
                <a:lnTo>
                  <a:pt x="26546" y="18859"/>
                </a:lnTo>
                <a:lnTo>
                  <a:pt x="24235" y="18681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67"/>
                </a:lnTo>
                <a:lnTo>
                  <a:pt x="15275" y="28604"/>
                </a:lnTo>
                <a:lnTo>
                  <a:pt x="21103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90686" y="594588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5651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82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65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392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1" y="60785"/>
                </a:lnTo>
                <a:lnTo>
                  <a:pt x="4087" y="60473"/>
                </a:lnTo>
                <a:lnTo>
                  <a:pt x="0" y="60045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44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78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31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82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4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43226" y="741616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04"/>
                </a:lnTo>
                <a:lnTo>
                  <a:pt x="30721" y="12928"/>
                </a:lnTo>
                <a:lnTo>
                  <a:pt x="29400" y="10795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61"/>
                </a:lnTo>
                <a:lnTo>
                  <a:pt x="13462" y="13804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58009" y="753922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1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6" y="7006"/>
                </a:lnTo>
                <a:lnTo>
                  <a:pt x="266" y="8674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30"/>
                </a:lnTo>
                <a:lnTo>
                  <a:pt x="18427" y="11430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72804" y="745337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599474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5"/>
                </a:lnTo>
                <a:lnTo>
                  <a:pt x="37376" y="27444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62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4454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20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42"/>
                </a:lnTo>
                <a:lnTo>
                  <a:pt x="25336" y="342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30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61641" y="738339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1" y="13510"/>
                </a:moveTo>
                <a:lnTo>
                  <a:pt x="10985" y="14071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1" y="135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7831" y="740994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5" y="17108"/>
                </a:lnTo>
                <a:lnTo>
                  <a:pt x="34747" y="13835"/>
                </a:lnTo>
                <a:lnTo>
                  <a:pt x="42806" y="11443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63584" y="741083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63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2611" y="784834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86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61819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53"/>
                </a:moveTo>
                <a:lnTo>
                  <a:pt x="3365" y="889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20"/>
                </a:lnTo>
                <a:lnTo>
                  <a:pt x="806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49601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1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16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86"/>
                </a:lnTo>
                <a:lnTo>
                  <a:pt x="3898" y="3810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86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9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03107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37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0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12047" y="735241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8"/>
                </a:moveTo>
                <a:lnTo>
                  <a:pt x="11328" y="24257"/>
                </a:lnTo>
                <a:lnTo>
                  <a:pt x="15227" y="24079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42"/>
                </a:lnTo>
                <a:lnTo>
                  <a:pt x="15582" y="0"/>
                </a:lnTo>
                <a:lnTo>
                  <a:pt x="12128" y="254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59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8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59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42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13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86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8"/>
                </a:lnTo>
                <a:lnTo>
                  <a:pt x="27724" y="30810"/>
                </a:lnTo>
                <a:lnTo>
                  <a:pt x="27457" y="28244"/>
                </a:lnTo>
                <a:lnTo>
                  <a:pt x="26123" y="27355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8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07171" y="772261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04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1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76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3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39"/>
                </a:lnTo>
                <a:lnTo>
                  <a:pt x="25514" y="10439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05316" y="749223"/>
            <a:ext cx="55359" cy="41205"/>
          </a:xfrm>
          <a:custGeom>
            <a:avLst/>
            <a:gdLst/>
            <a:ahLst/>
            <a:cxnLst/>
            <a:rect l="l" t="t" r="r" b="b"/>
            <a:pathLst>
              <a:path w="55359" h="41205">
                <a:moveTo>
                  <a:pt x="49949" y="4165"/>
                </a:moveTo>
                <a:lnTo>
                  <a:pt x="49326" y="8686"/>
                </a:lnTo>
                <a:lnTo>
                  <a:pt x="48272" y="10718"/>
                </a:lnTo>
                <a:lnTo>
                  <a:pt x="45262" y="15773"/>
                </a:lnTo>
                <a:lnTo>
                  <a:pt x="40119" y="17005"/>
                </a:lnTo>
                <a:lnTo>
                  <a:pt x="39852" y="17094"/>
                </a:lnTo>
                <a:lnTo>
                  <a:pt x="35598" y="17894"/>
                </a:lnTo>
                <a:lnTo>
                  <a:pt x="34010" y="21793"/>
                </a:lnTo>
                <a:lnTo>
                  <a:pt x="33921" y="22326"/>
                </a:lnTo>
                <a:lnTo>
                  <a:pt x="31267" y="31178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65"/>
                </a:lnTo>
                <a:lnTo>
                  <a:pt x="16560" y="38531"/>
                </a:lnTo>
                <a:lnTo>
                  <a:pt x="16738" y="38442"/>
                </a:lnTo>
                <a:lnTo>
                  <a:pt x="10007" y="38709"/>
                </a:lnTo>
                <a:lnTo>
                  <a:pt x="5842" y="36321"/>
                </a:lnTo>
                <a:lnTo>
                  <a:pt x="5664" y="36144"/>
                </a:lnTo>
                <a:lnTo>
                  <a:pt x="2743" y="35255"/>
                </a:lnTo>
                <a:lnTo>
                  <a:pt x="0" y="36588"/>
                </a:lnTo>
                <a:lnTo>
                  <a:pt x="2886" y="37840"/>
                </a:lnTo>
                <a:lnTo>
                  <a:pt x="14997" y="41205"/>
                </a:lnTo>
                <a:lnTo>
                  <a:pt x="32054" y="40919"/>
                </a:lnTo>
                <a:lnTo>
                  <a:pt x="39852" y="40474"/>
                </a:lnTo>
                <a:lnTo>
                  <a:pt x="39319" y="32511"/>
                </a:lnTo>
                <a:lnTo>
                  <a:pt x="40030" y="25869"/>
                </a:lnTo>
                <a:lnTo>
                  <a:pt x="46672" y="21704"/>
                </a:lnTo>
                <a:lnTo>
                  <a:pt x="51904" y="18783"/>
                </a:lnTo>
                <a:lnTo>
                  <a:pt x="53314" y="12318"/>
                </a:lnTo>
                <a:lnTo>
                  <a:pt x="55359" y="6121"/>
                </a:lnTo>
                <a:lnTo>
                  <a:pt x="43040" y="0"/>
                </a:lnTo>
                <a:lnTo>
                  <a:pt x="45339" y="1333"/>
                </a:lnTo>
                <a:lnTo>
                  <a:pt x="49949" y="41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11870" y="770039"/>
            <a:ext cx="20904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12847" y="759053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32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17089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80602" y="719378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3"/>
                </a:lnTo>
                <a:lnTo>
                  <a:pt x="26572" y="518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3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38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2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2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1"/>
                </a:lnTo>
                <a:lnTo>
                  <a:pt x="13195" y="22682"/>
                </a:lnTo>
                <a:lnTo>
                  <a:pt x="26212" y="19481"/>
                </a:lnTo>
                <a:lnTo>
                  <a:pt x="22402" y="10096"/>
                </a:lnTo>
                <a:lnTo>
                  <a:pt x="27504" y="3674"/>
                </a:lnTo>
                <a:lnTo>
                  <a:pt x="26572" y="518"/>
                </a:lnTo>
                <a:lnTo>
                  <a:pt x="22847" y="6019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36215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65882" y="705561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67038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41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74214" y="708660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13368" y="726376"/>
            <a:ext cx="30022" cy="15405"/>
          </a:xfrm>
          <a:custGeom>
            <a:avLst/>
            <a:gdLst/>
            <a:ahLst/>
            <a:cxnLst/>
            <a:rect l="l" t="t" r="r" b="b"/>
            <a:pathLst>
              <a:path w="30022" h="15405">
                <a:moveTo>
                  <a:pt x="0" y="15405"/>
                </a:moveTo>
                <a:lnTo>
                  <a:pt x="3736" y="11697"/>
                </a:lnTo>
                <a:lnTo>
                  <a:pt x="14794" y="4453"/>
                </a:lnTo>
                <a:lnTo>
                  <a:pt x="30022" y="3009"/>
                </a:lnTo>
                <a:lnTo>
                  <a:pt x="28867" y="0"/>
                </a:lnTo>
                <a:lnTo>
                  <a:pt x="24197" y="31"/>
                </a:lnTo>
                <a:lnTo>
                  <a:pt x="11437" y="3349"/>
                </a:lnTo>
                <a:lnTo>
                  <a:pt x="0" y="1540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703894" y="758532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06548" y="763485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2523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5854" y="0"/>
                </a:moveTo>
                <a:lnTo>
                  <a:pt x="0" y="8509"/>
                </a:lnTo>
                <a:lnTo>
                  <a:pt x="5410" y="12318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13812" y="739571"/>
            <a:ext cx="46939" cy="38377"/>
          </a:xfrm>
          <a:custGeom>
            <a:avLst/>
            <a:gdLst/>
            <a:ahLst/>
            <a:cxnLst/>
            <a:rect l="l" t="t" r="r" b="b"/>
            <a:pathLst>
              <a:path w="46939" h="38377">
                <a:moveTo>
                  <a:pt x="30127" y="17642"/>
                </a:moveTo>
                <a:lnTo>
                  <a:pt x="30022" y="17716"/>
                </a:lnTo>
              </a:path>
              <a:path w="46939" h="38377">
                <a:moveTo>
                  <a:pt x="30127" y="17642"/>
                </a:moveTo>
                <a:lnTo>
                  <a:pt x="33210" y="18427"/>
                </a:lnTo>
                <a:lnTo>
                  <a:pt x="41973" y="16116"/>
                </a:lnTo>
                <a:lnTo>
                  <a:pt x="43307" y="19748"/>
                </a:lnTo>
                <a:lnTo>
                  <a:pt x="36842" y="19481"/>
                </a:lnTo>
                <a:lnTo>
                  <a:pt x="34798" y="22402"/>
                </a:lnTo>
                <a:lnTo>
                  <a:pt x="42595" y="26212"/>
                </a:lnTo>
                <a:lnTo>
                  <a:pt x="44894" y="22847"/>
                </a:lnTo>
                <a:lnTo>
                  <a:pt x="46494" y="20193"/>
                </a:lnTo>
                <a:lnTo>
                  <a:pt x="45783" y="16560"/>
                </a:lnTo>
                <a:lnTo>
                  <a:pt x="46939" y="10096"/>
                </a:lnTo>
                <a:lnTo>
                  <a:pt x="34798" y="14350"/>
                </a:lnTo>
                <a:lnTo>
                  <a:pt x="30127" y="17642"/>
                </a:lnTo>
                <a:close/>
              </a:path>
              <a:path w="46939" h="38377">
                <a:moveTo>
                  <a:pt x="26924" y="16827"/>
                </a:moveTo>
                <a:lnTo>
                  <a:pt x="26675" y="16385"/>
                </a:lnTo>
                <a:lnTo>
                  <a:pt x="22847" y="12306"/>
                </a:lnTo>
                <a:lnTo>
                  <a:pt x="20891" y="33210"/>
                </a:lnTo>
                <a:lnTo>
                  <a:pt x="26924" y="24714"/>
                </a:lnTo>
                <a:lnTo>
                  <a:pt x="31746" y="38377"/>
                </a:lnTo>
                <a:lnTo>
                  <a:pt x="35777" y="38064"/>
                </a:lnTo>
                <a:lnTo>
                  <a:pt x="39941" y="31445"/>
                </a:lnTo>
                <a:lnTo>
                  <a:pt x="41084" y="34366"/>
                </a:lnTo>
                <a:lnTo>
                  <a:pt x="50304" y="32067"/>
                </a:lnTo>
                <a:lnTo>
                  <a:pt x="61023" y="26479"/>
                </a:lnTo>
                <a:lnTo>
                  <a:pt x="49149" y="23291"/>
                </a:lnTo>
                <a:lnTo>
                  <a:pt x="52070" y="27635"/>
                </a:lnTo>
                <a:lnTo>
                  <a:pt x="47383" y="28956"/>
                </a:lnTo>
                <a:lnTo>
                  <a:pt x="37287" y="29578"/>
                </a:lnTo>
                <a:lnTo>
                  <a:pt x="32321" y="22402"/>
                </a:lnTo>
                <a:lnTo>
                  <a:pt x="27142" y="16882"/>
                </a:lnTo>
                <a:lnTo>
                  <a:pt x="26924" y="16827"/>
                </a:lnTo>
                <a:close/>
              </a:path>
              <a:path w="46939" h="38377">
                <a:moveTo>
                  <a:pt x="11239" y="13462"/>
                </a:moveTo>
                <a:lnTo>
                  <a:pt x="14071" y="12128"/>
                </a:lnTo>
                <a:lnTo>
                  <a:pt x="16827" y="18859"/>
                </a:lnTo>
                <a:lnTo>
                  <a:pt x="20891" y="33210"/>
                </a:lnTo>
                <a:lnTo>
                  <a:pt x="22847" y="12306"/>
                </a:lnTo>
                <a:lnTo>
                  <a:pt x="11861" y="7353"/>
                </a:lnTo>
                <a:lnTo>
                  <a:pt x="24003" y="6464"/>
                </a:lnTo>
                <a:lnTo>
                  <a:pt x="27622" y="7620"/>
                </a:lnTo>
                <a:lnTo>
                  <a:pt x="21069" y="9207"/>
                </a:lnTo>
                <a:lnTo>
                  <a:pt x="23736" y="11163"/>
                </a:lnTo>
                <a:lnTo>
                  <a:pt x="26675" y="16385"/>
                </a:lnTo>
                <a:lnTo>
                  <a:pt x="27142" y="16882"/>
                </a:lnTo>
                <a:lnTo>
                  <a:pt x="30011" y="17613"/>
                </a:lnTo>
                <a:lnTo>
                  <a:pt x="29400" y="11874"/>
                </a:lnTo>
                <a:lnTo>
                  <a:pt x="34798" y="8509"/>
                </a:lnTo>
                <a:lnTo>
                  <a:pt x="28511" y="3987"/>
                </a:lnTo>
                <a:lnTo>
                  <a:pt x="27355" y="2209"/>
                </a:lnTo>
                <a:lnTo>
                  <a:pt x="17437" y="4876"/>
                </a:lnTo>
                <a:lnTo>
                  <a:pt x="13017" y="0"/>
                </a:lnTo>
                <a:lnTo>
                  <a:pt x="1587" y="5397"/>
                </a:lnTo>
                <a:lnTo>
                  <a:pt x="0" y="5842"/>
                </a:lnTo>
                <a:lnTo>
                  <a:pt x="5842" y="6464"/>
                </a:lnTo>
                <a:lnTo>
                  <a:pt x="8496" y="9829"/>
                </a:lnTo>
                <a:lnTo>
                  <a:pt x="6731" y="12128"/>
                </a:lnTo>
                <a:lnTo>
                  <a:pt x="11239" y="134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3584" y="715924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20"/>
                </a:lnTo>
                <a:lnTo>
                  <a:pt x="33566" y="4432"/>
                </a:lnTo>
                <a:lnTo>
                  <a:pt x="30822" y="8762"/>
                </a:lnTo>
                <a:lnTo>
                  <a:pt x="28168" y="8940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57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82"/>
                </a:lnTo>
                <a:lnTo>
                  <a:pt x="22491" y="12750"/>
                </a:lnTo>
                <a:lnTo>
                  <a:pt x="19748" y="16382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57297" y="710971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35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2"/>
                </a:lnTo>
                <a:lnTo>
                  <a:pt x="49035" y="1756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797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70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52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95753" y="748169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85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78570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24536" y="11785"/>
                </a:moveTo>
                <a:lnTo>
                  <a:pt x="22948" y="8153"/>
                </a:lnTo>
                <a:lnTo>
                  <a:pt x="19316" y="2476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27"/>
                </a:lnTo>
                <a:lnTo>
                  <a:pt x="6210" y="18516"/>
                </a:lnTo>
                <a:lnTo>
                  <a:pt x="11252" y="21970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6927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64477" y="37198"/>
                </a:moveTo>
                <a:lnTo>
                  <a:pt x="58102" y="37274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8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8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01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61" y="37272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797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35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893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4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27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77072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09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09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7201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7353" y="5219"/>
                </a:moveTo>
                <a:lnTo>
                  <a:pt x="2222" y="11861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00198" y="392836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2989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1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02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25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6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22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3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694"/>
                </a:lnTo>
                <a:lnTo>
                  <a:pt x="20796" y="50506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8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22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76"/>
                </a:lnTo>
                <a:lnTo>
                  <a:pt x="67369" y="25992"/>
                </a:lnTo>
                <a:lnTo>
                  <a:pt x="65976" y="25145"/>
                </a:lnTo>
                <a:lnTo>
                  <a:pt x="70258" y="14584"/>
                </a:lnTo>
                <a:lnTo>
                  <a:pt x="64473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28621" y="397090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68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2"/>
                </a:lnTo>
                <a:lnTo>
                  <a:pt x="10718" y="17703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52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4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06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9" y="43769"/>
                </a:lnTo>
                <a:lnTo>
                  <a:pt x="18249" y="41528"/>
                </a:lnTo>
                <a:lnTo>
                  <a:pt x="23817" y="39260"/>
                </a:lnTo>
                <a:lnTo>
                  <a:pt x="31720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0"/>
                </a:lnTo>
                <a:lnTo>
                  <a:pt x="37174" y="17619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9" y="43769"/>
                </a:moveTo>
                <a:lnTo>
                  <a:pt x="12444" y="44068"/>
                </a:lnTo>
                <a:lnTo>
                  <a:pt x="12318" y="46050"/>
                </a:lnTo>
                <a:lnTo>
                  <a:pt x="13129" y="437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05685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07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08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83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390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48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22"/>
                </a:lnTo>
                <a:lnTo>
                  <a:pt x="13265" y="20688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77389" y="534720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4"/>
                </a:lnTo>
                <a:lnTo>
                  <a:pt x="9529" y="40059"/>
                </a:lnTo>
                <a:lnTo>
                  <a:pt x="23182" y="41852"/>
                </a:lnTo>
                <a:lnTo>
                  <a:pt x="24486" y="41884"/>
                </a:lnTo>
                <a:lnTo>
                  <a:pt x="26886" y="48006"/>
                </a:lnTo>
                <a:lnTo>
                  <a:pt x="35649" y="46228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53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00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3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80095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60"/>
                </a:lnTo>
                <a:lnTo>
                  <a:pt x="36664" y="12395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0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15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600" y="20372"/>
                </a:lnTo>
                <a:lnTo>
                  <a:pt x="9013" y="27738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00732" y="536663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15248" y="542785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42172" y="606996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86"/>
                </a:moveTo>
                <a:lnTo>
                  <a:pt x="3632" y="8585"/>
                </a:lnTo>
                <a:lnTo>
                  <a:pt x="1244" y="13804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24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48548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51"/>
                </a:lnTo>
                <a:lnTo>
                  <a:pt x="0" y="11074"/>
                </a:lnTo>
                <a:lnTo>
                  <a:pt x="4521" y="8508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61743" y="626833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39873" y="636841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1"/>
                </a:lnTo>
                <a:lnTo>
                  <a:pt x="21871" y="30882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54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28977" y="579450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3"/>
                </a:lnTo>
                <a:lnTo>
                  <a:pt x="11252" y="16383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891"/>
                </a:lnTo>
                <a:lnTo>
                  <a:pt x="19570" y="16738"/>
                </a:lnTo>
                <a:lnTo>
                  <a:pt x="18783" y="13893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34031" y="485305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54491" y="524535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31187" y="488137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1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10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47938" y="580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6770" y="484504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6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9" y="88912"/>
                </a:lnTo>
                <a:lnTo>
                  <a:pt x="25862" y="86824"/>
                </a:lnTo>
                <a:lnTo>
                  <a:pt x="25868" y="78135"/>
                </a:lnTo>
                <a:lnTo>
                  <a:pt x="33919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41"/>
                </a:lnTo>
                <a:lnTo>
                  <a:pt x="43659" y="71907"/>
                </a:lnTo>
                <a:lnTo>
                  <a:pt x="43837" y="71907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3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7" y="2739"/>
                </a:lnTo>
                <a:lnTo>
                  <a:pt x="35024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7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087"/>
                </a:lnTo>
                <a:lnTo>
                  <a:pt x="6017" y="72707"/>
                </a:lnTo>
                <a:lnTo>
                  <a:pt x="1584" y="84759"/>
                </a:lnTo>
                <a:lnTo>
                  <a:pt x="1407" y="85369"/>
                </a:lnTo>
                <a:lnTo>
                  <a:pt x="883" y="88467"/>
                </a:lnTo>
                <a:lnTo>
                  <a:pt x="0" y="101400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23846" y="636841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8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8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299"/>
                </a:lnTo>
                <a:lnTo>
                  <a:pt x="22050" y="90291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1"/>
                </a:lnTo>
                <a:lnTo>
                  <a:pt x="37265" y="34321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01875" y="486981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21"/>
                </a:lnTo>
                <a:lnTo>
                  <a:pt x="54470" y="28079"/>
                </a:lnTo>
                <a:lnTo>
                  <a:pt x="50749" y="30733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3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06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33142" y="534009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385492" y="552703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40"/>
                </a:moveTo>
                <a:lnTo>
                  <a:pt x="63055" y="43484"/>
                </a:lnTo>
                <a:lnTo>
                  <a:pt x="63500" y="47637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25" y="5663"/>
                </a:lnTo>
                <a:lnTo>
                  <a:pt x="64550" y="6301"/>
                </a:lnTo>
                <a:lnTo>
                  <a:pt x="67576" y="20713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40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400" y="33373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06"/>
                </a:lnTo>
                <a:lnTo>
                  <a:pt x="0" y="44361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83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6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9"/>
                </a:lnTo>
                <a:lnTo>
                  <a:pt x="47117" y="117259"/>
                </a:lnTo>
                <a:lnTo>
                  <a:pt x="52692" y="120269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22"/>
                </a:lnTo>
                <a:lnTo>
                  <a:pt x="62356" y="122656"/>
                </a:lnTo>
                <a:lnTo>
                  <a:pt x="60223" y="118491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36"/>
                </a:lnTo>
                <a:lnTo>
                  <a:pt x="55892" y="113449"/>
                </a:lnTo>
                <a:lnTo>
                  <a:pt x="52438" y="111760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5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6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3997"/>
                </a:lnTo>
                <a:lnTo>
                  <a:pt x="32693" y="3386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8"/>
                </a:lnTo>
                <a:lnTo>
                  <a:pt x="41275" y="49682"/>
                </a:lnTo>
                <a:lnTo>
                  <a:pt x="41186" y="56769"/>
                </a:lnTo>
                <a:lnTo>
                  <a:pt x="41363" y="59778"/>
                </a:lnTo>
                <a:lnTo>
                  <a:pt x="43929" y="55880"/>
                </a:lnTo>
                <a:lnTo>
                  <a:pt x="43484" y="55880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400" y="33373"/>
                </a:lnTo>
                <a:lnTo>
                  <a:pt x="32693" y="3386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69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72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19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1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16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07019" y="496011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58"/>
                </a:lnTo>
                <a:lnTo>
                  <a:pt x="35331" y="21082"/>
                </a:lnTo>
                <a:lnTo>
                  <a:pt x="35598" y="6553"/>
                </a:lnTo>
                <a:lnTo>
                  <a:pt x="26568" y="9918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31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66"/>
                </a:lnTo>
                <a:lnTo>
                  <a:pt x="8952" y="4492"/>
                </a:lnTo>
                <a:lnTo>
                  <a:pt x="5753" y="0"/>
                </a:lnTo>
                <a:lnTo>
                  <a:pt x="0" y="3276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58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06041" y="518248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1684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0" y="1231"/>
                </a:moveTo>
                <a:lnTo>
                  <a:pt x="6019" y="11417"/>
                </a:lnTo>
                <a:lnTo>
                  <a:pt x="10807" y="4508"/>
                </a:lnTo>
                <a:lnTo>
                  <a:pt x="5130" y="2120"/>
                </a:lnTo>
                <a:lnTo>
                  <a:pt x="35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3898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35797" y="543305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098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397367" y="637717"/>
            <a:ext cx="6984" cy="6997"/>
          </a:xfrm>
          <a:custGeom>
            <a:avLst/>
            <a:gdLst/>
            <a:ahLst/>
            <a:cxnLst/>
            <a:rect l="l" t="t" r="r" b="b"/>
            <a:pathLst>
              <a:path w="6984" h="6997">
                <a:moveTo>
                  <a:pt x="0" y="1244"/>
                </a:moveTo>
                <a:lnTo>
                  <a:pt x="342" y="4076"/>
                </a:lnTo>
                <a:lnTo>
                  <a:pt x="5930" y="5587"/>
                </a:lnTo>
                <a:lnTo>
                  <a:pt x="6984" y="6997"/>
                </a:lnTo>
                <a:lnTo>
                  <a:pt x="4063" y="1689"/>
                </a:lnTo>
                <a:lnTo>
                  <a:pt x="96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0651" y="636841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51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385048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23113" y="8762"/>
                </a:moveTo>
                <a:lnTo>
                  <a:pt x="27279" y="9918"/>
                </a:lnTo>
                <a:lnTo>
                  <a:pt x="34111" y="13431"/>
                </a:lnTo>
                <a:lnTo>
                  <a:pt x="42591" y="18597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6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2"/>
                </a:lnTo>
                <a:lnTo>
                  <a:pt x="10718" y="2120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70"/>
                </a:lnTo>
                <a:lnTo>
                  <a:pt x="27812" y="23114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14"/>
                </a:lnTo>
                <a:lnTo>
                  <a:pt x="16138" y="12346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3" y="10490"/>
                </a:lnTo>
                <a:lnTo>
                  <a:pt x="23113" y="8762"/>
                </a:lnTo>
                <a:close/>
              </a:path>
              <a:path w="57124" h="32766">
                <a:moveTo>
                  <a:pt x="34111" y="13431"/>
                </a:moveTo>
                <a:lnTo>
                  <a:pt x="27279" y="9918"/>
                </a:lnTo>
                <a:lnTo>
                  <a:pt x="27183" y="10490"/>
                </a:lnTo>
                <a:lnTo>
                  <a:pt x="34111" y="134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45360" y="657733"/>
            <a:ext cx="6286" cy="6730"/>
          </a:xfrm>
          <a:custGeom>
            <a:avLst/>
            <a:gdLst/>
            <a:ahLst/>
            <a:cxnLst/>
            <a:rect l="l" t="t" r="r" b="b"/>
            <a:pathLst>
              <a:path w="6286" h="6730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30"/>
                </a:lnTo>
                <a:lnTo>
                  <a:pt x="6286" y="4521"/>
                </a:lnTo>
                <a:lnTo>
                  <a:pt x="5943" y="3187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48459" y="654900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39054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5575" y="23736"/>
                </a:moveTo>
                <a:lnTo>
                  <a:pt x="13804" y="22580"/>
                </a:lnTo>
                <a:lnTo>
                  <a:pt x="16738" y="24892"/>
                </a:lnTo>
                <a:lnTo>
                  <a:pt x="22047" y="24358"/>
                </a:lnTo>
                <a:lnTo>
                  <a:pt x="25146" y="24892"/>
                </a:lnTo>
                <a:lnTo>
                  <a:pt x="28511" y="18592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38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18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2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8896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13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13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1"/>
                </a:lnTo>
                <a:lnTo>
                  <a:pt x="1511" y="62611"/>
                </a:lnTo>
                <a:lnTo>
                  <a:pt x="5232" y="54546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66531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37664" y="601675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1"/>
                </a:lnTo>
                <a:lnTo>
                  <a:pt x="39319" y="0"/>
                </a:lnTo>
                <a:lnTo>
                  <a:pt x="39319" y="889"/>
                </a:lnTo>
                <a:lnTo>
                  <a:pt x="38074" y="4076"/>
                </a:lnTo>
                <a:lnTo>
                  <a:pt x="35724" y="7115"/>
                </a:lnTo>
                <a:lnTo>
                  <a:pt x="30781" y="11956"/>
                </a:lnTo>
                <a:lnTo>
                  <a:pt x="30733" y="13106"/>
                </a:lnTo>
                <a:lnTo>
                  <a:pt x="28662" y="14032"/>
                </a:lnTo>
                <a:lnTo>
                  <a:pt x="26761" y="15895"/>
                </a:lnTo>
                <a:lnTo>
                  <a:pt x="9740" y="27635"/>
                </a:lnTo>
                <a:lnTo>
                  <a:pt x="15138" y="23825"/>
                </a:lnTo>
                <a:lnTo>
                  <a:pt x="16343" y="20431"/>
                </a:lnTo>
                <a:lnTo>
                  <a:pt x="9118" y="25946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6" y="19464"/>
                </a:lnTo>
                <a:lnTo>
                  <a:pt x="16343" y="20431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62" y="14032"/>
                </a:lnTo>
                <a:lnTo>
                  <a:pt x="30781" y="11956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6" y="19464"/>
                </a:lnTo>
                <a:lnTo>
                  <a:pt x="17970" y="15849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50148" y="607161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06152" y="584492"/>
            <a:ext cx="30288" cy="68999"/>
          </a:xfrm>
          <a:custGeom>
            <a:avLst/>
            <a:gdLst/>
            <a:ahLst/>
            <a:cxnLst/>
            <a:rect l="l" t="t" r="r" b="b"/>
            <a:pathLst>
              <a:path w="30288" h="68999">
                <a:moveTo>
                  <a:pt x="12639" y="28079"/>
                </a:moveTo>
                <a:lnTo>
                  <a:pt x="2454" y="25069"/>
                </a:lnTo>
                <a:lnTo>
                  <a:pt x="6353" y="23380"/>
                </a:lnTo>
                <a:lnTo>
                  <a:pt x="8829" y="24536"/>
                </a:lnTo>
                <a:lnTo>
                  <a:pt x="5997" y="18681"/>
                </a:lnTo>
                <a:lnTo>
                  <a:pt x="3787" y="18859"/>
                </a:lnTo>
                <a:lnTo>
                  <a:pt x="0" y="26602"/>
                </a:lnTo>
                <a:lnTo>
                  <a:pt x="6395" y="32415"/>
                </a:lnTo>
                <a:lnTo>
                  <a:pt x="8296" y="33477"/>
                </a:lnTo>
                <a:lnTo>
                  <a:pt x="5553" y="41808"/>
                </a:lnTo>
                <a:lnTo>
                  <a:pt x="16805" y="45084"/>
                </a:lnTo>
                <a:lnTo>
                  <a:pt x="25432" y="57903"/>
                </a:lnTo>
                <a:lnTo>
                  <a:pt x="25479" y="67132"/>
                </a:lnTo>
                <a:lnTo>
                  <a:pt x="26901" y="68999"/>
                </a:lnTo>
                <a:lnTo>
                  <a:pt x="30288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6" y="33032"/>
                </a:lnTo>
                <a:lnTo>
                  <a:pt x="28578" y="26390"/>
                </a:lnTo>
                <a:lnTo>
                  <a:pt x="23536" y="25158"/>
                </a:lnTo>
                <a:lnTo>
                  <a:pt x="20704" y="27990"/>
                </a:lnTo>
                <a:lnTo>
                  <a:pt x="20526" y="24980"/>
                </a:lnTo>
                <a:lnTo>
                  <a:pt x="20704" y="11607"/>
                </a:lnTo>
                <a:lnTo>
                  <a:pt x="15649" y="11252"/>
                </a:lnTo>
                <a:lnTo>
                  <a:pt x="12550" y="12217"/>
                </a:lnTo>
                <a:lnTo>
                  <a:pt x="10963" y="15062"/>
                </a:lnTo>
                <a:lnTo>
                  <a:pt x="10785" y="12484"/>
                </a:lnTo>
                <a:lnTo>
                  <a:pt x="12284" y="0"/>
                </a:lnTo>
                <a:lnTo>
                  <a:pt x="4930" y="2565"/>
                </a:lnTo>
                <a:lnTo>
                  <a:pt x="4765" y="3276"/>
                </a:lnTo>
                <a:lnTo>
                  <a:pt x="9191" y="20308"/>
                </a:lnTo>
                <a:lnTo>
                  <a:pt x="14972" y="28618"/>
                </a:lnTo>
                <a:lnTo>
                  <a:pt x="15205" y="28867"/>
                </a:lnTo>
                <a:lnTo>
                  <a:pt x="23625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3" y="37820"/>
                </a:lnTo>
                <a:lnTo>
                  <a:pt x="18837" y="37642"/>
                </a:lnTo>
                <a:lnTo>
                  <a:pt x="12639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393290" y="594588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1515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82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45"/>
                </a:lnTo>
                <a:lnTo>
                  <a:pt x="115936" y="60473"/>
                </a:lnTo>
                <a:lnTo>
                  <a:pt x="103163" y="60785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392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65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82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31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78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44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517724" y="755167"/>
            <a:ext cx="17449" cy="16205"/>
          </a:xfrm>
          <a:custGeom>
            <a:avLst/>
            <a:gdLst/>
            <a:ahLst/>
            <a:cxnLst/>
            <a:rect l="l" t="t" r="r" b="b"/>
            <a:pathLst>
              <a:path w="17449" h="16205">
                <a:moveTo>
                  <a:pt x="17449" y="0"/>
                </a:moveTo>
                <a:lnTo>
                  <a:pt x="17183" y="254"/>
                </a:lnTo>
                <a:lnTo>
                  <a:pt x="17449" y="0"/>
                </a:lnTo>
                <a:close/>
              </a:path>
              <a:path w="17449" h="16205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54"/>
                </a:lnTo>
                <a:lnTo>
                  <a:pt x="10363" y="787"/>
                </a:lnTo>
                <a:lnTo>
                  <a:pt x="17400" y="5"/>
                </a:lnTo>
                <a:lnTo>
                  <a:pt x="20281" y="-3289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5197" y="756310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86"/>
                </a:lnTo>
                <a:lnTo>
                  <a:pt x="50808" y="4611"/>
                </a:lnTo>
                <a:lnTo>
                  <a:pt x="39366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509838" y="745337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524722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28689" y="7607"/>
                </a:moveTo>
                <a:lnTo>
                  <a:pt x="24447" y="7162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44"/>
                </a:lnTo>
                <a:lnTo>
                  <a:pt x="33743" y="28955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2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9247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20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30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42"/>
                </a:lnTo>
                <a:lnTo>
                  <a:pt x="22771" y="342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513914" y="738339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71"/>
                </a:lnTo>
                <a:lnTo>
                  <a:pt x="6980" y="13603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77427" y="740994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50"/>
                </a:lnTo>
                <a:lnTo>
                  <a:pt x="21585" y="13823"/>
                </a:lnTo>
                <a:lnTo>
                  <a:pt x="36262" y="17101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20023" y="741083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63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532952" y="784834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86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17458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53"/>
                </a:moveTo>
                <a:lnTo>
                  <a:pt x="0" y="7620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9"/>
                </a:lnTo>
                <a:lnTo>
                  <a:pt x="425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494166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16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1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9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86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10"/>
                </a:lnTo>
                <a:lnTo>
                  <a:pt x="40919" y="6286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32253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0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37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52180" y="735241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61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12"/>
                </a:lnTo>
                <a:lnTo>
                  <a:pt x="7340" y="23901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8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7"/>
                </a:lnTo>
                <a:lnTo>
                  <a:pt x="20891" y="30988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4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01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36317" y="732053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2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31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47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13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31009" y="749223"/>
            <a:ext cx="55270" cy="41200"/>
          </a:xfrm>
          <a:custGeom>
            <a:avLst/>
            <a:gdLst/>
            <a:ahLst/>
            <a:cxnLst/>
            <a:rect l="l" t="t" r="r" b="b"/>
            <a:pathLst>
              <a:path w="55270" h="41200">
                <a:moveTo>
                  <a:pt x="38785" y="38531"/>
                </a:moveTo>
                <a:lnTo>
                  <a:pt x="34988" y="39865"/>
                </a:lnTo>
                <a:lnTo>
                  <a:pt x="27990" y="33477"/>
                </a:lnTo>
                <a:lnTo>
                  <a:pt x="24003" y="31178"/>
                </a:lnTo>
                <a:lnTo>
                  <a:pt x="21437" y="22326"/>
                </a:lnTo>
                <a:lnTo>
                  <a:pt x="21259" y="21793"/>
                </a:lnTo>
                <a:lnTo>
                  <a:pt x="19659" y="17894"/>
                </a:lnTo>
                <a:lnTo>
                  <a:pt x="15494" y="17094"/>
                </a:lnTo>
                <a:lnTo>
                  <a:pt x="15227" y="17005"/>
                </a:lnTo>
                <a:lnTo>
                  <a:pt x="10007" y="15773"/>
                </a:lnTo>
                <a:lnTo>
                  <a:pt x="6997" y="10718"/>
                </a:lnTo>
                <a:lnTo>
                  <a:pt x="6019" y="8686"/>
                </a:lnTo>
                <a:lnTo>
                  <a:pt x="5308" y="4165"/>
                </a:lnTo>
                <a:lnTo>
                  <a:pt x="10007" y="1333"/>
                </a:lnTo>
                <a:lnTo>
                  <a:pt x="12306" y="0"/>
                </a:lnTo>
                <a:lnTo>
                  <a:pt x="0" y="6121"/>
                </a:lnTo>
                <a:lnTo>
                  <a:pt x="2032" y="12318"/>
                </a:lnTo>
                <a:lnTo>
                  <a:pt x="3365" y="18783"/>
                </a:lnTo>
                <a:lnTo>
                  <a:pt x="8674" y="21704"/>
                </a:lnTo>
                <a:lnTo>
                  <a:pt x="15316" y="25869"/>
                </a:lnTo>
                <a:lnTo>
                  <a:pt x="15938" y="32511"/>
                </a:lnTo>
                <a:lnTo>
                  <a:pt x="15494" y="40474"/>
                </a:lnTo>
                <a:lnTo>
                  <a:pt x="23291" y="40919"/>
                </a:lnTo>
                <a:lnTo>
                  <a:pt x="40357" y="41200"/>
                </a:lnTo>
                <a:lnTo>
                  <a:pt x="52429" y="37827"/>
                </a:lnTo>
                <a:lnTo>
                  <a:pt x="55270" y="36588"/>
                </a:lnTo>
                <a:lnTo>
                  <a:pt x="52514" y="35255"/>
                </a:lnTo>
                <a:lnTo>
                  <a:pt x="49682" y="36144"/>
                </a:lnTo>
                <a:lnTo>
                  <a:pt x="49504" y="36321"/>
                </a:lnTo>
                <a:lnTo>
                  <a:pt x="45351" y="38709"/>
                </a:lnTo>
                <a:lnTo>
                  <a:pt x="38620" y="38442"/>
                </a:lnTo>
                <a:lnTo>
                  <a:pt x="38785" y="3853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58911" y="770039"/>
            <a:ext cx="20815" cy="11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52967" y="759053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32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54300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480526" y="700963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896"/>
                </a:lnTo>
                <a:lnTo>
                  <a:pt x="17360" y="41097"/>
                </a:lnTo>
                <a:lnTo>
                  <a:pt x="22669" y="43306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7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2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34"/>
                </a:lnTo>
                <a:lnTo>
                  <a:pt x="3974" y="18920"/>
                </a:lnTo>
                <a:lnTo>
                  <a:pt x="3038" y="22089"/>
                </a:lnTo>
                <a:lnTo>
                  <a:pt x="8140" y="28511"/>
                </a:lnTo>
                <a:close/>
              </a:path>
              <a:path w="30556" h="52247">
                <a:moveTo>
                  <a:pt x="4038" y="18701"/>
                </a:moveTo>
                <a:lnTo>
                  <a:pt x="3632" y="18414"/>
                </a:lnTo>
                <a:lnTo>
                  <a:pt x="3974" y="18920"/>
                </a:lnTo>
                <a:lnTo>
                  <a:pt x="4038" y="18701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76"/>
                </a:lnTo>
                <a:lnTo>
                  <a:pt x="0" y="7175"/>
                </a:lnTo>
                <a:lnTo>
                  <a:pt x="5664" y="13195"/>
                </a:lnTo>
                <a:lnTo>
                  <a:pt x="4038" y="18701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45538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09851" y="705561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12772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41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12949" y="708660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48281" y="726376"/>
            <a:ext cx="30035" cy="15405"/>
          </a:xfrm>
          <a:custGeom>
            <a:avLst/>
            <a:gdLst/>
            <a:ahLst/>
            <a:cxnLst/>
            <a:rect l="l" t="t" r="r" b="b"/>
            <a:pathLst>
              <a:path w="30035" h="15405">
                <a:moveTo>
                  <a:pt x="18598" y="3351"/>
                </a:moveTo>
                <a:lnTo>
                  <a:pt x="5834" y="31"/>
                </a:lnTo>
                <a:lnTo>
                  <a:pt x="1155" y="0"/>
                </a:lnTo>
                <a:lnTo>
                  <a:pt x="0" y="3009"/>
                </a:lnTo>
                <a:lnTo>
                  <a:pt x="15188" y="4451"/>
                </a:lnTo>
                <a:lnTo>
                  <a:pt x="26273" y="11693"/>
                </a:lnTo>
                <a:lnTo>
                  <a:pt x="30035" y="15405"/>
                </a:lnTo>
                <a:lnTo>
                  <a:pt x="18598" y="3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75294" y="758532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79904" y="763485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5900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1600" y="0"/>
                </a:moveTo>
                <a:lnTo>
                  <a:pt x="0" y="6464"/>
                </a:lnTo>
                <a:lnTo>
                  <a:pt x="2044" y="12318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16848" y="739571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0921" y="17636"/>
                </a:moveTo>
                <a:lnTo>
                  <a:pt x="30911" y="17716"/>
                </a:lnTo>
              </a:path>
              <a:path w="61023" h="38377">
                <a:moveTo>
                  <a:pt x="14516" y="20193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02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3"/>
                </a:lnTo>
                <a:close/>
              </a:path>
              <a:path w="61023" h="38377">
                <a:moveTo>
                  <a:pt x="11861" y="23291"/>
                </a:move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38074" y="12306"/>
                </a:lnTo>
                <a:lnTo>
                  <a:pt x="34424" y="16232"/>
                </a:lnTo>
                <a:lnTo>
                  <a:pt x="34099" y="16827"/>
                </a:lnTo>
                <a:lnTo>
                  <a:pt x="33801" y="16903"/>
                </a:lnTo>
                <a:lnTo>
                  <a:pt x="28689" y="22402"/>
                </a:lnTo>
                <a:lnTo>
                  <a:pt x="23736" y="29578"/>
                </a:lnTo>
                <a:lnTo>
                  <a:pt x="13639" y="28956"/>
                </a:lnTo>
                <a:lnTo>
                  <a:pt x="8940" y="27635"/>
                </a:lnTo>
                <a:lnTo>
                  <a:pt x="11861" y="23291"/>
                </a:lnTo>
                <a:close/>
              </a:path>
              <a:path w="61023" h="38377">
                <a:moveTo>
                  <a:pt x="61023" y="5842"/>
                </a:moveTo>
                <a:lnTo>
                  <a:pt x="59423" y="5397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09"/>
                </a:lnTo>
                <a:lnTo>
                  <a:pt x="32499" y="3987"/>
                </a:lnTo>
                <a:lnTo>
                  <a:pt x="26212" y="8509"/>
                </a:lnTo>
                <a:lnTo>
                  <a:pt x="31610" y="11874"/>
                </a:lnTo>
                <a:lnTo>
                  <a:pt x="30921" y="17636"/>
                </a:lnTo>
                <a:lnTo>
                  <a:pt x="33801" y="16903"/>
                </a:lnTo>
                <a:lnTo>
                  <a:pt x="34424" y="16232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20"/>
                </a:lnTo>
                <a:lnTo>
                  <a:pt x="37020" y="6464"/>
                </a:lnTo>
                <a:lnTo>
                  <a:pt x="49149" y="7353"/>
                </a:lnTo>
                <a:lnTo>
                  <a:pt x="38074" y="12306"/>
                </a:lnTo>
                <a:lnTo>
                  <a:pt x="40119" y="33210"/>
                </a:lnTo>
                <a:lnTo>
                  <a:pt x="44196" y="18859"/>
                </a:lnTo>
                <a:lnTo>
                  <a:pt x="46850" y="12128"/>
                </a:lnTo>
                <a:lnTo>
                  <a:pt x="49771" y="13462"/>
                </a:lnTo>
                <a:lnTo>
                  <a:pt x="54292" y="12128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371319" y="715924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57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40"/>
                </a:lnTo>
                <a:lnTo>
                  <a:pt x="25958" y="8762"/>
                </a:lnTo>
                <a:lnTo>
                  <a:pt x="23202" y="4432"/>
                </a:lnTo>
                <a:lnTo>
                  <a:pt x="22237" y="2120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2"/>
                </a:lnTo>
                <a:lnTo>
                  <a:pt x="34277" y="12750"/>
                </a:lnTo>
                <a:lnTo>
                  <a:pt x="41275" y="15582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371319" y="710260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39"/>
                </a:moveTo>
                <a:lnTo>
                  <a:pt x="29324" y="11684"/>
                </a:lnTo>
                <a:lnTo>
                  <a:pt x="29324" y="11239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29"/>
                </a:lnTo>
                <a:lnTo>
                  <a:pt x="32689" y="38608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51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3"/>
                </a:lnTo>
                <a:lnTo>
                  <a:pt x="42875" y="18059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48"/>
                </a:lnTo>
                <a:lnTo>
                  <a:pt x="54469" y="18376"/>
                </a:lnTo>
                <a:lnTo>
                  <a:pt x="55803" y="18503"/>
                </a:lnTo>
                <a:lnTo>
                  <a:pt x="56680" y="21424"/>
                </a:lnTo>
                <a:lnTo>
                  <a:pt x="47561" y="28422"/>
                </a:lnTo>
                <a:lnTo>
                  <a:pt x="40181" y="31532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75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55"/>
                </a:lnTo>
                <a:lnTo>
                  <a:pt x="20370" y="33210"/>
                </a:lnTo>
                <a:lnTo>
                  <a:pt x="13195" y="31699"/>
                </a:lnTo>
                <a:lnTo>
                  <a:pt x="8508" y="31521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6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34" y="21631"/>
                </a:lnTo>
                <a:lnTo>
                  <a:pt x="51371" y="21424"/>
                </a:lnTo>
                <a:lnTo>
                  <a:pt x="51162" y="21421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24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3"/>
                </a:lnTo>
                <a:lnTo>
                  <a:pt x="14173" y="16827"/>
                </a:lnTo>
                <a:lnTo>
                  <a:pt x="14795" y="15494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85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05"/>
                </a:lnTo>
                <a:lnTo>
                  <a:pt x="29240" y="11638"/>
                </a:lnTo>
                <a:lnTo>
                  <a:pt x="22326" y="7874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576087" y="748169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85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588400" y="348106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92388" y="352005"/>
            <a:ext cx="6819" cy="6731"/>
          </a:xfrm>
          <a:custGeom>
            <a:avLst/>
            <a:gdLst/>
            <a:ahLst/>
            <a:cxnLst/>
            <a:rect l="l" t="t" r="r" b="b"/>
            <a:pathLst>
              <a:path w="6819" h="6731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1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09927" y="398856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65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47214" y="524268"/>
            <a:ext cx="8420" cy="5841"/>
          </a:xfrm>
          <a:custGeom>
            <a:avLst/>
            <a:gdLst/>
            <a:ahLst/>
            <a:cxnLst/>
            <a:rect l="l" t="t" r="r" b="b"/>
            <a:pathLst>
              <a:path w="8420" h="5841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30"/>
                </a:lnTo>
                <a:lnTo>
                  <a:pt x="1689" y="1777"/>
                </a:lnTo>
                <a:close/>
              </a:path>
              <a:path w="8420" h="5841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08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42350" y="501510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1"/>
                </a:lnTo>
                <a:lnTo>
                  <a:pt x="4686" y="4076"/>
                </a:lnTo>
                <a:lnTo>
                  <a:pt x="2654" y="889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90076" y="368566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07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93797" y="372643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41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93975" y="381317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098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3797" y="378752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93099" y="385749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479993" y="455193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25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39" y="258072"/>
                </a:lnTo>
                <a:lnTo>
                  <a:pt x="30644" y="260245"/>
                </a:lnTo>
                <a:lnTo>
                  <a:pt x="40637" y="263032"/>
                </a:lnTo>
                <a:lnTo>
                  <a:pt x="43395" y="263474"/>
                </a:lnTo>
                <a:lnTo>
                  <a:pt x="66493" y="263836"/>
                </a:lnTo>
                <a:lnTo>
                  <a:pt x="83200" y="263834"/>
                </a:lnTo>
                <a:lnTo>
                  <a:pt x="93832" y="263656"/>
                </a:lnTo>
                <a:lnTo>
                  <a:pt x="98704" y="263493"/>
                </a:lnTo>
                <a:lnTo>
                  <a:pt x="114604" y="263474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74"/>
                </a:lnTo>
                <a:lnTo>
                  <a:pt x="133121" y="263474"/>
                </a:lnTo>
                <a:lnTo>
                  <a:pt x="142816" y="263943"/>
                </a:lnTo>
                <a:lnTo>
                  <a:pt x="151135" y="264135"/>
                </a:lnTo>
                <a:lnTo>
                  <a:pt x="162046" y="264049"/>
                </a:lnTo>
                <a:lnTo>
                  <a:pt x="179517" y="263686"/>
                </a:lnTo>
                <a:lnTo>
                  <a:pt x="188734" y="263474"/>
                </a:lnTo>
                <a:lnTo>
                  <a:pt x="209679" y="260879"/>
                </a:lnTo>
                <a:lnTo>
                  <a:pt x="222097" y="257113"/>
                </a:lnTo>
                <a:lnTo>
                  <a:pt x="228420" y="249830"/>
                </a:lnTo>
                <a:lnTo>
                  <a:pt x="231079" y="23668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7" y="241128"/>
                </a:lnTo>
                <a:lnTo>
                  <a:pt x="6367" y="241687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486360" y="696881"/>
            <a:ext cx="20071" cy="16385"/>
          </a:xfrm>
          <a:custGeom>
            <a:avLst/>
            <a:gdLst/>
            <a:ahLst/>
            <a:cxnLst/>
            <a:rect l="l" t="t" r="r" b="b"/>
            <a:pathLst>
              <a:path w="20071" h="16385">
                <a:moveTo>
                  <a:pt x="11180" y="11791"/>
                </a:moveTo>
                <a:lnTo>
                  <a:pt x="0" y="0"/>
                </a:lnTo>
                <a:lnTo>
                  <a:pt x="701" y="4463"/>
                </a:lnTo>
                <a:lnTo>
                  <a:pt x="6472" y="12279"/>
                </a:lnTo>
                <a:lnTo>
                  <a:pt x="18522" y="16195"/>
                </a:lnTo>
                <a:lnTo>
                  <a:pt x="20071" y="16385"/>
                </a:lnTo>
                <a:lnTo>
                  <a:pt x="11180" y="1179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ln w="3048">
            <a:solidFill>
              <a:srgbClr val="5C5C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1277" y="6379622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28457" y="6408188"/>
            <a:ext cx="102223" cy="94347"/>
          </a:xfrm>
          <a:custGeom>
            <a:avLst/>
            <a:gdLst/>
            <a:ahLst/>
            <a:cxnLst/>
            <a:rect l="l" t="t" r="r" b="b"/>
            <a:pathLst>
              <a:path w="102223" h="94347">
                <a:moveTo>
                  <a:pt x="24003" y="94306"/>
                </a:moveTo>
                <a:lnTo>
                  <a:pt x="100202" y="94347"/>
                </a:lnTo>
                <a:lnTo>
                  <a:pt x="102223" y="77755"/>
                </a:lnTo>
                <a:lnTo>
                  <a:pt x="98032" y="78190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5"/>
                </a:lnTo>
                <a:lnTo>
                  <a:pt x="70879" y="10025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4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10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4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20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3"/>
                </a:lnTo>
                <a:lnTo>
                  <a:pt x="24003" y="9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25408" y="6407290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6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5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9"/>
                </a:lnTo>
                <a:lnTo>
                  <a:pt x="52247" y="18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5636" y="6437002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5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4"/>
                </a:lnTo>
                <a:lnTo>
                  <a:pt x="6483" y="2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8131" y="6408196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5"/>
                </a:lnTo>
                <a:lnTo>
                  <a:pt x="72635" y="3910"/>
                </a:lnTo>
                <a:lnTo>
                  <a:pt x="76124" y="8292"/>
                </a:lnTo>
                <a:lnTo>
                  <a:pt x="76608" y="13666"/>
                </a:lnTo>
                <a:lnTo>
                  <a:pt x="76670" y="69555"/>
                </a:lnTo>
                <a:lnTo>
                  <a:pt x="76509" y="77486"/>
                </a:lnTo>
                <a:lnTo>
                  <a:pt x="77141" y="86660"/>
                </a:lnTo>
                <a:lnTo>
                  <a:pt x="71420" y="92977"/>
                </a:lnTo>
                <a:lnTo>
                  <a:pt x="65785" y="92667"/>
                </a:lnTo>
                <a:lnTo>
                  <a:pt x="62222" y="86733"/>
                </a:lnTo>
                <a:lnTo>
                  <a:pt x="60534" y="81943"/>
                </a:lnTo>
                <a:lnTo>
                  <a:pt x="56542" y="71803"/>
                </a:lnTo>
                <a:lnTo>
                  <a:pt x="52099" y="59904"/>
                </a:lnTo>
                <a:lnTo>
                  <a:pt x="47802" y="47950"/>
                </a:lnTo>
                <a:lnTo>
                  <a:pt x="43568" y="35972"/>
                </a:lnTo>
                <a:lnTo>
                  <a:pt x="39312" y="24003"/>
                </a:lnTo>
                <a:lnTo>
                  <a:pt x="34951" y="12076"/>
                </a:lnTo>
                <a:lnTo>
                  <a:pt x="30399" y="225"/>
                </a:lnTo>
                <a:lnTo>
                  <a:pt x="19638" y="50863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3"/>
                </a:lnTo>
                <a:lnTo>
                  <a:pt x="0" y="67093"/>
                </a:lnTo>
                <a:lnTo>
                  <a:pt x="12693" y="66996"/>
                </a:lnTo>
                <a:lnTo>
                  <a:pt x="25396" y="67210"/>
                </a:lnTo>
                <a:lnTo>
                  <a:pt x="26712" y="73478"/>
                </a:lnTo>
                <a:lnTo>
                  <a:pt x="30461" y="79125"/>
                </a:lnTo>
                <a:lnTo>
                  <a:pt x="30709" y="85617"/>
                </a:lnTo>
                <a:lnTo>
                  <a:pt x="29666" y="89576"/>
                </a:lnTo>
                <a:lnTo>
                  <a:pt x="26241" y="92058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5"/>
                </a:lnTo>
                <a:lnTo>
                  <a:pt x="103886" y="28806"/>
                </a:lnTo>
                <a:lnTo>
                  <a:pt x="104037" y="16111"/>
                </a:lnTo>
                <a:lnTo>
                  <a:pt x="109300" y="16844"/>
                </a:lnTo>
                <a:lnTo>
                  <a:pt x="114748" y="20170"/>
                </a:lnTo>
                <a:lnTo>
                  <a:pt x="115133" y="26091"/>
                </a:lnTo>
                <a:lnTo>
                  <a:pt x="116310" y="32368"/>
                </a:lnTo>
                <a:lnTo>
                  <a:pt x="113161" y="44232"/>
                </a:lnTo>
                <a:lnTo>
                  <a:pt x="103988" y="52241"/>
                </a:lnTo>
                <a:lnTo>
                  <a:pt x="103930" y="67930"/>
                </a:lnTo>
                <a:lnTo>
                  <a:pt x="104012" y="56077"/>
                </a:lnTo>
                <a:lnTo>
                  <a:pt x="115813" y="54963"/>
                </a:lnTo>
                <a:lnTo>
                  <a:pt x="128413" y="51324"/>
                </a:lnTo>
                <a:lnTo>
                  <a:pt x="138690" y="43454"/>
                </a:lnTo>
                <a:lnTo>
                  <a:pt x="139334" y="42669"/>
                </a:lnTo>
                <a:lnTo>
                  <a:pt x="143753" y="30945"/>
                </a:lnTo>
                <a:lnTo>
                  <a:pt x="142935" y="18246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5491" y="6408202"/>
            <a:ext cx="63038" cy="94312"/>
          </a:xfrm>
          <a:custGeom>
            <a:avLst/>
            <a:gdLst/>
            <a:ahLst/>
            <a:cxnLst/>
            <a:rect l="l" t="t" r="r" b="b"/>
            <a:pathLst>
              <a:path w="63038" h="94312">
                <a:moveTo>
                  <a:pt x="29651" y="21407"/>
                </a:moveTo>
                <a:lnTo>
                  <a:pt x="25629" y="33270"/>
                </a:lnTo>
                <a:lnTo>
                  <a:pt x="24588" y="35767"/>
                </a:lnTo>
                <a:lnTo>
                  <a:pt x="20282" y="47784"/>
                </a:lnTo>
                <a:lnTo>
                  <a:pt x="16404" y="60007"/>
                </a:lnTo>
                <a:lnTo>
                  <a:pt x="12220" y="72077"/>
                </a:lnTo>
                <a:lnTo>
                  <a:pt x="6997" y="83632"/>
                </a:lnTo>
                <a:lnTo>
                  <a:pt x="0" y="94312"/>
                </a:lnTo>
                <a:lnTo>
                  <a:pt x="32567" y="94249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50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8316" y="6406357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9538" y="6405579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2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7"/>
                </a:lnTo>
                <a:lnTo>
                  <a:pt x="55526" y="10769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069" y="6438891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16863" y="6408177"/>
            <a:ext cx="53720" cy="94358"/>
          </a:xfrm>
          <a:custGeom>
            <a:avLst/>
            <a:gdLst/>
            <a:ahLst/>
            <a:cxnLst/>
            <a:rect l="l" t="t" r="r" b="b"/>
            <a:pathLst>
              <a:path w="53720" h="94358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7"/>
                </a:lnTo>
                <a:lnTo>
                  <a:pt x="11796" y="94358"/>
                </a:lnTo>
                <a:lnTo>
                  <a:pt x="24497" y="94336"/>
                </a:lnTo>
                <a:lnTo>
                  <a:pt x="34940" y="92387"/>
                </a:lnTo>
                <a:lnTo>
                  <a:pt x="45749" y="85315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3"/>
                </a:lnTo>
                <a:lnTo>
                  <a:pt x="48185" y="23853"/>
                </a:lnTo>
                <a:lnTo>
                  <a:pt x="45618" y="12444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1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5494" y="6408211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2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7"/>
                </a:lnTo>
                <a:lnTo>
                  <a:pt x="42261" y="50998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29854" y="6407241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8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30"/>
                </a:lnTo>
                <a:lnTo>
                  <a:pt x="32884" y="935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5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6"/>
                </a:lnTo>
                <a:lnTo>
                  <a:pt x="44370" y="81428"/>
                </a:lnTo>
                <a:lnTo>
                  <a:pt x="50533" y="70189"/>
                </a:lnTo>
                <a:lnTo>
                  <a:pt x="57073" y="59353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6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2"/>
                </a:lnTo>
                <a:lnTo>
                  <a:pt x="84632" y="86572"/>
                </a:lnTo>
                <a:lnTo>
                  <a:pt x="84483" y="71747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7" y="94181"/>
                </a:lnTo>
                <a:lnTo>
                  <a:pt x="120770" y="96578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10"/>
                </a:lnTo>
                <a:lnTo>
                  <a:pt x="175006" y="91549"/>
                </a:lnTo>
                <a:lnTo>
                  <a:pt x="175158" y="81594"/>
                </a:lnTo>
                <a:lnTo>
                  <a:pt x="175183" y="18456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3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1"/>
                </a:lnTo>
                <a:lnTo>
                  <a:pt x="204893" y="292"/>
                </a:lnTo>
                <a:lnTo>
                  <a:pt x="192269" y="967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8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2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30"/>
                </a:lnTo>
                <a:lnTo>
                  <a:pt x="104101" y="7496"/>
                </a:lnTo>
                <a:lnTo>
                  <a:pt x="105651" y="12114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8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80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80"/>
                </a:lnTo>
                <a:lnTo>
                  <a:pt x="57848" y="41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2995" y="6408155"/>
            <a:ext cx="201367" cy="96827"/>
          </a:xfrm>
          <a:custGeom>
            <a:avLst/>
            <a:gdLst/>
            <a:ahLst/>
            <a:cxnLst/>
            <a:rect l="l" t="t" r="r" b="b"/>
            <a:pathLst>
              <a:path w="201367" h="96827">
                <a:moveTo>
                  <a:pt x="137745" y="44041"/>
                </a:moveTo>
                <a:lnTo>
                  <a:pt x="136268" y="41323"/>
                </a:lnTo>
                <a:lnTo>
                  <a:pt x="134089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7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3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7"/>
                </a:lnTo>
                <a:lnTo>
                  <a:pt x="90118" y="32878"/>
                </a:lnTo>
                <a:lnTo>
                  <a:pt x="88521" y="45480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1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7"/>
                </a:lnTo>
                <a:lnTo>
                  <a:pt x="63181" y="70390"/>
                </a:lnTo>
                <a:lnTo>
                  <a:pt x="58807" y="58290"/>
                </a:lnTo>
                <a:lnTo>
                  <a:pt x="55290" y="48134"/>
                </a:lnTo>
                <a:lnTo>
                  <a:pt x="50962" y="36187"/>
                </a:lnTo>
                <a:lnTo>
                  <a:pt x="46601" y="24252"/>
                </a:lnTo>
                <a:lnTo>
                  <a:pt x="42368" y="12278"/>
                </a:lnTo>
                <a:lnTo>
                  <a:pt x="38426" y="216"/>
                </a:lnTo>
                <a:lnTo>
                  <a:pt x="38095" y="208"/>
                </a:lnTo>
                <a:lnTo>
                  <a:pt x="25402" y="36"/>
                </a:lnTo>
                <a:lnTo>
                  <a:pt x="12701" y="68"/>
                </a:lnTo>
                <a:lnTo>
                  <a:pt x="0" y="227"/>
                </a:lnTo>
                <a:lnTo>
                  <a:pt x="3289" y="3628"/>
                </a:lnTo>
                <a:lnTo>
                  <a:pt x="10723" y="5627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0"/>
                </a:lnTo>
                <a:lnTo>
                  <a:pt x="19039" y="30077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2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3"/>
                </a:lnTo>
                <a:lnTo>
                  <a:pt x="70433" y="94444"/>
                </a:lnTo>
                <a:lnTo>
                  <a:pt x="108527" y="94221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8"/>
                </a:lnTo>
                <a:lnTo>
                  <a:pt x="101702" y="77486"/>
                </a:lnTo>
                <a:lnTo>
                  <a:pt x="103220" y="64874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7"/>
                </a:lnTo>
                <a:lnTo>
                  <a:pt x="145663" y="92310"/>
                </a:lnTo>
                <a:lnTo>
                  <a:pt x="147276" y="87197"/>
                </a:lnTo>
                <a:lnTo>
                  <a:pt x="148158" y="82046"/>
                </a:lnTo>
                <a:lnTo>
                  <a:pt x="149474" y="77744"/>
                </a:lnTo>
                <a:lnTo>
                  <a:pt x="153414" y="65665"/>
                </a:lnTo>
                <a:lnTo>
                  <a:pt x="157261" y="53565"/>
                </a:lnTo>
                <a:lnTo>
                  <a:pt x="160483" y="41274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0"/>
                </a:lnTo>
                <a:lnTo>
                  <a:pt x="201367" y="94370"/>
                </a:lnTo>
                <a:lnTo>
                  <a:pt x="198114" y="90747"/>
                </a:lnTo>
                <a:lnTo>
                  <a:pt x="194900" y="86849"/>
                </a:lnTo>
                <a:lnTo>
                  <a:pt x="194068" y="81921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2"/>
                </a:lnTo>
                <a:lnTo>
                  <a:pt x="186907" y="16648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8"/>
                </a:lnTo>
                <a:lnTo>
                  <a:pt x="192902" y="2375"/>
                </a:lnTo>
                <a:lnTo>
                  <a:pt x="194943" y="172"/>
                </a:lnTo>
                <a:lnTo>
                  <a:pt x="169542" y="47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80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37067" y="6408168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1"/>
                </a:lnTo>
                <a:lnTo>
                  <a:pt x="68325" y="12378"/>
                </a:lnTo>
                <a:lnTo>
                  <a:pt x="65852" y="19536"/>
                </a:lnTo>
                <a:lnTo>
                  <a:pt x="61218" y="31369"/>
                </a:lnTo>
                <a:lnTo>
                  <a:pt x="56972" y="43333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6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9"/>
                </a:lnTo>
                <a:lnTo>
                  <a:pt x="26730" y="44644"/>
                </a:lnTo>
                <a:lnTo>
                  <a:pt x="32470" y="55980"/>
                </a:lnTo>
                <a:lnTo>
                  <a:pt x="38671" y="67064"/>
                </a:lnTo>
                <a:lnTo>
                  <a:pt x="37922" y="70142"/>
                </a:lnTo>
                <a:lnTo>
                  <a:pt x="46100" y="70502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2604" y="6405586"/>
            <a:ext cx="89527" cy="99679"/>
          </a:xfrm>
          <a:custGeom>
            <a:avLst/>
            <a:gdLst/>
            <a:ahLst/>
            <a:cxnLst/>
            <a:rect l="l" t="t" r="r" b="b"/>
            <a:pathLst>
              <a:path w="89527" h="99679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3" y="17239"/>
                </a:lnTo>
                <a:lnTo>
                  <a:pt x="64665" y="19316"/>
                </a:lnTo>
                <a:lnTo>
                  <a:pt x="75875" y="25050"/>
                </a:lnTo>
                <a:lnTo>
                  <a:pt x="76458" y="17604"/>
                </a:lnTo>
                <a:lnTo>
                  <a:pt x="74596" y="10355"/>
                </a:lnTo>
                <a:lnTo>
                  <a:pt x="74409" y="2946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8"/>
                </a:lnTo>
                <a:lnTo>
                  <a:pt x="25857" y="5445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2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89"/>
                </a:lnTo>
                <a:lnTo>
                  <a:pt x="10266" y="81895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0"/>
                </a:lnTo>
                <a:lnTo>
                  <a:pt x="48568" y="99520"/>
                </a:lnTo>
                <a:lnTo>
                  <a:pt x="55734" y="99679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3"/>
                </a:lnTo>
                <a:lnTo>
                  <a:pt x="86498" y="80618"/>
                </a:lnTo>
                <a:lnTo>
                  <a:pt x="89527" y="73308"/>
                </a:lnTo>
                <a:lnTo>
                  <a:pt x="79742" y="77410"/>
                </a:lnTo>
                <a:lnTo>
                  <a:pt x="68351" y="81528"/>
                </a:lnTo>
                <a:lnTo>
                  <a:pt x="56699" y="83286"/>
                </a:lnTo>
                <a:lnTo>
                  <a:pt x="44894" y="80803"/>
                </a:lnTo>
                <a:lnTo>
                  <a:pt x="40632" y="78345"/>
                </a:lnTo>
                <a:lnTo>
                  <a:pt x="32495" y="68342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7079" y="6413783"/>
            <a:ext cx="58087" cy="88742"/>
          </a:xfrm>
          <a:custGeom>
            <a:avLst/>
            <a:gdLst/>
            <a:ahLst/>
            <a:cxnLst/>
            <a:rect l="l" t="t" r="r" b="b"/>
            <a:pathLst>
              <a:path w="58087" h="88742">
                <a:moveTo>
                  <a:pt x="47313" y="45426"/>
                </a:moveTo>
                <a:lnTo>
                  <a:pt x="42311" y="45413"/>
                </a:lnTo>
                <a:lnTo>
                  <a:pt x="37310" y="45276"/>
                </a:lnTo>
                <a:lnTo>
                  <a:pt x="36639" y="0"/>
                </a:lnTo>
                <a:lnTo>
                  <a:pt x="33077" y="6441"/>
                </a:lnTo>
                <a:lnTo>
                  <a:pt x="31899" y="10184"/>
                </a:lnTo>
                <a:lnTo>
                  <a:pt x="27906" y="22240"/>
                </a:lnTo>
                <a:lnTo>
                  <a:pt x="23727" y="34235"/>
                </a:lnTo>
                <a:lnTo>
                  <a:pt x="19486" y="46207"/>
                </a:lnTo>
                <a:lnTo>
                  <a:pt x="16719" y="54497"/>
                </a:lnTo>
                <a:lnTo>
                  <a:pt x="12711" y="66730"/>
                </a:lnTo>
                <a:lnTo>
                  <a:pt x="7579" y="78388"/>
                </a:lnTo>
                <a:lnTo>
                  <a:pt x="0" y="88718"/>
                </a:lnTo>
                <a:lnTo>
                  <a:pt x="32431" y="88742"/>
                </a:lnTo>
                <a:lnTo>
                  <a:pt x="28084" y="83272"/>
                </a:lnTo>
                <a:lnTo>
                  <a:pt x="28248" y="72322"/>
                </a:lnTo>
                <a:lnTo>
                  <a:pt x="32543" y="61598"/>
                </a:lnTo>
                <a:lnTo>
                  <a:pt x="32696" y="61593"/>
                </a:lnTo>
                <a:lnTo>
                  <a:pt x="45395" y="61398"/>
                </a:lnTo>
                <a:lnTo>
                  <a:pt x="58087" y="61672"/>
                </a:lnTo>
                <a:lnTo>
                  <a:pt x="52315" y="45289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8894" y="6407316"/>
            <a:ext cx="76784" cy="95293"/>
          </a:xfrm>
          <a:custGeom>
            <a:avLst/>
            <a:gdLst/>
            <a:ahLst/>
            <a:cxnLst/>
            <a:rect l="l" t="t" r="r" b="b"/>
            <a:pathLst>
              <a:path w="76784" h="95293">
                <a:moveTo>
                  <a:pt x="59562" y="95135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1"/>
                </a:lnTo>
                <a:lnTo>
                  <a:pt x="57531" y="18853"/>
                </a:lnTo>
                <a:lnTo>
                  <a:pt x="65227" y="16967"/>
                </a:lnTo>
                <a:lnTo>
                  <a:pt x="69557" y="21658"/>
                </a:lnTo>
                <a:lnTo>
                  <a:pt x="71221" y="22266"/>
                </a:lnTo>
                <a:lnTo>
                  <a:pt x="69443" y="26362"/>
                </a:lnTo>
                <a:lnTo>
                  <a:pt x="71673" y="24880"/>
                </a:lnTo>
                <a:lnTo>
                  <a:pt x="74621" y="12514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9"/>
                </a:lnTo>
                <a:lnTo>
                  <a:pt x="2919" y="13593"/>
                </a:lnTo>
                <a:lnTo>
                  <a:pt x="0" y="25952"/>
                </a:lnTo>
                <a:lnTo>
                  <a:pt x="1162" y="24966"/>
                </a:lnTo>
                <a:lnTo>
                  <a:pt x="12015" y="19001"/>
                </a:lnTo>
                <a:lnTo>
                  <a:pt x="24523" y="18271"/>
                </a:lnTo>
                <a:lnTo>
                  <a:pt x="24660" y="60777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3"/>
                </a:lnTo>
                <a:lnTo>
                  <a:pt x="59562" y="95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4058" y="6408200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7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6"/>
                </a:lnTo>
                <a:lnTo>
                  <a:pt x="49134" y="67824"/>
                </a:lnTo>
                <a:lnTo>
                  <a:pt x="44941" y="55794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9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3"/>
                </a:lnTo>
                <a:lnTo>
                  <a:pt x="83351" y="79282"/>
                </a:lnTo>
                <a:lnTo>
                  <a:pt x="85687" y="73102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9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2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3527" y="6179313"/>
            <a:ext cx="578980" cy="214209"/>
          </a:xfrm>
          <a:custGeom>
            <a:avLst/>
            <a:gdLst/>
            <a:ahLst/>
            <a:cxnLst/>
            <a:rect l="l" t="t" r="r" b="b"/>
            <a:pathLst>
              <a:path w="578980" h="214209">
                <a:moveTo>
                  <a:pt x="520776" y="92746"/>
                </a:moveTo>
                <a:lnTo>
                  <a:pt x="523481" y="88478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8"/>
                </a:lnTo>
                <a:lnTo>
                  <a:pt x="560349" y="92746"/>
                </a:lnTo>
                <a:lnTo>
                  <a:pt x="560349" y="114866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9"/>
                </a:lnTo>
                <a:lnTo>
                  <a:pt x="559968" y="214209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6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23909" y="6294179"/>
            <a:ext cx="10083" cy="45402"/>
          </a:xfrm>
          <a:custGeom>
            <a:avLst/>
            <a:gdLst/>
            <a:ahLst/>
            <a:cxnLst/>
            <a:rect l="l" t="t" r="r" b="b"/>
            <a:pathLst>
              <a:path w="10083" h="45402">
                <a:moveTo>
                  <a:pt x="393" y="0"/>
                </a:moveTo>
                <a:lnTo>
                  <a:pt x="0" y="45402"/>
                </a:lnTo>
                <a:lnTo>
                  <a:pt x="2717" y="41134"/>
                </a:lnTo>
                <a:lnTo>
                  <a:pt x="6985" y="38417"/>
                </a:lnTo>
                <a:lnTo>
                  <a:pt x="9702" y="38417"/>
                </a:lnTo>
                <a:lnTo>
                  <a:pt x="10083" y="7372"/>
                </a:lnTo>
                <a:lnTo>
                  <a:pt x="7378" y="7372"/>
                </a:lnTo>
                <a:lnTo>
                  <a:pt x="3098" y="4268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72742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6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2"/>
                </a:lnTo>
                <a:lnTo>
                  <a:pt x="32207" y="87702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41170" y="6239463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2"/>
                </a:lnTo>
                <a:lnTo>
                  <a:pt x="3098" y="84597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2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7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6803" y="6239463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6"/>
                </a:moveTo>
                <a:lnTo>
                  <a:pt x="23672" y="84597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4" y="103321"/>
                </a:lnTo>
                <a:lnTo>
                  <a:pt x="26120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6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3"/>
                </a:lnTo>
                <a:lnTo>
                  <a:pt x="88220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3"/>
                </a:lnTo>
                <a:lnTo>
                  <a:pt x="49" y="78801"/>
                </a:lnTo>
                <a:lnTo>
                  <a:pt x="3552" y="90282"/>
                </a:lnTo>
                <a:lnTo>
                  <a:pt x="12420" y="101283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8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0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72449" y="6196775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6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5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90"/>
                </a:lnTo>
                <a:lnTo>
                  <a:pt x="78384" y="116806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7759" y="14008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5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88870" y="6239463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7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7"/>
                </a:lnTo>
                <a:lnTo>
                  <a:pt x="91960" y="70627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5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54772" y="6239074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7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20925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2"/>
                </a:lnTo>
                <a:lnTo>
                  <a:pt x="91973" y="87702"/>
                </a:lnTo>
                <a:lnTo>
                  <a:pt x="94297" y="86926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7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35405" y="6239074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8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8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9"/>
                </a:lnTo>
                <a:lnTo>
                  <a:pt x="69850" y="89254"/>
                </a:lnTo>
                <a:lnTo>
                  <a:pt x="67132" y="91970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2123" y="6234418"/>
            <a:ext cx="98945" cy="159880"/>
          </a:xfrm>
          <a:custGeom>
            <a:avLst/>
            <a:gdLst/>
            <a:ahLst/>
            <a:cxnLst/>
            <a:rect l="l" t="t" r="r" b="b"/>
            <a:pathLst>
              <a:path w="98945" h="159880">
                <a:moveTo>
                  <a:pt x="27165" y="114089"/>
                </a:moveTo>
                <a:lnTo>
                  <a:pt x="32588" y="119133"/>
                </a:lnTo>
                <a:lnTo>
                  <a:pt x="39192" y="121850"/>
                </a:lnTo>
                <a:lnTo>
                  <a:pt x="59372" y="121850"/>
                </a:lnTo>
                <a:lnTo>
                  <a:pt x="65963" y="119522"/>
                </a:lnTo>
                <a:lnTo>
                  <a:pt x="71005" y="114476"/>
                </a:lnTo>
                <a:lnTo>
                  <a:pt x="87312" y="100895"/>
                </a:lnTo>
                <a:lnTo>
                  <a:pt x="88707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4"/>
                </a:lnTo>
                <a:lnTo>
                  <a:pt x="95997" y="32354"/>
                </a:lnTo>
                <a:lnTo>
                  <a:pt x="88087" y="22118"/>
                </a:lnTo>
                <a:lnTo>
                  <a:pt x="71793" y="7760"/>
                </a:lnTo>
                <a:lnTo>
                  <a:pt x="65963" y="2715"/>
                </a:lnTo>
                <a:lnTo>
                  <a:pt x="59372" y="0"/>
                </a:lnTo>
                <a:lnTo>
                  <a:pt x="48120" y="0"/>
                </a:lnTo>
                <a:lnTo>
                  <a:pt x="42012" y="772"/>
                </a:lnTo>
                <a:lnTo>
                  <a:pt x="31006" y="5959"/>
                </a:lnTo>
                <a:lnTo>
                  <a:pt x="19786" y="15909"/>
                </a:lnTo>
                <a:lnTo>
                  <a:pt x="20954" y="42297"/>
                </a:lnTo>
                <a:lnTo>
                  <a:pt x="23672" y="39969"/>
                </a:lnTo>
                <a:lnTo>
                  <a:pt x="38023" y="25223"/>
                </a:lnTo>
                <a:lnTo>
                  <a:pt x="41909" y="21730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6"/>
                </a:lnTo>
                <a:lnTo>
                  <a:pt x="74891" y="36476"/>
                </a:lnTo>
                <a:lnTo>
                  <a:pt x="77990" y="39193"/>
                </a:lnTo>
                <a:lnTo>
                  <a:pt x="79552" y="41910"/>
                </a:lnTo>
                <a:lnTo>
                  <a:pt x="79552" y="79940"/>
                </a:lnTo>
                <a:lnTo>
                  <a:pt x="77990" y="83044"/>
                </a:lnTo>
                <a:lnTo>
                  <a:pt x="75666" y="84984"/>
                </a:lnTo>
                <a:lnTo>
                  <a:pt x="60147" y="98178"/>
                </a:lnTo>
                <a:lnTo>
                  <a:pt x="57429" y="100895"/>
                </a:lnTo>
                <a:lnTo>
                  <a:pt x="55105" y="102058"/>
                </a:lnTo>
                <a:lnTo>
                  <a:pt x="44627" y="102058"/>
                </a:lnTo>
                <a:lnTo>
                  <a:pt x="41909" y="100119"/>
                </a:lnTo>
                <a:lnTo>
                  <a:pt x="38023" y="96626"/>
                </a:lnTo>
                <a:lnTo>
                  <a:pt x="27165" y="114089"/>
                </a:lnTo>
                <a:close/>
              </a:path>
              <a:path w="98945" h="159880">
                <a:moveTo>
                  <a:pt x="0" y="6985"/>
                </a:moveTo>
                <a:lnTo>
                  <a:pt x="0" y="152506"/>
                </a:lnTo>
                <a:lnTo>
                  <a:pt x="774" y="154834"/>
                </a:lnTo>
                <a:lnTo>
                  <a:pt x="4648" y="158715"/>
                </a:lnTo>
                <a:lnTo>
                  <a:pt x="7365" y="159880"/>
                </a:lnTo>
                <a:lnTo>
                  <a:pt x="12801" y="159880"/>
                </a:lnTo>
                <a:lnTo>
                  <a:pt x="16687" y="156775"/>
                </a:lnTo>
                <a:lnTo>
                  <a:pt x="19786" y="152506"/>
                </a:lnTo>
                <a:lnTo>
                  <a:pt x="19786" y="106328"/>
                </a:lnTo>
                <a:lnTo>
                  <a:pt x="27165" y="114089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1"/>
                </a:lnTo>
                <a:lnTo>
                  <a:pt x="19786" y="76835"/>
                </a:lnTo>
                <a:lnTo>
                  <a:pt x="19786" y="45402"/>
                </a:lnTo>
                <a:lnTo>
                  <a:pt x="20954" y="42297"/>
                </a:lnTo>
                <a:lnTo>
                  <a:pt x="19786" y="15909"/>
                </a:lnTo>
                <a:lnTo>
                  <a:pt x="19786" y="6985"/>
                </a:lnTo>
                <a:lnTo>
                  <a:pt x="18618" y="4655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5"/>
                </a:lnTo>
                <a:lnTo>
                  <a:pt x="0" y="698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48054" y="6239074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9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3"/>
                </a:lnTo>
                <a:lnTo>
                  <a:pt x="83832" y="8538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7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9"/>
                </a:lnTo>
                <a:lnTo>
                  <a:pt x="21348" y="29880"/>
                </a:lnTo>
                <a:lnTo>
                  <a:pt x="24066" y="2329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3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1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70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0893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3"/>
                </a:lnTo>
                <a:lnTo>
                  <a:pt x="53936" y="27940"/>
                </a:lnTo>
                <a:lnTo>
                  <a:pt x="53929" y="27260"/>
                </a:lnTo>
                <a:lnTo>
                  <a:pt x="51690" y="15664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6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8800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56" y="8536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4002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7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0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5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6473" y="6461044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5"/>
                </a:lnTo>
                <a:lnTo>
                  <a:pt x="11252" y="1940"/>
                </a:lnTo>
                <a:lnTo>
                  <a:pt x="0" y="1940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5"/>
                </a:lnTo>
                <a:lnTo>
                  <a:pt x="16306" y="47731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5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2" y="51386"/>
                </a:lnTo>
                <a:lnTo>
                  <a:pt x="51673" y="40042"/>
                </a:lnTo>
                <a:lnTo>
                  <a:pt x="53555" y="27552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5"/>
                </a:lnTo>
                <a:lnTo>
                  <a:pt x="11252" y="6985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9"/>
                </a:lnTo>
                <a:lnTo>
                  <a:pt x="33375" y="8149"/>
                </a:lnTo>
                <a:lnTo>
                  <a:pt x="40360" y="13581"/>
                </a:lnTo>
                <a:lnTo>
                  <a:pt x="40360" y="45015"/>
                </a:lnTo>
                <a:lnTo>
                  <a:pt x="31051" y="47731"/>
                </a:lnTo>
                <a:lnTo>
                  <a:pt x="16306" y="47731"/>
                </a:lnTo>
                <a:lnTo>
                  <a:pt x="12420" y="4889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209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53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0"/>
                </a:lnTo>
                <a:lnTo>
                  <a:pt x="12420" y="43850"/>
                </a:lnTo>
                <a:lnTo>
                  <a:pt x="12420" y="28715"/>
                </a:lnTo>
                <a:lnTo>
                  <a:pt x="25996" y="28715"/>
                </a:lnTo>
                <a:lnTo>
                  <a:pt x="33375" y="28327"/>
                </a:lnTo>
                <a:lnTo>
                  <a:pt x="33375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714" y="34040"/>
                </a:lnTo>
                <a:lnTo>
                  <a:pt x="37576" y="22043"/>
                </a:lnTo>
                <a:lnTo>
                  <a:pt x="24447" y="20179"/>
                </a:lnTo>
                <a:lnTo>
                  <a:pt x="12420" y="20179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61705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43" y="8536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26894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66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0"/>
                </a:lnTo>
                <a:lnTo>
                  <a:pt x="12026" y="43850"/>
                </a:lnTo>
                <a:lnTo>
                  <a:pt x="12026" y="28715"/>
                </a:lnTo>
                <a:lnTo>
                  <a:pt x="25996" y="28715"/>
                </a:lnTo>
                <a:lnTo>
                  <a:pt x="32981" y="28327"/>
                </a:lnTo>
                <a:lnTo>
                  <a:pt x="32981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671" y="33584"/>
                </a:lnTo>
                <a:lnTo>
                  <a:pt x="37376" y="21983"/>
                </a:lnTo>
                <a:lnTo>
                  <a:pt x="24066" y="20179"/>
                </a:lnTo>
                <a:lnTo>
                  <a:pt x="12026" y="20179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14207" y="6443193"/>
            <a:ext cx="50444" cy="71791"/>
          </a:xfrm>
          <a:custGeom>
            <a:avLst/>
            <a:gdLst/>
            <a:ahLst/>
            <a:cxnLst/>
            <a:rect l="l" t="t" r="r" b="b"/>
            <a:pathLst>
              <a:path w="50444" h="71791">
                <a:moveTo>
                  <a:pt x="12420" y="19791"/>
                </a:moveTo>
                <a:lnTo>
                  <a:pt x="0" y="19791"/>
                </a:lnTo>
                <a:lnTo>
                  <a:pt x="0" y="71791"/>
                </a:lnTo>
                <a:lnTo>
                  <a:pt x="13589" y="71791"/>
                </a:lnTo>
                <a:lnTo>
                  <a:pt x="38036" y="34537"/>
                </a:lnTo>
                <a:lnTo>
                  <a:pt x="38036" y="71791"/>
                </a:lnTo>
                <a:lnTo>
                  <a:pt x="50444" y="71791"/>
                </a:lnTo>
                <a:lnTo>
                  <a:pt x="50444" y="19791"/>
                </a:lnTo>
                <a:lnTo>
                  <a:pt x="36868" y="19791"/>
                </a:lnTo>
                <a:lnTo>
                  <a:pt x="12420" y="57433"/>
                </a:lnTo>
                <a:lnTo>
                  <a:pt x="12420" y="19791"/>
                </a:lnTo>
                <a:close/>
              </a:path>
              <a:path w="50444" h="71791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1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1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19756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7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0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5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9522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400"/>
                </a:lnTo>
                <a:lnTo>
                  <a:pt x="53936" y="27940"/>
                </a:lnTo>
                <a:lnTo>
                  <a:pt x="53929" y="27253"/>
                </a:lnTo>
                <a:lnTo>
                  <a:pt x="51688" y="15659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33"/>
                </a:lnTo>
                <a:lnTo>
                  <a:pt x="2237" y="40335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46274" y="6462985"/>
            <a:ext cx="55879" cy="65581"/>
          </a:xfrm>
          <a:custGeom>
            <a:avLst/>
            <a:gdLst/>
            <a:ahLst/>
            <a:cxnLst/>
            <a:rect l="l" t="t" r="r" b="b"/>
            <a:pathLst>
              <a:path w="55879" h="65581">
                <a:moveTo>
                  <a:pt x="26771" y="8536"/>
                </a:moveTo>
                <a:lnTo>
                  <a:pt x="43840" y="8536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0"/>
                </a:lnTo>
                <a:lnTo>
                  <a:pt x="22071" y="39419"/>
                </a:lnTo>
                <a:lnTo>
                  <a:pt x="25656" y="28033"/>
                </a:lnTo>
                <a:lnTo>
                  <a:pt x="26771" y="14745"/>
                </a:lnTo>
                <a:lnTo>
                  <a:pt x="26771" y="8536"/>
                </a:lnTo>
                <a:close/>
              </a:path>
              <a:path w="55879" h="65581">
                <a:moveTo>
                  <a:pt x="6984" y="43850"/>
                </a:moveTo>
                <a:lnTo>
                  <a:pt x="0" y="43850"/>
                </a:lnTo>
                <a:lnTo>
                  <a:pt x="774" y="65581"/>
                </a:lnTo>
                <a:lnTo>
                  <a:pt x="11252" y="65581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1"/>
                </a:lnTo>
                <a:lnTo>
                  <a:pt x="64020" y="65581"/>
                </a:lnTo>
                <a:lnTo>
                  <a:pt x="65189" y="43850"/>
                </a:lnTo>
                <a:lnTo>
                  <a:pt x="55879" y="43850"/>
                </a:lnTo>
                <a:lnTo>
                  <a:pt x="55879" y="0"/>
                </a:lnTo>
                <a:lnTo>
                  <a:pt x="43840" y="8536"/>
                </a:lnTo>
                <a:lnTo>
                  <a:pt x="43840" y="43850"/>
                </a:lnTo>
                <a:lnTo>
                  <a:pt x="20167" y="43850"/>
                </a:lnTo>
                <a:lnTo>
                  <a:pt x="15125" y="0"/>
                </a:lnTo>
                <a:lnTo>
                  <a:pt x="15125" y="8924"/>
                </a:lnTo>
                <a:lnTo>
                  <a:pt x="14923" y="17028"/>
                </a:lnTo>
                <a:lnTo>
                  <a:pt x="12932" y="29928"/>
                </a:lnTo>
                <a:lnTo>
                  <a:pt x="6984" y="4385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06626" y="6525463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635" y="1154963"/>
            <a:ext cx="227584" cy="227584"/>
          </a:xfrm>
          <a:custGeom>
            <a:avLst/>
            <a:gdLst/>
            <a:ahLst/>
            <a:cxnLst/>
            <a:rect l="l" t="t" r="r" b="b"/>
            <a:pathLst>
              <a:path w="227584" h="227584">
                <a:moveTo>
                  <a:pt x="227584" y="0"/>
                </a:moveTo>
                <a:lnTo>
                  <a:pt x="116065" y="0"/>
                </a:lnTo>
                <a:lnTo>
                  <a:pt x="0" y="116065"/>
                </a:lnTo>
                <a:lnTo>
                  <a:pt x="0" y="227584"/>
                </a:lnTo>
                <a:lnTo>
                  <a:pt x="111518" y="227584"/>
                </a:lnTo>
                <a:lnTo>
                  <a:pt x="227584" y="111518"/>
                </a:lnTo>
                <a:lnTo>
                  <a:pt x="227584" y="0"/>
                </a:lnTo>
                <a:close/>
              </a:path>
            </a:pathLst>
          </a:custGeom>
          <a:solidFill>
            <a:srgbClr val="F17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1635" y="2645155"/>
            <a:ext cx="227584" cy="227584"/>
          </a:xfrm>
          <a:custGeom>
            <a:avLst/>
            <a:gdLst/>
            <a:ahLst/>
            <a:cxnLst/>
            <a:rect l="l" t="t" r="r" b="b"/>
            <a:pathLst>
              <a:path w="227584" h="227584">
                <a:moveTo>
                  <a:pt x="227584" y="0"/>
                </a:moveTo>
                <a:lnTo>
                  <a:pt x="116065" y="0"/>
                </a:lnTo>
                <a:lnTo>
                  <a:pt x="0" y="116065"/>
                </a:lnTo>
                <a:lnTo>
                  <a:pt x="0" y="227584"/>
                </a:lnTo>
                <a:lnTo>
                  <a:pt x="111518" y="227584"/>
                </a:lnTo>
                <a:lnTo>
                  <a:pt x="227584" y="111518"/>
                </a:lnTo>
                <a:lnTo>
                  <a:pt x="227584" y="0"/>
                </a:lnTo>
                <a:close/>
              </a:path>
            </a:pathLst>
          </a:custGeom>
          <a:solidFill>
            <a:srgbClr val="F17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1635" y="4230928"/>
            <a:ext cx="227584" cy="227583"/>
          </a:xfrm>
          <a:custGeom>
            <a:avLst/>
            <a:gdLst/>
            <a:ahLst/>
            <a:cxnLst/>
            <a:rect l="l" t="t" r="r" b="b"/>
            <a:pathLst>
              <a:path w="227584" h="227583">
                <a:moveTo>
                  <a:pt x="227584" y="0"/>
                </a:moveTo>
                <a:lnTo>
                  <a:pt x="116065" y="0"/>
                </a:lnTo>
                <a:lnTo>
                  <a:pt x="0" y="116065"/>
                </a:lnTo>
                <a:lnTo>
                  <a:pt x="0" y="227583"/>
                </a:lnTo>
                <a:lnTo>
                  <a:pt x="111518" y="227583"/>
                </a:lnTo>
                <a:lnTo>
                  <a:pt x="227584" y="111518"/>
                </a:lnTo>
                <a:lnTo>
                  <a:pt x="227584" y="0"/>
                </a:lnTo>
                <a:close/>
              </a:path>
            </a:pathLst>
          </a:custGeom>
          <a:solidFill>
            <a:srgbClr val="F17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5827" y="438351"/>
            <a:ext cx="729437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56" dirty="0">
                <a:solidFill>
                  <a:srgbClr val="5C5C5C"/>
                </a:solidFill>
                <a:latin typeface="Segoe UI"/>
                <a:cs typeface="Segoe UI"/>
              </a:rPr>
              <a:t>ЦЕЛЬ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1640" y="438351"/>
            <a:ext cx="1169822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17" dirty="0">
                <a:solidFill>
                  <a:srgbClr val="5C5C5C"/>
                </a:solidFill>
                <a:latin typeface="Segoe UI"/>
                <a:cs typeface="Segoe UI"/>
              </a:rPr>
              <a:t>ПРОЕКТА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7190" y="1128717"/>
            <a:ext cx="2953956" cy="12954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6" dirty="0">
                <a:solidFill>
                  <a:srgbClr val="191919"/>
                </a:solidFill>
                <a:latin typeface="Segoe UI"/>
                <a:cs typeface="Segoe UI"/>
              </a:rPr>
              <a:t>Разработка программного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обеспечения интеллектуальной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3" dirty="0">
                <a:solidFill>
                  <a:srgbClr val="191919"/>
                </a:solidFill>
                <a:latin typeface="Segoe UI"/>
                <a:cs typeface="Segoe UI"/>
              </a:rPr>
              <a:t>системы контроля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производственных процессов на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основе технологий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4" dirty="0">
                <a:solidFill>
                  <a:srgbClr val="191919"/>
                </a:solidFill>
                <a:latin typeface="Segoe UI"/>
                <a:cs typeface="Segoe UI"/>
              </a:rPr>
              <a:t>компьютерного зрения,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7190" y="2618922"/>
            <a:ext cx="3051873" cy="1295399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обеспечивающей автономную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визуальную поддержку и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контроль выполняемых операций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3" dirty="0">
                <a:solidFill>
                  <a:srgbClr val="191919"/>
                </a:solidFill>
                <a:latin typeface="Segoe UI"/>
                <a:cs typeface="Segoe UI"/>
              </a:rPr>
              <a:t>для каждого сотрудника без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dirty="0">
                <a:solidFill>
                  <a:srgbClr val="191919"/>
                </a:solidFill>
                <a:latin typeface="Segoe UI"/>
                <a:cs typeface="Segoe UI"/>
              </a:rPr>
              <a:t>привязки к общему средству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8" dirty="0">
                <a:solidFill>
                  <a:srgbClr val="191919"/>
                </a:solidFill>
                <a:latin typeface="Segoe UI"/>
                <a:cs typeface="Segoe UI"/>
              </a:rPr>
              <a:t>отображения,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7190" y="4204695"/>
            <a:ext cx="2973082" cy="10795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на основе отечественной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программной платформы</a:t>
            </a:r>
            <a:endParaRPr sz="1500" dirty="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распознавания и идентификации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кабелей и проводов в жгутах,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(платформа «</a:t>
            </a:r>
            <a:r>
              <a:rPr sz="1500" b="1" spc="0" dirty="0">
                <a:solidFill>
                  <a:srgbClr val="191919"/>
                </a:solidFill>
                <a:latin typeface="Segoe UI"/>
                <a:cs typeface="Segoe UI"/>
              </a:rPr>
              <a:t>OCAR Кабель</a:t>
            </a: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»).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79622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object 347"/>
          <p:cNvSpPr/>
          <p:nvPr/>
        </p:nvSpPr>
        <p:spPr>
          <a:xfrm>
            <a:off x="4340326" y="1417320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340326" y="1999094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340326" y="2580881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340326" y="3162655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340326" y="3744429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340326" y="4326216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340326" y="4907991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113439" y="4177639"/>
            <a:ext cx="1319377" cy="1149819"/>
          </a:xfrm>
          <a:custGeom>
            <a:avLst/>
            <a:gdLst/>
            <a:ahLst/>
            <a:cxnLst/>
            <a:rect l="l" t="t" r="r" b="b"/>
            <a:pathLst>
              <a:path w="1319377" h="1149819">
                <a:moveTo>
                  <a:pt x="187934" y="659688"/>
                </a:moveTo>
                <a:lnTo>
                  <a:pt x="187934" y="1149819"/>
                </a:lnTo>
                <a:lnTo>
                  <a:pt x="1131455" y="1149819"/>
                </a:lnTo>
                <a:lnTo>
                  <a:pt x="1131455" y="659688"/>
                </a:lnTo>
                <a:lnTo>
                  <a:pt x="1319377" y="659688"/>
                </a:lnTo>
                <a:lnTo>
                  <a:pt x="659688" y="0"/>
                </a:lnTo>
                <a:lnTo>
                  <a:pt x="0" y="659688"/>
                </a:lnTo>
                <a:lnTo>
                  <a:pt x="187934" y="659688"/>
                </a:lnTo>
                <a:close/>
              </a:path>
            </a:pathLst>
          </a:custGeom>
          <a:solidFill>
            <a:srgbClr val="F17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07023" y="2994431"/>
            <a:ext cx="1319390" cy="2333028"/>
          </a:xfrm>
          <a:custGeom>
            <a:avLst/>
            <a:gdLst/>
            <a:ahLst/>
            <a:cxnLst/>
            <a:rect l="l" t="t" r="r" b="b"/>
            <a:pathLst>
              <a:path w="1319390" h="2333028">
                <a:moveTo>
                  <a:pt x="196799" y="659701"/>
                </a:moveTo>
                <a:lnTo>
                  <a:pt x="196799" y="2333028"/>
                </a:lnTo>
                <a:lnTo>
                  <a:pt x="1122591" y="2333028"/>
                </a:lnTo>
                <a:lnTo>
                  <a:pt x="1122591" y="659701"/>
                </a:lnTo>
                <a:lnTo>
                  <a:pt x="1319390" y="659701"/>
                </a:lnTo>
                <a:lnTo>
                  <a:pt x="659701" y="0"/>
                </a:lnTo>
                <a:lnTo>
                  <a:pt x="0" y="659701"/>
                </a:lnTo>
                <a:lnTo>
                  <a:pt x="196799" y="659701"/>
                </a:lnTo>
                <a:close/>
              </a:path>
            </a:pathLst>
          </a:custGeom>
          <a:solidFill>
            <a:srgbClr val="75A7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500620" y="1800847"/>
            <a:ext cx="1319377" cy="3526612"/>
          </a:xfrm>
          <a:custGeom>
            <a:avLst/>
            <a:gdLst/>
            <a:ahLst/>
            <a:cxnLst/>
            <a:rect l="l" t="t" r="r" b="b"/>
            <a:pathLst>
              <a:path w="1319377" h="3526612">
                <a:moveTo>
                  <a:pt x="205663" y="659688"/>
                </a:moveTo>
                <a:lnTo>
                  <a:pt x="205663" y="3526612"/>
                </a:lnTo>
                <a:lnTo>
                  <a:pt x="1113713" y="3526612"/>
                </a:lnTo>
                <a:lnTo>
                  <a:pt x="1113713" y="659688"/>
                </a:lnTo>
                <a:lnTo>
                  <a:pt x="1319377" y="659688"/>
                </a:lnTo>
                <a:lnTo>
                  <a:pt x="659688" y="0"/>
                </a:lnTo>
                <a:lnTo>
                  <a:pt x="0" y="659688"/>
                </a:lnTo>
                <a:lnTo>
                  <a:pt x="205663" y="659688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440375" y="4160951"/>
            <a:ext cx="280593" cy="280593"/>
          </a:xfrm>
          <a:custGeom>
            <a:avLst/>
            <a:gdLst/>
            <a:ahLst/>
            <a:cxnLst/>
            <a:rect l="l" t="t" r="r" b="b"/>
            <a:pathLst>
              <a:path w="280593" h="280593">
                <a:moveTo>
                  <a:pt x="280593" y="0"/>
                </a:moveTo>
                <a:lnTo>
                  <a:pt x="0" y="0"/>
                </a:lnTo>
                <a:lnTo>
                  <a:pt x="0" y="280593"/>
                </a:lnTo>
                <a:lnTo>
                  <a:pt x="280593" y="0"/>
                </a:lnTo>
                <a:close/>
              </a:path>
            </a:pathLst>
          </a:custGeom>
          <a:solidFill>
            <a:srgbClr val="0086E9">
              <a:alpha val="3475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622554" y="2978772"/>
            <a:ext cx="280593" cy="280593"/>
          </a:xfrm>
          <a:custGeom>
            <a:avLst/>
            <a:gdLst/>
            <a:ahLst/>
            <a:cxnLst/>
            <a:rect l="l" t="t" r="r" b="b"/>
            <a:pathLst>
              <a:path w="280593" h="280593">
                <a:moveTo>
                  <a:pt x="280593" y="0"/>
                </a:moveTo>
                <a:lnTo>
                  <a:pt x="0" y="0"/>
                </a:lnTo>
                <a:lnTo>
                  <a:pt x="0" y="280593"/>
                </a:lnTo>
                <a:lnTo>
                  <a:pt x="280593" y="0"/>
                </a:lnTo>
                <a:close/>
              </a:path>
            </a:pathLst>
          </a:custGeom>
          <a:solidFill>
            <a:srgbClr val="0086E9">
              <a:alpha val="3475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848600" y="1752727"/>
            <a:ext cx="280593" cy="280606"/>
          </a:xfrm>
          <a:custGeom>
            <a:avLst/>
            <a:gdLst/>
            <a:ahLst/>
            <a:cxnLst/>
            <a:rect l="l" t="t" r="r" b="b"/>
            <a:pathLst>
              <a:path w="280593" h="280606">
                <a:moveTo>
                  <a:pt x="280593" y="0"/>
                </a:moveTo>
                <a:lnTo>
                  <a:pt x="0" y="0"/>
                </a:lnTo>
                <a:lnTo>
                  <a:pt x="0" y="280606"/>
                </a:lnTo>
                <a:lnTo>
                  <a:pt x="280593" y="0"/>
                </a:lnTo>
                <a:close/>
              </a:path>
            </a:pathLst>
          </a:custGeom>
          <a:solidFill>
            <a:srgbClr val="0086E9">
              <a:alpha val="3475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01373" y="5164366"/>
            <a:ext cx="943522" cy="163093"/>
          </a:xfrm>
          <a:custGeom>
            <a:avLst/>
            <a:gdLst/>
            <a:ahLst/>
            <a:cxnLst/>
            <a:rect l="l" t="t" r="r" b="b"/>
            <a:pathLst>
              <a:path w="943522" h="163093">
                <a:moveTo>
                  <a:pt x="0" y="163093"/>
                </a:moveTo>
                <a:lnTo>
                  <a:pt x="943522" y="163093"/>
                </a:lnTo>
                <a:lnTo>
                  <a:pt x="943522" y="0"/>
                </a:lnTo>
                <a:lnTo>
                  <a:pt x="0" y="0"/>
                </a:lnTo>
                <a:lnTo>
                  <a:pt x="0" y="163093"/>
                </a:lnTo>
                <a:close/>
              </a:path>
            </a:pathLst>
          </a:custGeom>
          <a:solidFill>
            <a:srgbClr val="000000">
              <a:alpha val="1277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494957" y="5164366"/>
            <a:ext cx="943522" cy="163093"/>
          </a:xfrm>
          <a:custGeom>
            <a:avLst/>
            <a:gdLst/>
            <a:ahLst/>
            <a:cxnLst/>
            <a:rect l="l" t="t" r="r" b="b"/>
            <a:pathLst>
              <a:path w="943522" h="163093">
                <a:moveTo>
                  <a:pt x="0" y="163093"/>
                </a:moveTo>
                <a:lnTo>
                  <a:pt x="943522" y="163093"/>
                </a:lnTo>
                <a:lnTo>
                  <a:pt x="943522" y="0"/>
                </a:lnTo>
                <a:lnTo>
                  <a:pt x="0" y="0"/>
                </a:lnTo>
                <a:lnTo>
                  <a:pt x="0" y="163093"/>
                </a:lnTo>
                <a:close/>
              </a:path>
            </a:pathLst>
          </a:custGeom>
          <a:solidFill>
            <a:srgbClr val="000000">
              <a:alpha val="1277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688541" y="5164366"/>
            <a:ext cx="943522" cy="163093"/>
          </a:xfrm>
          <a:custGeom>
            <a:avLst/>
            <a:gdLst/>
            <a:ahLst/>
            <a:cxnLst/>
            <a:rect l="l" t="t" r="r" b="b"/>
            <a:pathLst>
              <a:path w="943522" h="163093">
                <a:moveTo>
                  <a:pt x="0" y="163093"/>
                </a:moveTo>
                <a:lnTo>
                  <a:pt x="943522" y="163093"/>
                </a:lnTo>
                <a:lnTo>
                  <a:pt x="943522" y="0"/>
                </a:lnTo>
                <a:lnTo>
                  <a:pt x="0" y="0"/>
                </a:lnTo>
                <a:lnTo>
                  <a:pt x="0" y="163093"/>
                </a:lnTo>
                <a:close/>
              </a:path>
            </a:pathLst>
          </a:custGeom>
          <a:solidFill>
            <a:srgbClr val="000000">
              <a:alpha val="1277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340326" y="5489765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>
                <a:moveTo>
                  <a:pt x="4479671" y="0"/>
                </a:moveTo>
                <a:lnTo>
                  <a:pt x="0" y="0"/>
                </a:lnTo>
              </a:path>
            </a:pathLst>
          </a:custGeom>
          <a:ln w="3520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ln w="3048">
            <a:solidFill>
              <a:srgbClr val="5C5C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639" y="1523390"/>
            <a:ext cx="227582" cy="227584"/>
          </a:xfrm>
          <a:custGeom>
            <a:avLst/>
            <a:gdLst/>
            <a:ahLst/>
            <a:cxnLst/>
            <a:rect l="l" t="t" r="r" b="b"/>
            <a:pathLst>
              <a:path w="227582" h="227584">
                <a:moveTo>
                  <a:pt x="227582" y="0"/>
                </a:moveTo>
                <a:lnTo>
                  <a:pt x="116064" y="0"/>
                </a:lnTo>
                <a:lnTo>
                  <a:pt x="0" y="116065"/>
                </a:lnTo>
                <a:lnTo>
                  <a:pt x="0" y="227584"/>
                </a:lnTo>
                <a:lnTo>
                  <a:pt x="111519" y="227584"/>
                </a:lnTo>
                <a:lnTo>
                  <a:pt x="227582" y="111518"/>
                </a:lnTo>
                <a:lnTo>
                  <a:pt x="227582" y="0"/>
                </a:lnTo>
                <a:close/>
              </a:path>
            </a:pathLst>
          </a:custGeom>
          <a:solidFill>
            <a:srgbClr val="F17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639" y="3259937"/>
            <a:ext cx="227582" cy="227571"/>
          </a:xfrm>
          <a:custGeom>
            <a:avLst/>
            <a:gdLst/>
            <a:ahLst/>
            <a:cxnLst/>
            <a:rect l="l" t="t" r="r" b="b"/>
            <a:pathLst>
              <a:path w="227582" h="227571">
                <a:moveTo>
                  <a:pt x="227582" y="0"/>
                </a:moveTo>
                <a:lnTo>
                  <a:pt x="116064" y="0"/>
                </a:lnTo>
                <a:lnTo>
                  <a:pt x="0" y="116052"/>
                </a:lnTo>
                <a:lnTo>
                  <a:pt x="0" y="227571"/>
                </a:lnTo>
                <a:lnTo>
                  <a:pt x="111519" y="227571"/>
                </a:lnTo>
                <a:lnTo>
                  <a:pt x="227582" y="111518"/>
                </a:lnTo>
                <a:lnTo>
                  <a:pt x="227582" y="0"/>
                </a:lnTo>
                <a:close/>
              </a:path>
            </a:pathLst>
          </a:custGeom>
          <a:solidFill>
            <a:srgbClr val="F17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5827" y="438935"/>
            <a:ext cx="3014345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24" dirty="0">
                <a:solidFill>
                  <a:srgbClr val="5C5C5C"/>
                </a:solidFill>
                <a:latin typeface="Segoe UI"/>
                <a:cs typeface="Segoe UI"/>
              </a:rPr>
              <a:t>НАЗНАЧЕНИЕ СИСТЕМЫ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863" y="1488381"/>
            <a:ext cx="3432340" cy="12954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Модернизация технологии создания и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тестирования жгутов в </a:t>
            </a:r>
            <a:r>
              <a:rPr lang="ru-RU" sz="1500" spc="0" dirty="0">
                <a:solidFill>
                  <a:srgbClr val="191919"/>
                </a:solidFill>
                <a:latin typeface="Segoe UI"/>
                <a:cs typeface="Segoe UI"/>
              </a:rPr>
              <a:t>                  </a:t>
            </a: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ООО</a:t>
            </a:r>
            <a:r>
              <a:rPr lang="ru-RU" sz="1500" dirty="0">
                <a:latin typeface="Segoe UI"/>
                <a:cs typeface="Segoe UI"/>
              </a:rPr>
              <a:t> </a:t>
            </a: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«</a:t>
            </a:r>
            <a:r>
              <a:rPr sz="1500" spc="-2" dirty="0" err="1">
                <a:solidFill>
                  <a:srgbClr val="191919"/>
                </a:solidFill>
                <a:latin typeface="Segoe UI"/>
                <a:cs typeface="Segoe UI"/>
              </a:rPr>
              <a:t>Самараавтожгут</a:t>
            </a: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» на основе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нейротехнологий и искусственного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интеллекта, а также технологий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dirty="0">
                <a:solidFill>
                  <a:srgbClr val="191919"/>
                </a:solidFill>
                <a:latin typeface="Segoe UI"/>
                <a:cs typeface="Segoe UI"/>
              </a:rPr>
              <a:t>дополненной реальности.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7298" y="1499861"/>
            <a:ext cx="877437" cy="177800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>
              <a:lnSpc>
                <a:spcPts val="1375"/>
              </a:lnSpc>
            </a:pPr>
            <a:r>
              <a:rPr sz="1200" b="1" spc="-6" dirty="0">
                <a:solidFill>
                  <a:srgbClr val="0086E9"/>
                </a:solidFill>
                <a:latin typeface="Segoe UI"/>
                <a:cs typeface="Segoe UI"/>
              </a:rPr>
              <a:t>КОНТРОЛЬ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0308" y="2725906"/>
            <a:ext cx="1068349" cy="177800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>
              <a:lnSpc>
                <a:spcPts val="1375"/>
              </a:lnSpc>
            </a:pPr>
            <a:r>
              <a:rPr sz="1200" b="1" spc="-7" dirty="0">
                <a:solidFill>
                  <a:srgbClr val="0086E9"/>
                </a:solidFill>
                <a:latin typeface="Segoe UI"/>
                <a:cs typeface="Segoe UI"/>
              </a:rPr>
              <a:t>ИНТЕГРАЦИЯ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863" y="3220471"/>
            <a:ext cx="3192062" cy="21590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Дополнительные возможности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интеграции и использования в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составе комплексных программных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продуктов и информационных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систем для идентификации и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контроля фактов выполнения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производственных операций на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этапе сборки и тестирования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производимой промышленной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продукции.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5942" y="3877822"/>
            <a:ext cx="1374597" cy="177800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>
              <a:lnSpc>
                <a:spcPts val="1375"/>
              </a:lnSpc>
            </a:pPr>
            <a:r>
              <a:rPr sz="1200" b="1" spc="0" dirty="0">
                <a:solidFill>
                  <a:srgbClr val="0086E9"/>
                </a:solidFill>
                <a:latin typeface="Segoe UI"/>
                <a:cs typeface="Segoe UI"/>
              </a:rPr>
              <a:t>МОДЕРНИЗАЦИЯ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88541" y="5164366"/>
            <a:ext cx="943522" cy="163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4957" y="5164366"/>
            <a:ext cx="943522" cy="163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301373" y="5164366"/>
            <a:ext cx="943522" cy="163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340326" y="1277620"/>
            <a:ext cx="44796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340326" y="5350065"/>
            <a:ext cx="44796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object 326"/>
          <p:cNvSpPr/>
          <p:nvPr/>
        </p:nvSpPr>
        <p:spPr>
          <a:xfrm>
            <a:off x="321891" y="1963927"/>
            <a:ext cx="8498105" cy="1529664"/>
          </a:xfrm>
          <a:custGeom>
            <a:avLst/>
            <a:gdLst/>
            <a:ahLst/>
            <a:cxnLst/>
            <a:rect l="l" t="t" r="r" b="b"/>
            <a:pathLst>
              <a:path w="8498105" h="1529664">
                <a:moveTo>
                  <a:pt x="8498105" y="0"/>
                </a:moveTo>
                <a:lnTo>
                  <a:pt x="671683" y="0"/>
                </a:lnTo>
                <a:lnTo>
                  <a:pt x="0" y="671690"/>
                </a:lnTo>
                <a:lnTo>
                  <a:pt x="0" y="1529664"/>
                </a:lnTo>
                <a:lnTo>
                  <a:pt x="7826428" y="1529664"/>
                </a:lnTo>
                <a:lnTo>
                  <a:pt x="8498105" y="857986"/>
                </a:lnTo>
                <a:lnTo>
                  <a:pt x="8498105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08022" y="1946412"/>
            <a:ext cx="8522253" cy="1558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2761945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26" dirty="0">
                <a:solidFill>
                  <a:srgbClr val="5C5C5C"/>
                </a:solidFill>
                <a:latin typeface="Segoe UI"/>
                <a:cs typeface="Segoe UI"/>
              </a:rPr>
              <a:t>УЧАСТНИКИ ПРОЕКТА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887" y="1036578"/>
            <a:ext cx="936950" cy="651053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>
              <a:lnSpc>
                <a:spcPts val="1375"/>
              </a:lnSpc>
            </a:pPr>
            <a:r>
              <a:rPr sz="1200" b="1" spc="3" dirty="0">
                <a:solidFill>
                  <a:srgbClr val="0078F1"/>
                </a:solidFill>
                <a:latin typeface="Segoe UI"/>
                <a:cs typeface="Segoe UI"/>
              </a:rPr>
              <a:t>ЗАЯВИТЕЛЬ</a:t>
            </a:r>
            <a:endParaRPr sz="1200">
              <a:latin typeface="Segoe UI"/>
              <a:cs typeface="Segoe UI"/>
            </a:endParaRPr>
          </a:p>
          <a:p>
            <a:pPr marL="12700" marR="22860">
              <a:lnSpc>
                <a:spcPts val="3650"/>
              </a:lnSpc>
              <a:spcBef>
                <a:spcPts val="213"/>
              </a:spcBef>
            </a:pPr>
            <a:r>
              <a:rPr sz="2800" dirty="0">
                <a:solidFill>
                  <a:srgbClr val="004387"/>
                </a:solidFill>
                <a:latin typeface="Segoe UI Light"/>
                <a:cs typeface="Segoe UI Light"/>
              </a:rPr>
              <a:t>ООО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3677" y="1036578"/>
            <a:ext cx="1281549" cy="651053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30487">
              <a:lnSpc>
                <a:spcPts val="1375"/>
              </a:lnSpc>
            </a:pPr>
            <a:r>
              <a:rPr sz="1200" b="1" spc="-4" dirty="0">
                <a:solidFill>
                  <a:srgbClr val="838383"/>
                </a:solidFill>
                <a:latin typeface="Segoe UI"/>
                <a:cs typeface="Segoe UI"/>
              </a:rPr>
              <a:t>ГОД СОЗДАНИЯ</a:t>
            </a:r>
            <a:endParaRPr sz="1200">
              <a:latin typeface="Segoe UI"/>
              <a:cs typeface="Segoe UI"/>
            </a:endParaRPr>
          </a:p>
          <a:p>
            <a:pPr marL="539407">
              <a:lnSpc>
                <a:spcPts val="3650"/>
              </a:lnSpc>
              <a:spcBef>
                <a:spcPts val="213"/>
              </a:spcBef>
            </a:pPr>
            <a:r>
              <a:rPr sz="2800" dirty="0">
                <a:solidFill>
                  <a:srgbClr val="838383"/>
                </a:solidFill>
                <a:latin typeface="Segoe UI Light"/>
                <a:cs typeface="Segoe UI Light"/>
              </a:rPr>
              <a:t>1947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4370" y="1306631"/>
            <a:ext cx="2887090" cy="381000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«Самараавтожгут»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4887" y="3803844"/>
            <a:ext cx="3351034" cy="925589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1200" b="1" spc="1" dirty="0">
                <a:solidFill>
                  <a:srgbClr val="0078F1"/>
                </a:solidFill>
                <a:latin typeface="Segoe UI"/>
                <a:cs typeface="Segoe UI"/>
              </a:rPr>
              <a:t>ОСНОВНОЙ ВИД ДЕЯТЕЛЬНОСТИ</a:t>
            </a:r>
            <a:endParaRPr sz="1200" dirty="0"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Производство автомобильных</a:t>
            </a:r>
            <a:endParaRPr sz="1500" dirty="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85"/>
              </a:spcBef>
            </a:pPr>
            <a:r>
              <a:rPr sz="1500" spc="-3" dirty="0">
                <a:solidFill>
                  <a:srgbClr val="191919"/>
                </a:solidFill>
                <a:latin typeface="Segoe UI"/>
                <a:cs typeface="Segoe UI"/>
              </a:rPr>
              <a:t>жгутов-проводов и автокомпонентов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для различных </a:t>
            </a:r>
            <a:r>
              <a:rPr sz="1500" spc="0" dirty="0" err="1">
                <a:solidFill>
                  <a:srgbClr val="191919"/>
                </a:solidFill>
                <a:latin typeface="Segoe UI"/>
                <a:cs typeface="Segoe UI"/>
              </a:rPr>
              <a:t>видов</a:t>
            </a:r>
            <a:r>
              <a:rPr sz="1500" spc="0" dirty="0">
                <a:solidFill>
                  <a:srgbClr val="191919"/>
                </a:solidFill>
                <a:latin typeface="Segoe UI"/>
                <a:cs typeface="Segoe UI"/>
              </a:rPr>
              <a:t> </a:t>
            </a:r>
            <a:r>
              <a:rPr sz="1500" spc="0" dirty="0" err="1">
                <a:solidFill>
                  <a:srgbClr val="191919"/>
                </a:solidFill>
                <a:latin typeface="Segoe UI"/>
                <a:cs typeface="Segoe UI"/>
              </a:rPr>
              <a:t>техники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1301" y="3803844"/>
            <a:ext cx="1050671" cy="177800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>
              <a:lnSpc>
                <a:spcPts val="1375"/>
              </a:lnSpc>
            </a:pPr>
            <a:r>
              <a:rPr sz="1200" b="1" spc="6" dirty="0">
                <a:solidFill>
                  <a:srgbClr val="0078F1"/>
                </a:solidFill>
                <a:latin typeface="Segoe UI"/>
                <a:cs typeface="Segoe UI"/>
              </a:rPr>
              <a:t>УЧРЕДИТЕЛЬ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1301" y="4110067"/>
            <a:ext cx="3397288" cy="8636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dirty="0">
                <a:solidFill>
                  <a:srgbClr val="191919"/>
                </a:solidFill>
                <a:latin typeface="Segoe UI"/>
                <a:cs typeface="Segoe UI"/>
              </a:rPr>
              <a:t>Общероссийская общественная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организация инвалидов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9" dirty="0">
                <a:solidFill>
                  <a:srgbClr val="191919"/>
                </a:solidFill>
                <a:latin typeface="Segoe UI"/>
                <a:cs typeface="Segoe UI"/>
              </a:rPr>
              <a:t>«Всероссийское ордена Трудового</a:t>
            </a:r>
            <a:endParaRPr sz="1500" dirty="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Красного Знамени общество </a:t>
            </a:r>
            <a:r>
              <a:rPr sz="1500" spc="-1" dirty="0" err="1">
                <a:solidFill>
                  <a:srgbClr val="191919"/>
                </a:solidFill>
                <a:latin typeface="Segoe UI"/>
                <a:cs typeface="Segoe UI"/>
              </a:rPr>
              <a:t>слепых</a:t>
            </a: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»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887" y="5241446"/>
            <a:ext cx="3124499" cy="177800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>
              <a:lnSpc>
                <a:spcPts val="1375"/>
              </a:lnSpc>
            </a:pPr>
            <a:r>
              <a:rPr sz="1200" b="1" spc="0" dirty="0">
                <a:solidFill>
                  <a:srgbClr val="0078F1"/>
                </a:solidFill>
                <a:latin typeface="Segoe UI"/>
                <a:cs typeface="Segoe UI"/>
              </a:rPr>
              <a:t>ОСНОВНЫЕ ПОТРЕБИТЕЛИ ПРОДУКЦИИ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4887" y="5547678"/>
            <a:ext cx="4300886" cy="2159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spc="-12" dirty="0">
                <a:solidFill>
                  <a:srgbClr val="191919"/>
                </a:solidFill>
                <a:latin typeface="Segoe UI"/>
                <a:cs typeface="Segoe UI"/>
              </a:rPr>
              <a:t>АО «АВТОВАЗ», RENAULT, NISSAN, GM-AVTOVAZ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object 329"/>
          <p:cNvSpPr/>
          <p:nvPr/>
        </p:nvSpPr>
        <p:spPr>
          <a:xfrm>
            <a:off x="323999" y="4723244"/>
            <a:ext cx="2344879" cy="1208335"/>
          </a:xfrm>
          <a:custGeom>
            <a:avLst/>
            <a:gdLst/>
            <a:ahLst/>
            <a:cxnLst/>
            <a:rect l="l" t="t" r="r" b="b"/>
            <a:pathLst>
              <a:path w="2344879" h="1208335">
                <a:moveTo>
                  <a:pt x="2344879" y="0"/>
                </a:moveTo>
                <a:lnTo>
                  <a:pt x="243282" y="0"/>
                </a:lnTo>
                <a:lnTo>
                  <a:pt x="0" y="243281"/>
                </a:lnTo>
                <a:lnTo>
                  <a:pt x="0" y="1208335"/>
                </a:lnTo>
                <a:lnTo>
                  <a:pt x="2101598" y="1208335"/>
                </a:lnTo>
                <a:lnTo>
                  <a:pt x="2344879" y="965052"/>
                </a:lnTo>
                <a:lnTo>
                  <a:pt x="2344879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432191" y="5045367"/>
            <a:ext cx="158496" cy="460451"/>
          </a:xfrm>
          <a:custGeom>
            <a:avLst/>
            <a:gdLst/>
            <a:ahLst/>
            <a:cxnLst/>
            <a:rect l="l" t="t" r="r" b="b"/>
            <a:pathLst>
              <a:path w="158496" h="460451">
                <a:moveTo>
                  <a:pt x="0" y="460451"/>
                </a:moveTo>
                <a:lnTo>
                  <a:pt x="158496" y="460451"/>
                </a:lnTo>
                <a:lnTo>
                  <a:pt x="158483" y="0"/>
                </a:lnTo>
                <a:lnTo>
                  <a:pt x="0" y="158495"/>
                </a:lnTo>
                <a:lnTo>
                  <a:pt x="0" y="460451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086074" y="4723244"/>
            <a:ext cx="2432113" cy="1208335"/>
          </a:xfrm>
          <a:custGeom>
            <a:avLst/>
            <a:gdLst/>
            <a:ahLst/>
            <a:cxnLst/>
            <a:rect l="l" t="t" r="r" b="b"/>
            <a:pathLst>
              <a:path w="2432113" h="1208335">
                <a:moveTo>
                  <a:pt x="2432113" y="0"/>
                </a:moveTo>
                <a:lnTo>
                  <a:pt x="243293" y="0"/>
                </a:lnTo>
                <a:lnTo>
                  <a:pt x="0" y="243281"/>
                </a:lnTo>
                <a:lnTo>
                  <a:pt x="0" y="1208335"/>
                </a:lnTo>
                <a:lnTo>
                  <a:pt x="2188832" y="1208335"/>
                </a:lnTo>
                <a:lnTo>
                  <a:pt x="2432113" y="965052"/>
                </a:lnTo>
                <a:lnTo>
                  <a:pt x="24321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1544" y="987929"/>
            <a:ext cx="2869187" cy="4979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5383" y="993609"/>
            <a:ext cx="2860395" cy="4967041"/>
          </a:xfrm>
          <a:custGeom>
            <a:avLst/>
            <a:gdLst/>
            <a:ahLst/>
            <a:cxnLst/>
            <a:rect l="l" t="t" r="r" b="b"/>
            <a:pathLst>
              <a:path w="2860395" h="4967041">
                <a:moveTo>
                  <a:pt x="2860395" y="0"/>
                </a:moveTo>
                <a:lnTo>
                  <a:pt x="466407" y="0"/>
                </a:lnTo>
                <a:lnTo>
                  <a:pt x="0" y="466407"/>
                </a:lnTo>
                <a:lnTo>
                  <a:pt x="0" y="4967041"/>
                </a:lnTo>
                <a:lnTo>
                  <a:pt x="2393988" y="4967041"/>
                </a:lnTo>
                <a:lnTo>
                  <a:pt x="2860395" y="4500626"/>
                </a:lnTo>
                <a:lnTo>
                  <a:pt x="2860395" y="0"/>
                </a:lnTo>
                <a:close/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773" y="2978670"/>
            <a:ext cx="75316" cy="1438109"/>
          </a:xfrm>
          <a:custGeom>
            <a:avLst/>
            <a:gdLst/>
            <a:ahLst/>
            <a:cxnLst/>
            <a:rect l="l" t="t" r="r" b="b"/>
            <a:pathLst>
              <a:path w="75316" h="1438109">
                <a:moveTo>
                  <a:pt x="0" y="1438109"/>
                </a:moveTo>
                <a:lnTo>
                  <a:pt x="75316" y="1438109"/>
                </a:lnTo>
                <a:lnTo>
                  <a:pt x="75316" y="0"/>
                </a:lnTo>
                <a:lnTo>
                  <a:pt x="0" y="0"/>
                </a:lnTo>
                <a:lnTo>
                  <a:pt x="0" y="1438109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5827" y="438935"/>
            <a:ext cx="2761945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26" dirty="0">
                <a:solidFill>
                  <a:srgbClr val="5C5C5C"/>
                </a:solidFill>
                <a:latin typeface="Segoe UI"/>
                <a:cs typeface="Segoe UI"/>
              </a:rPr>
              <a:t>УЧАСТНИКИ ПРОЕКТА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155" y="973967"/>
            <a:ext cx="3490117" cy="1019937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53339">
              <a:lnSpc>
                <a:spcPts val="1375"/>
              </a:lnSpc>
            </a:pPr>
            <a:r>
              <a:rPr sz="1200" b="1" spc="-9" dirty="0">
                <a:solidFill>
                  <a:srgbClr val="0078F1"/>
                </a:solidFill>
                <a:latin typeface="Segoe UI"/>
                <a:cs typeface="Segoe UI"/>
              </a:rPr>
              <a:t>ИНТЕГРАТОР И ПРАВООБЛАДАТЕЛЬ</a:t>
            </a:r>
            <a:endParaRPr sz="1200" dirty="0">
              <a:latin typeface="Segoe UI"/>
              <a:cs typeface="Segoe UI"/>
            </a:endParaRPr>
          </a:p>
          <a:p>
            <a:pPr marL="12700">
              <a:lnSpc>
                <a:spcPct val="110839"/>
              </a:lnSpc>
              <a:spcBef>
                <a:spcPts val="31"/>
              </a:spcBef>
            </a:pPr>
            <a:r>
              <a:rPr sz="2800" spc="-7" dirty="0">
                <a:solidFill>
                  <a:srgbClr val="004387"/>
                </a:solidFill>
                <a:latin typeface="Segoe UI Light"/>
                <a:cs typeface="Segoe UI Light"/>
              </a:rPr>
              <a:t>ООО «Открытый код»</a:t>
            </a:r>
            <a:endParaRPr sz="2800" dirty="0">
              <a:latin typeface="Segoe UI Light"/>
              <a:cs typeface="Segoe UI Light"/>
            </a:endParaRPr>
          </a:p>
          <a:p>
            <a:pPr marL="412241" marR="501040" algn="ctr">
              <a:lnSpc>
                <a:spcPct val="110839"/>
              </a:lnSpc>
              <a:spcBef>
                <a:spcPts val="1208"/>
              </a:spcBef>
            </a:pPr>
            <a:r>
              <a:rPr sz="1200" b="1" spc="1" dirty="0">
                <a:solidFill>
                  <a:srgbClr val="0078F1"/>
                </a:solidFill>
                <a:latin typeface="Segoe UI"/>
                <a:cs typeface="Segoe UI"/>
              </a:rPr>
              <a:t>ОСНОВНОЙ ВИД ДЕЯТЕЛЬНОСТИ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5203" y="973967"/>
            <a:ext cx="1281371" cy="647155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30309">
              <a:lnSpc>
                <a:spcPts val="1375"/>
              </a:lnSpc>
            </a:pPr>
            <a:r>
              <a:rPr sz="1200" b="1" spc="-4" dirty="0">
                <a:solidFill>
                  <a:srgbClr val="838383"/>
                </a:solidFill>
                <a:latin typeface="Segoe UI"/>
                <a:cs typeface="Segoe UI"/>
              </a:rPr>
              <a:t>ГОД СОЗДАНИЯ</a:t>
            </a:r>
            <a:endParaRPr sz="1200">
              <a:latin typeface="Segoe UI"/>
              <a:cs typeface="Segoe UI"/>
            </a:endParaRPr>
          </a:p>
          <a:p>
            <a:pPr marL="539229">
              <a:lnSpc>
                <a:spcPts val="3650"/>
              </a:lnSpc>
              <a:spcBef>
                <a:spcPts val="183"/>
              </a:spcBef>
            </a:pPr>
            <a:r>
              <a:rPr sz="2800" dirty="0">
                <a:solidFill>
                  <a:srgbClr val="838383"/>
                </a:solidFill>
                <a:latin typeface="Segoe UI Light"/>
                <a:cs typeface="Segoe UI Light"/>
              </a:rPr>
              <a:t>2001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827" y="2093993"/>
            <a:ext cx="4556918" cy="6477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Заказная разработка отечественного ПО на основе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сквозных технологий цифровой экономики и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3" dirty="0">
                <a:solidFill>
                  <a:srgbClr val="191919"/>
                </a:solidFill>
                <a:latin typeface="Segoe UI"/>
                <a:cs typeface="Segoe UI"/>
              </a:rPr>
              <a:t>системная интеграция.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768" y="2954223"/>
            <a:ext cx="4762117" cy="1485899"/>
          </a:xfrm>
          <a:prstGeom prst="rect">
            <a:avLst/>
          </a:prstGeom>
        </p:spPr>
        <p:txBody>
          <a:bodyPr wrap="square" lIns="0" tIns="9398" rIns="0" bIns="0" rtlCol="0">
            <a:noAutofit/>
          </a:bodyPr>
          <a:lstStyle/>
          <a:p>
            <a:pPr marL="12700" marR="20239">
              <a:lnSpc>
                <a:spcPts val="1480"/>
              </a:lnSpc>
            </a:pPr>
            <a:r>
              <a:rPr sz="1300" spc="-15" dirty="0">
                <a:solidFill>
                  <a:srgbClr val="191919"/>
                </a:solidFill>
                <a:latin typeface="Segoe UI"/>
                <a:cs typeface="Segoe UI"/>
              </a:rPr>
              <a:t>Успешный опыт реализации проектов НИОКР и</a:t>
            </a:r>
            <a:endParaRPr sz="1300">
              <a:latin typeface="Segoe UI"/>
              <a:cs typeface="Segoe UI"/>
            </a:endParaRPr>
          </a:p>
          <a:p>
            <a:pPr marL="12700" marR="404792">
              <a:lnSpc>
                <a:spcPts val="1700"/>
              </a:lnSpc>
              <a:spcBef>
                <a:spcPts val="20"/>
              </a:spcBef>
            </a:pPr>
            <a:r>
              <a:rPr sz="1300" spc="-15" dirty="0">
                <a:solidFill>
                  <a:srgbClr val="191919"/>
                </a:solidFill>
                <a:latin typeface="Segoe UI"/>
                <a:cs typeface="Segoe UI"/>
              </a:rPr>
              <a:t>коммерциализации наукоёмких продуктов в области искусственного интеллекта и нейросетевых технологий, а также опыт работы в качестве индустриального партнёра проектов, выполняемых в рамках ФЦП «Исследования и</a:t>
            </a:r>
            <a:endParaRPr sz="13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300" spc="-16" dirty="0">
                <a:solidFill>
                  <a:srgbClr val="191919"/>
                </a:solidFill>
                <a:latin typeface="Segoe UI"/>
                <a:cs typeface="Segoe UI"/>
              </a:rPr>
              <a:t>разработки по приоритетным направлениям развития научно- технологического комплекса России на 2014-2020 годы».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184" y="4823168"/>
            <a:ext cx="1820266" cy="838205"/>
          </a:xfrm>
          <a:prstGeom prst="rect">
            <a:avLst/>
          </a:prstGeom>
        </p:spPr>
        <p:txBody>
          <a:bodyPr wrap="square" lIns="0" tIns="9398" rIns="0" bIns="0" rtlCol="0">
            <a:noAutofit/>
          </a:bodyPr>
          <a:lstStyle/>
          <a:p>
            <a:pPr marL="12700" marR="20239">
              <a:lnSpc>
                <a:spcPts val="1480"/>
              </a:lnSpc>
            </a:pP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Подтверждённые</a:t>
            </a:r>
            <a:endParaRPr sz="13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20"/>
              </a:spcBef>
            </a:pP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рез</a:t>
            </a:r>
            <a:r>
              <a:rPr sz="1300" spc="-69" dirty="0">
                <a:solidFill>
                  <a:srgbClr val="FFFFFF"/>
                </a:solidFill>
                <a:latin typeface="Segoe UI"/>
                <a:cs typeface="Segoe UI"/>
              </a:rPr>
              <a:t>у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л</a:t>
            </a:r>
            <a:r>
              <a:rPr sz="1300" spc="-54" dirty="0">
                <a:solidFill>
                  <a:srgbClr val="FFFFFF"/>
                </a:solidFill>
                <a:latin typeface="Segoe UI"/>
                <a:cs typeface="Segoe UI"/>
              </a:rPr>
              <a:t>ь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таты ин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еллек</a:t>
            </a:r>
            <a:r>
              <a:rPr sz="1300" spc="25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у- альной дея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ельности (РИД)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5108" y="4823168"/>
            <a:ext cx="1949952" cy="838205"/>
          </a:xfrm>
          <a:prstGeom prst="rect">
            <a:avLst/>
          </a:prstGeom>
        </p:spPr>
        <p:txBody>
          <a:bodyPr wrap="square" lIns="0" tIns="9398" rIns="0" bIns="0" rtlCol="0">
            <a:noAutofit/>
          </a:bodyPr>
          <a:lstStyle/>
          <a:p>
            <a:pPr marL="12700" marR="20239">
              <a:lnSpc>
                <a:spcPts val="1480"/>
              </a:lnSpc>
            </a:pPr>
            <a:r>
              <a:rPr sz="1300" spc="-3" dirty="0">
                <a:solidFill>
                  <a:srgbClr val="FFFFFF"/>
                </a:solidFill>
                <a:latin typeface="Segoe UI"/>
                <a:cs typeface="Segoe UI"/>
              </a:rPr>
              <a:t>Соорганизатор и член</a:t>
            </a:r>
            <a:endParaRPr sz="1300" dirty="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20"/>
              </a:spcBef>
            </a:pP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Набл</a:t>
            </a:r>
            <a:r>
              <a:rPr sz="1300" spc="-14" dirty="0">
                <a:solidFill>
                  <a:srgbClr val="FFFFFF"/>
                </a:solidFill>
                <a:latin typeface="Segoe UI"/>
                <a:cs typeface="Segoe UI"/>
              </a:rPr>
              <a:t>ю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да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ельно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г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о совета Национально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г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о Цент</a:t>
            </a:r>
            <a:r>
              <a:rPr sz="1300" spc="-14" dirty="0">
                <a:solidFill>
                  <a:srgbClr val="FFFFFF"/>
                </a:solidFill>
                <a:latin typeface="Segoe UI"/>
                <a:cs typeface="Segoe UI"/>
              </a:rPr>
              <a:t>р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а </a:t>
            </a:r>
            <a:r>
              <a:rPr sz="1300" spc="-14" dirty="0" err="1">
                <a:solidFill>
                  <a:srgbClr val="FFFFFF"/>
                </a:solidFill>
                <a:latin typeface="Segoe UI"/>
                <a:cs typeface="Segoe UI"/>
              </a:rPr>
              <a:t>К</a:t>
            </a:r>
            <a:r>
              <a:rPr sz="1300" spc="0" dirty="0" err="1">
                <a:solidFill>
                  <a:srgbClr val="FFFFFF"/>
                </a:solidFill>
                <a:latin typeface="Segoe UI"/>
                <a:cs typeface="Segoe UI"/>
              </a:rPr>
              <a:t>огнитивных</a:t>
            </a:r>
            <a:r>
              <a:rPr sz="13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300" spc="-14" dirty="0">
                <a:solidFill>
                  <a:srgbClr val="FFFFFF"/>
                </a:solidFill>
                <a:latin typeface="Segoe UI"/>
                <a:cs typeface="Segoe UI"/>
              </a:rPr>
              <a:t>Р</a:t>
            </a:r>
            <a:r>
              <a:rPr sz="1300" spc="0" dirty="0" err="1">
                <a:solidFill>
                  <a:srgbClr val="FFFFFF"/>
                </a:solidFill>
                <a:latin typeface="Segoe UI"/>
                <a:cs typeface="Segoe UI"/>
              </a:rPr>
              <a:t>аз</a:t>
            </a:r>
            <a:r>
              <a:rPr sz="1300" spc="-14" dirty="0" err="1">
                <a:solidFill>
                  <a:srgbClr val="FFFFFF"/>
                </a:solidFill>
                <a:latin typeface="Segoe UI"/>
                <a:cs typeface="Segoe UI"/>
              </a:rPr>
              <a:t>р</a:t>
            </a:r>
            <a:r>
              <a:rPr sz="1300" spc="0" dirty="0" err="1">
                <a:solidFill>
                  <a:srgbClr val="FFFFFF"/>
                </a:solidFill>
                <a:latin typeface="Segoe UI"/>
                <a:cs typeface="Segoe UI"/>
              </a:rPr>
              <a:t>аб</a:t>
            </a:r>
            <a:r>
              <a:rPr sz="1300" spc="-25" dirty="0" err="1">
                <a:solidFill>
                  <a:srgbClr val="FFFFFF"/>
                </a:solidFill>
                <a:latin typeface="Segoe UI"/>
                <a:cs typeface="Segoe UI"/>
              </a:rPr>
              <a:t>от</a:t>
            </a:r>
            <a:r>
              <a:rPr sz="1300" spc="0" dirty="0" err="1">
                <a:solidFill>
                  <a:srgbClr val="FFFFFF"/>
                </a:solidFill>
                <a:latin typeface="Segoe UI"/>
                <a:cs typeface="Segoe UI"/>
              </a:rPr>
              <a:t>ок</a:t>
            </a:r>
            <a:endParaRPr sz="13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4773" y="2978670"/>
            <a:ext cx="75316" cy="1438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object 321"/>
          <p:cNvSpPr/>
          <p:nvPr/>
        </p:nvSpPr>
        <p:spPr>
          <a:xfrm>
            <a:off x="4572000" y="923671"/>
            <a:ext cx="4247997" cy="5075718"/>
          </a:xfrm>
          <a:custGeom>
            <a:avLst/>
            <a:gdLst/>
            <a:ahLst/>
            <a:cxnLst/>
            <a:rect l="l" t="t" r="r" b="b"/>
            <a:pathLst>
              <a:path w="4247997" h="5075718">
                <a:moveTo>
                  <a:pt x="4247997" y="0"/>
                </a:moveTo>
                <a:lnTo>
                  <a:pt x="528561" y="0"/>
                </a:lnTo>
                <a:lnTo>
                  <a:pt x="0" y="528561"/>
                </a:lnTo>
                <a:lnTo>
                  <a:pt x="0" y="5075718"/>
                </a:lnTo>
                <a:lnTo>
                  <a:pt x="3719436" y="5075718"/>
                </a:lnTo>
                <a:lnTo>
                  <a:pt x="4247997" y="4547158"/>
                </a:lnTo>
                <a:lnTo>
                  <a:pt x="4247997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556174" y="929678"/>
            <a:ext cx="4279655" cy="5063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72000" y="923671"/>
            <a:ext cx="4247997" cy="5075718"/>
          </a:xfrm>
          <a:custGeom>
            <a:avLst/>
            <a:gdLst/>
            <a:ahLst/>
            <a:cxnLst/>
            <a:rect l="l" t="t" r="r" b="b"/>
            <a:pathLst>
              <a:path w="4247997" h="5075718">
                <a:moveTo>
                  <a:pt x="4247997" y="0"/>
                </a:moveTo>
                <a:lnTo>
                  <a:pt x="528561" y="0"/>
                </a:lnTo>
                <a:lnTo>
                  <a:pt x="0" y="528561"/>
                </a:lnTo>
                <a:lnTo>
                  <a:pt x="0" y="5075718"/>
                </a:lnTo>
                <a:lnTo>
                  <a:pt x="3719436" y="5075718"/>
                </a:lnTo>
                <a:lnTo>
                  <a:pt x="4247997" y="4547158"/>
                </a:lnTo>
                <a:lnTo>
                  <a:pt x="4247997" y="0"/>
                </a:lnTo>
                <a:close/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0" y="923671"/>
            <a:ext cx="5424525" cy="1828203"/>
          </a:xfrm>
          <a:custGeom>
            <a:avLst/>
            <a:gdLst/>
            <a:ahLst/>
            <a:cxnLst/>
            <a:rect l="l" t="t" r="r" b="b"/>
            <a:pathLst>
              <a:path w="5424525" h="1828203">
                <a:moveTo>
                  <a:pt x="5424525" y="0"/>
                </a:moveTo>
                <a:lnTo>
                  <a:pt x="0" y="0"/>
                </a:lnTo>
                <a:lnTo>
                  <a:pt x="0" y="1828203"/>
                </a:lnTo>
                <a:lnTo>
                  <a:pt x="3596322" y="1828203"/>
                </a:lnTo>
                <a:lnTo>
                  <a:pt x="5424525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5827" y="438935"/>
            <a:ext cx="1755063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31" dirty="0">
                <a:solidFill>
                  <a:srgbClr val="5C5C5C"/>
                </a:solidFill>
                <a:latin typeface="Segoe UI"/>
                <a:cs typeface="Segoe UI"/>
              </a:rPr>
              <a:t>ТЕХНОЛОГИИ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143" y="1293732"/>
            <a:ext cx="3513942" cy="1158341"/>
          </a:xfrm>
          <a:prstGeom prst="rect">
            <a:avLst/>
          </a:prstGeom>
        </p:spPr>
        <p:txBody>
          <a:bodyPr wrap="square" lIns="0" tIns="10064" rIns="0" bIns="0" rtlCol="0">
            <a:noAutofit/>
          </a:bodyPr>
          <a:lstStyle/>
          <a:p>
            <a:pPr marL="12700">
              <a:lnSpc>
                <a:spcPts val="1585"/>
              </a:lnSpc>
            </a:pPr>
            <a:r>
              <a:rPr sz="1400" b="1" spc="7" dirty="0">
                <a:solidFill>
                  <a:srgbClr val="FFFFFF"/>
                </a:solidFill>
                <a:latin typeface="Segoe UI"/>
                <a:cs typeface="Segoe UI"/>
              </a:rPr>
              <a:t>СООТВЕТСТВИЕ РЕШЕНИЯ ДОРОЖНОЙ</a:t>
            </a:r>
            <a:endParaRPr sz="1400">
              <a:latin typeface="Segoe UI"/>
              <a:cs typeface="Segoe UI"/>
            </a:endParaRPr>
          </a:p>
          <a:p>
            <a:pPr marL="12700" marR="690987">
              <a:lnSpc>
                <a:spcPct val="111948"/>
              </a:lnSpc>
            </a:pPr>
            <a:r>
              <a:rPr sz="1400" b="1" spc="-1" dirty="0">
                <a:solidFill>
                  <a:srgbClr val="FFFFFF"/>
                </a:solidFill>
                <a:latin typeface="Segoe UI"/>
                <a:cs typeface="Segoe UI"/>
              </a:rPr>
              <a:t>КАРТЕ РАЗВИТИЯ «СКВОЗНОЙ» ЦИФРОВОЙ ТЕХНОЛОГИИ</a:t>
            </a:r>
            <a:endParaRPr sz="1400">
              <a:latin typeface="Segoe UI"/>
              <a:cs typeface="Segoe UI"/>
            </a:endParaRPr>
          </a:p>
          <a:p>
            <a:pPr marL="12700" marR="637344">
              <a:lnSpc>
                <a:spcPct val="111948"/>
              </a:lnSpc>
            </a:pPr>
            <a:r>
              <a:rPr sz="1400" b="1" spc="-2" dirty="0">
                <a:solidFill>
                  <a:srgbClr val="FFFFFF"/>
                </a:solidFill>
                <a:latin typeface="Segoe UI"/>
                <a:cs typeface="Segoe UI"/>
              </a:rPr>
              <a:t>«НЕЙРОТЕХНОЛОГИИ И ИСКУССТВЕННЫЙ ИНТЕЛЛЕКТ».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753" y="3435291"/>
            <a:ext cx="3766063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Решение реализовано на базе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субтехнологии </a:t>
            </a:r>
            <a:r>
              <a:rPr sz="1500" b="1" spc="-2" dirty="0">
                <a:solidFill>
                  <a:srgbClr val="191919"/>
                </a:solidFill>
                <a:latin typeface="Segoe UI"/>
                <a:cs typeface="Segoe UI"/>
              </a:rPr>
              <a:t>«Компьютерное зрение»</a:t>
            </a: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753" y="4291296"/>
            <a:ext cx="3907580" cy="1727196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1" dirty="0">
                <a:solidFill>
                  <a:srgbClr val="787878"/>
                </a:solidFill>
                <a:latin typeface="Segoe UI"/>
                <a:cs typeface="Segoe UI"/>
              </a:rPr>
              <a:t>В его основе – технология </a:t>
            </a:r>
            <a:r>
              <a:rPr sz="1500" b="1" spc="-1" dirty="0">
                <a:solidFill>
                  <a:srgbClr val="787878"/>
                </a:solidFill>
                <a:latin typeface="Segoe UI"/>
                <a:cs typeface="Segoe UI"/>
              </a:rPr>
              <a:t>машинного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b="1" spc="0" dirty="0">
                <a:solidFill>
                  <a:srgbClr val="787878"/>
                </a:solidFill>
                <a:latin typeface="Segoe UI"/>
                <a:cs typeface="Segoe UI"/>
              </a:rPr>
              <a:t>зрения на базе нейронных сетей</a:t>
            </a:r>
            <a:r>
              <a:rPr sz="1500" spc="0" dirty="0">
                <a:solidFill>
                  <a:srgbClr val="787878"/>
                </a:solidFill>
                <a:latin typeface="Segoe UI"/>
                <a:cs typeface="Segoe UI"/>
              </a:rPr>
              <a:t>, на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3" dirty="0">
                <a:solidFill>
                  <a:srgbClr val="787878"/>
                </a:solidFill>
                <a:latin typeface="Segoe UI"/>
                <a:cs typeface="Segoe UI"/>
              </a:rPr>
              <a:t>которой реализовано множество успешных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787878"/>
                </a:solidFill>
                <a:latin typeface="Segoe UI"/>
                <a:cs typeface="Segoe UI"/>
              </a:rPr>
              <a:t>проектов компании, в том числе, решение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787878"/>
                </a:solidFill>
                <a:latin typeface="Segoe UI"/>
                <a:cs typeface="Segoe UI"/>
              </a:rPr>
              <a:t>для сборки турбокомпрессора, ставшее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3" dirty="0">
                <a:solidFill>
                  <a:srgbClr val="787878"/>
                </a:solidFill>
                <a:latin typeface="Segoe UI"/>
                <a:cs typeface="Segoe UI"/>
              </a:rPr>
              <a:t>победителем всероссийского конкурса,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787878"/>
                </a:solidFill>
                <a:latin typeface="Segoe UI"/>
                <a:cs typeface="Segoe UI"/>
              </a:rPr>
              <a:t>проведенного в 2018 г. ФПИ и Фондом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4" dirty="0">
                <a:solidFill>
                  <a:srgbClr val="787878"/>
                </a:solidFill>
                <a:latin typeface="Segoe UI"/>
                <a:cs typeface="Segoe UI"/>
              </a:rPr>
              <a:t>«Сколково» при поддержке ПАО «КАМАЗ».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5" name="Прямоугольник 324"/>
          <p:cNvSpPr/>
          <p:nvPr/>
        </p:nvSpPr>
        <p:spPr>
          <a:xfrm>
            <a:off x="-1" y="737056"/>
            <a:ext cx="323999" cy="355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8668016" y="457326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69705" y="457149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70239" y="457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70759" y="4569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71293" y="456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71560" y="4567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08411" y="354507"/>
            <a:ext cx="174578" cy="109905"/>
          </a:xfrm>
          <a:custGeom>
            <a:avLst/>
            <a:gdLst/>
            <a:ahLst/>
            <a:cxnLst/>
            <a:rect l="l" t="t" r="r" b="b"/>
            <a:pathLst>
              <a:path w="174578" h="109905">
                <a:moveTo>
                  <a:pt x="148187" y="83870"/>
                </a:moveTo>
                <a:lnTo>
                  <a:pt x="156239" y="82892"/>
                </a:lnTo>
                <a:lnTo>
                  <a:pt x="159160" y="75806"/>
                </a:lnTo>
                <a:lnTo>
                  <a:pt x="163059" y="74828"/>
                </a:lnTo>
                <a:lnTo>
                  <a:pt x="165281" y="68541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10"/>
                </a:lnTo>
                <a:lnTo>
                  <a:pt x="170501" y="61010"/>
                </a:lnTo>
                <a:lnTo>
                  <a:pt x="173244" y="52514"/>
                </a:lnTo>
                <a:lnTo>
                  <a:pt x="174311" y="50825"/>
                </a:lnTo>
                <a:lnTo>
                  <a:pt x="174578" y="47815"/>
                </a:lnTo>
                <a:lnTo>
                  <a:pt x="174578" y="45250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34"/>
                </a:lnTo>
                <a:lnTo>
                  <a:pt x="160582" y="22313"/>
                </a:lnTo>
                <a:lnTo>
                  <a:pt x="155185" y="20624"/>
                </a:lnTo>
                <a:lnTo>
                  <a:pt x="152340" y="16992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07"/>
                </a:lnTo>
                <a:lnTo>
                  <a:pt x="125505" y="6464"/>
                </a:lnTo>
                <a:lnTo>
                  <a:pt x="117720" y="4508"/>
                </a:lnTo>
                <a:lnTo>
                  <a:pt x="109922" y="698"/>
                </a:lnTo>
                <a:lnTo>
                  <a:pt x="101413" y="9029"/>
                </a:lnTo>
                <a:lnTo>
                  <a:pt x="102035" y="11595"/>
                </a:lnTo>
                <a:lnTo>
                  <a:pt x="100092" y="11595"/>
                </a:lnTo>
                <a:lnTo>
                  <a:pt x="97438" y="15405"/>
                </a:lnTo>
                <a:lnTo>
                  <a:pt x="92917" y="17970"/>
                </a:lnTo>
                <a:lnTo>
                  <a:pt x="82287" y="17970"/>
                </a:lnTo>
                <a:lnTo>
                  <a:pt x="77511" y="15049"/>
                </a:lnTo>
                <a:lnTo>
                  <a:pt x="74933" y="10706"/>
                </a:lnTo>
                <a:lnTo>
                  <a:pt x="74756" y="10706"/>
                </a:lnTo>
                <a:lnTo>
                  <a:pt x="65815" y="0"/>
                </a:lnTo>
                <a:lnTo>
                  <a:pt x="56963" y="4419"/>
                </a:lnTo>
                <a:lnTo>
                  <a:pt x="49076" y="6375"/>
                </a:lnTo>
                <a:lnTo>
                  <a:pt x="41634" y="7518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03"/>
                </a:lnTo>
                <a:lnTo>
                  <a:pt x="19409" y="20535"/>
                </a:lnTo>
                <a:lnTo>
                  <a:pt x="14088" y="22225"/>
                </a:lnTo>
                <a:lnTo>
                  <a:pt x="13656" y="24345"/>
                </a:lnTo>
                <a:lnTo>
                  <a:pt x="1550" y="38205"/>
                </a:lnTo>
                <a:lnTo>
                  <a:pt x="0" y="47301"/>
                </a:lnTo>
                <a:lnTo>
                  <a:pt x="537" y="49415"/>
                </a:lnTo>
                <a:lnTo>
                  <a:pt x="3293" y="57912"/>
                </a:lnTo>
                <a:lnTo>
                  <a:pt x="6214" y="61722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53"/>
                </a:lnTo>
                <a:lnTo>
                  <a:pt x="11611" y="74739"/>
                </a:lnTo>
                <a:lnTo>
                  <a:pt x="15510" y="75717"/>
                </a:lnTo>
                <a:lnTo>
                  <a:pt x="18342" y="82804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090"/>
                </a:lnTo>
                <a:lnTo>
                  <a:pt x="29328" y="96621"/>
                </a:lnTo>
                <a:lnTo>
                  <a:pt x="30915" y="99987"/>
                </a:lnTo>
                <a:lnTo>
                  <a:pt x="34014" y="104419"/>
                </a:lnTo>
                <a:lnTo>
                  <a:pt x="33671" y="106718"/>
                </a:lnTo>
                <a:lnTo>
                  <a:pt x="36148" y="109816"/>
                </a:lnTo>
                <a:lnTo>
                  <a:pt x="36148" y="108483"/>
                </a:lnTo>
                <a:lnTo>
                  <a:pt x="58819" y="103253"/>
                </a:lnTo>
                <a:lnTo>
                  <a:pt x="74150" y="100842"/>
                </a:lnTo>
                <a:lnTo>
                  <a:pt x="83197" y="100233"/>
                </a:lnTo>
                <a:lnTo>
                  <a:pt x="87017" y="100408"/>
                </a:lnTo>
                <a:lnTo>
                  <a:pt x="87163" y="100520"/>
                </a:lnTo>
                <a:lnTo>
                  <a:pt x="90707" y="99898"/>
                </a:lnTo>
                <a:lnTo>
                  <a:pt x="100181" y="100965"/>
                </a:lnTo>
                <a:lnTo>
                  <a:pt x="109369" y="102239"/>
                </a:lnTo>
                <a:lnTo>
                  <a:pt x="121602" y="104557"/>
                </a:lnTo>
                <a:lnTo>
                  <a:pt x="137163" y="108221"/>
                </a:lnTo>
                <a:lnTo>
                  <a:pt x="138522" y="109905"/>
                </a:lnTo>
                <a:lnTo>
                  <a:pt x="141011" y="106807"/>
                </a:lnTo>
                <a:lnTo>
                  <a:pt x="140567" y="104508"/>
                </a:lnTo>
                <a:lnTo>
                  <a:pt x="143666" y="100164"/>
                </a:lnTo>
                <a:lnTo>
                  <a:pt x="145342" y="96710"/>
                </a:lnTo>
                <a:lnTo>
                  <a:pt x="146142" y="89179"/>
                </a:lnTo>
                <a:lnTo>
                  <a:pt x="148187" y="87503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45626" y="393738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98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83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53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42616" y="363448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708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42350" y="371246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62"/>
                </a:moveTo>
                <a:lnTo>
                  <a:pt x="698" y="10439"/>
                </a:lnTo>
                <a:lnTo>
                  <a:pt x="5041" y="11861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07"/>
                </a:lnTo>
                <a:lnTo>
                  <a:pt x="10439" y="3454"/>
                </a:lnTo>
                <a:lnTo>
                  <a:pt x="6819" y="2476"/>
                </a:lnTo>
                <a:lnTo>
                  <a:pt x="3721" y="1676"/>
                </a:lnTo>
                <a:lnTo>
                  <a:pt x="0" y="0"/>
                </a:lnTo>
                <a:lnTo>
                  <a:pt x="0" y="3708"/>
                </a:lnTo>
                <a:lnTo>
                  <a:pt x="266" y="71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30564" y="388861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18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55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16035" y="384619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53"/>
                </a:moveTo>
                <a:lnTo>
                  <a:pt x="5943" y="8851"/>
                </a:lnTo>
                <a:lnTo>
                  <a:pt x="10807" y="11328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31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27465" y="412508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43315" y="383819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708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23478" y="377977"/>
            <a:ext cx="3987" cy="7340"/>
          </a:xfrm>
          <a:custGeom>
            <a:avLst/>
            <a:gdLst/>
            <a:ahLst/>
            <a:cxnLst/>
            <a:rect l="l" t="t" r="r" b="b"/>
            <a:pathLst>
              <a:path w="3987" h="7340">
                <a:moveTo>
                  <a:pt x="88" y="5486"/>
                </a:moveTo>
                <a:lnTo>
                  <a:pt x="3987" y="7340"/>
                </a:lnTo>
                <a:lnTo>
                  <a:pt x="3365" y="4864"/>
                </a:lnTo>
                <a:lnTo>
                  <a:pt x="3009" y="2298"/>
                </a:lnTo>
                <a:lnTo>
                  <a:pt x="2921" y="0"/>
                </a:lnTo>
                <a:lnTo>
                  <a:pt x="0" y="2120"/>
                </a:lnTo>
                <a:lnTo>
                  <a:pt x="88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10016" y="390017"/>
            <a:ext cx="12750" cy="18249"/>
          </a:xfrm>
          <a:custGeom>
            <a:avLst/>
            <a:gdLst/>
            <a:ahLst/>
            <a:cxnLst/>
            <a:rect l="l" t="t" r="r" b="b"/>
            <a:pathLst>
              <a:path w="12750" h="18249">
                <a:moveTo>
                  <a:pt x="8331" y="16027"/>
                </a:moveTo>
                <a:lnTo>
                  <a:pt x="12750" y="18249"/>
                </a:lnTo>
                <a:lnTo>
                  <a:pt x="10185" y="13550"/>
                </a:lnTo>
                <a:lnTo>
                  <a:pt x="7442" y="7708"/>
                </a:lnTo>
                <a:lnTo>
                  <a:pt x="5587" y="1511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28443" y="376999"/>
            <a:ext cx="14338" cy="13906"/>
          </a:xfrm>
          <a:custGeom>
            <a:avLst/>
            <a:gdLst/>
            <a:ahLst/>
            <a:cxnLst/>
            <a:rect l="l" t="t" r="r" b="b"/>
            <a:pathLst>
              <a:path w="14338" h="13906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906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29853" y="370090"/>
            <a:ext cx="10985" cy="10896"/>
          </a:xfrm>
          <a:custGeom>
            <a:avLst/>
            <a:gdLst/>
            <a:ahLst/>
            <a:cxnLst/>
            <a:rect l="l" t="t" r="r" b="b"/>
            <a:pathLst>
              <a:path w="10985" h="10896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708"/>
                </a:lnTo>
                <a:lnTo>
                  <a:pt x="6997" y="9474"/>
                </a:lnTo>
                <a:lnTo>
                  <a:pt x="10985" y="10896"/>
                </a:lnTo>
                <a:lnTo>
                  <a:pt x="10540" y="7531"/>
                </a:lnTo>
                <a:lnTo>
                  <a:pt x="10363" y="3987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18258" y="393293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1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83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31618" y="393738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53"/>
                </a:lnTo>
                <a:lnTo>
                  <a:pt x="355" y="9829"/>
                </a:lnTo>
                <a:lnTo>
                  <a:pt x="4521" y="9652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98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36584" y="363448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708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37460" y="371246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07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61"/>
                </a:lnTo>
                <a:lnTo>
                  <a:pt x="10541" y="10439"/>
                </a:lnTo>
                <a:lnTo>
                  <a:pt x="10985" y="7162"/>
                </a:lnTo>
                <a:lnTo>
                  <a:pt x="11252" y="3708"/>
                </a:lnTo>
                <a:lnTo>
                  <a:pt x="11252" y="0"/>
                </a:lnTo>
                <a:lnTo>
                  <a:pt x="7531" y="1676"/>
                </a:lnTo>
                <a:lnTo>
                  <a:pt x="4432" y="2476"/>
                </a:lnTo>
                <a:lnTo>
                  <a:pt x="800" y="3454"/>
                </a:lnTo>
                <a:lnTo>
                  <a:pt x="888" y="68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45525" y="388861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55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18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59520" y="383997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50"/>
                </a:moveTo>
                <a:lnTo>
                  <a:pt x="10629" y="9029"/>
                </a:lnTo>
                <a:lnTo>
                  <a:pt x="15227" y="5930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09"/>
                </a:lnTo>
                <a:lnTo>
                  <a:pt x="5842" y="2654"/>
                </a:lnTo>
                <a:lnTo>
                  <a:pt x="3454" y="3810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59698" y="412508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36495" y="383819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708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74125" y="401535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06"/>
                </a:moveTo>
                <a:lnTo>
                  <a:pt x="6997" y="0"/>
                </a:lnTo>
                <a:lnTo>
                  <a:pt x="5588" y="1320"/>
                </a:lnTo>
                <a:lnTo>
                  <a:pt x="2578" y="3708"/>
                </a:lnTo>
                <a:lnTo>
                  <a:pt x="2667" y="4864"/>
                </a:lnTo>
                <a:lnTo>
                  <a:pt x="2311" y="7518"/>
                </a:lnTo>
                <a:lnTo>
                  <a:pt x="0" y="13728"/>
                </a:lnTo>
                <a:lnTo>
                  <a:pt x="5232" y="123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4917" y="405688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311"/>
                </a:lnTo>
                <a:lnTo>
                  <a:pt x="4876" y="4076"/>
                </a:lnTo>
                <a:lnTo>
                  <a:pt x="1689" y="5587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75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63597" y="377977"/>
            <a:ext cx="3975" cy="7340"/>
          </a:xfrm>
          <a:custGeom>
            <a:avLst/>
            <a:gdLst/>
            <a:ahLst/>
            <a:cxnLst/>
            <a:rect l="l" t="t" r="r" b="b"/>
            <a:pathLst>
              <a:path w="3975" h="7340">
                <a:moveTo>
                  <a:pt x="3797" y="5486"/>
                </a:moveTo>
                <a:lnTo>
                  <a:pt x="3975" y="2120"/>
                </a:lnTo>
                <a:lnTo>
                  <a:pt x="1054" y="0"/>
                </a:lnTo>
                <a:lnTo>
                  <a:pt x="965" y="2298"/>
                </a:lnTo>
                <a:lnTo>
                  <a:pt x="533" y="4864"/>
                </a:lnTo>
                <a:lnTo>
                  <a:pt x="0" y="7340"/>
                </a:lnTo>
                <a:lnTo>
                  <a:pt x="3797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68283" y="390817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28"/>
                </a:moveTo>
                <a:lnTo>
                  <a:pt x="12750" y="7874"/>
                </a:lnTo>
                <a:lnTo>
                  <a:pt x="12141" y="6464"/>
                </a:lnTo>
                <a:lnTo>
                  <a:pt x="12318" y="1498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50"/>
                </a:lnTo>
                <a:lnTo>
                  <a:pt x="0" y="17449"/>
                </a:lnTo>
                <a:lnTo>
                  <a:pt x="4432" y="15227"/>
                </a:lnTo>
                <a:lnTo>
                  <a:pt x="8775" y="121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48268" y="376999"/>
            <a:ext cx="14350" cy="13906"/>
          </a:xfrm>
          <a:custGeom>
            <a:avLst/>
            <a:gdLst/>
            <a:ahLst/>
            <a:cxnLst/>
            <a:rect l="l" t="t" r="r" b="b"/>
            <a:pathLst>
              <a:path w="14350" h="13906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906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50135" y="370090"/>
            <a:ext cx="11061" cy="10896"/>
          </a:xfrm>
          <a:custGeom>
            <a:avLst/>
            <a:gdLst/>
            <a:ahLst/>
            <a:cxnLst/>
            <a:rect l="l" t="t" r="r" b="b"/>
            <a:pathLst>
              <a:path w="11061" h="10896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87"/>
                </a:lnTo>
                <a:lnTo>
                  <a:pt x="431" y="7531"/>
                </a:lnTo>
                <a:lnTo>
                  <a:pt x="0" y="10896"/>
                </a:lnTo>
                <a:lnTo>
                  <a:pt x="4063" y="9474"/>
                </a:lnTo>
                <a:lnTo>
                  <a:pt x="8140" y="7708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56066" y="393293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83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1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39594" y="402856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43"/>
                </a:moveTo>
                <a:lnTo>
                  <a:pt x="2044" y="7620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32"/>
                </a:lnTo>
                <a:lnTo>
                  <a:pt x="6908" y="8597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4389" y="413753"/>
            <a:ext cx="11696" cy="7975"/>
          </a:xfrm>
          <a:custGeom>
            <a:avLst/>
            <a:gdLst/>
            <a:ahLst/>
            <a:cxnLst/>
            <a:rect l="l" t="t" r="r" b="b"/>
            <a:pathLst>
              <a:path w="11696" h="7975">
                <a:moveTo>
                  <a:pt x="11696" y="2476"/>
                </a:moveTo>
                <a:lnTo>
                  <a:pt x="11252" y="0"/>
                </a:lnTo>
                <a:lnTo>
                  <a:pt x="8763" y="1066"/>
                </a:lnTo>
                <a:lnTo>
                  <a:pt x="4076" y="2476"/>
                </a:lnTo>
                <a:lnTo>
                  <a:pt x="0" y="800"/>
                </a:lnTo>
                <a:lnTo>
                  <a:pt x="889" y="2921"/>
                </a:lnTo>
                <a:lnTo>
                  <a:pt x="4787" y="3987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75"/>
                </a:lnTo>
                <a:lnTo>
                  <a:pt x="7797" y="7797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35441" y="420573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44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31631" y="411276"/>
            <a:ext cx="9385" cy="8051"/>
          </a:xfrm>
          <a:custGeom>
            <a:avLst/>
            <a:gdLst/>
            <a:ahLst/>
            <a:cxnLst/>
            <a:rect l="l" t="t" r="r" b="b"/>
            <a:pathLst>
              <a:path w="9385" h="8051">
                <a:moveTo>
                  <a:pt x="9385" y="7696"/>
                </a:moveTo>
                <a:lnTo>
                  <a:pt x="9385" y="6197"/>
                </a:lnTo>
                <a:lnTo>
                  <a:pt x="6375" y="6464"/>
                </a:lnTo>
                <a:lnTo>
                  <a:pt x="3632" y="5841"/>
                </a:lnTo>
                <a:lnTo>
                  <a:pt x="3987" y="2743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387"/>
                </a:lnTo>
                <a:lnTo>
                  <a:pt x="5308" y="1765"/>
                </a:lnTo>
                <a:lnTo>
                  <a:pt x="2031" y="0"/>
                </a:lnTo>
                <a:lnTo>
                  <a:pt x="0" y="4597"/>
                </a:lnTo>
                <a:lnTo>
                  <a:pt x="88" y="7086"/>
                </a:lnTo>
                <a:lnTo>
                  <a:pt x="3721" y="8051"/>
                </a:lnTo>
                <a:lnTo>
                  <a:pt x="7175" y="7962"/>
                </a:lnTo>
                <a:lnTo>
                  <a:pt x="9385" y="769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20023" y="417118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711"/>
                </a:moveTo>
                <a:lnTo>
                  <a:pt x="622" y="4699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75"/>
                </a:lnTo>
                <a:lnTo>
                  <a:pt x="5499" y="3187"/>
                </a:lnTo>
                <a:lnTo>
                  <a:pt x="3365" y="1244"/>
                </a:lnTo>
                <a:lnTo>
                  <a:pt x="800" y="0"/>
                </a:lnTo>
                <a:lnTo>
                  <a:pt x="0" y="71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24278" y="425437"/>
            <a:ext cx="7975" cy="6210"/>
          </a:xfrm>
          <a:custGeom>
            <a:avLst/>
            <a:gdLst/>
            <a:ahLst/>
            <a:cxnLst/>
            <a:rect l="l" t="t" r="r" b="b"/>
            <a:pathLst>
              <a:path w="7975" h="6210">
                <a:moveTo>
                  <a:pt x="2298" y="5765"/>
                </a:moveTo>
                <a:lnTo>
                  <a:pt x="4254" y="6210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44"/>
                </a:lnTo>
                <a:lnTo>
                  <a:pt x="2832" y="1777"/>
                </a:lnTo>
                <a:lnTo>
                  <a:pt x="5397" y="2666"/>
                </a:lnTo>
                <a:lnTo>
                  <a:pt x="4876" y="4432"/>
                </a:lnTo>
                <a:lnTo>
                  <a:pt x="2298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39861" y="414197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809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47569" y="411810"/>
            <a:ext cx="7708" cy="7251"/>
          </a:xfrm>
          <a:custGeom>
            <a:avLst/>
            <a:gdLst/>
            <a:ahLst/>
            <a:cxnLst/>
            <a:rect l="l" t="t" r="r" b="b"/>
            <a:pathLst>
              <a:path w="7708" h="7251">
                <a:moveTo>
                  <a:pt x="4343" y="3009"/>
                </a:moveTo>
                <a:lnTo>
                  <a:pt x="4699" y="7251"/>
                </a:lnTo>
                <a:lnTo>
                  <a:pt x="7708" y="4241"/>
                </a:lnTo>
                <a:lnTo>
                  <a:pt x="3721" y="1054"/>
                </a:lnTo>
                <a:lnTo>
                  <a:pt x="1155" y="0"/>
                </a:lnTo>
                <a:lnTo>
                  <a:pt x="0" y="342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45271" y="412775"/>
            <a:ext cx="5664" cy="8597"/>
          </a:xfrm>
          <a:custGeom>
            <a:avLst/>
            <a:gdLst/>
            <a:ahLst/>
            <a:cxnLst/>
            <a:rect l="l" t="t" r="r" b="b"/>
            <a:pathLst>
              <a:path w="5664" h="8597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97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62441" y="417118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75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99"/>
                </a:lnTo>
                <a:lnTo>
                  <a:pt x="5575" y="711"/>
                </a:lnTo>
                <a:lnTo>
                  <a:pt x="4787" y="0"/>
                </a:lnTo>
                <a:lnTo>
                  <a:pt x="2120" y="1244"/>
                </a:lnTo>
                <a:lnTo>
                  <a:pt x="0" y="3187"/>
                </a:lnTo>
                <a:lnTo>
                  <a:pt x="1244" y="79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55710" y="425437"/>
            <a:ext cx="7962" cy="6210"/>
          </a:xfrm>
          <a:custGeom>
            <a:avLst/>
            <a:gdLst/>
            <a:ahLst/>
            <a:cxnLst/>
            <a:rect l="l" t="t" r="r" b="b"/>
            <a:pathLst>
              <a:path w="7962" h="6210">
                <a:moveTo>
                  <a:pt x="3721" y="6210"/>
                </a:moveTo>
                <a:lnTo>
                  <a:pt x="5664" y="5765"/>
                </a:lnTo>
                <a:lnTo>
                  <a:pt x="3098" y="4432"/>
                </a:lnTo>
                <a:lnTo>
                  <a:pt x="2565" y="2666"/>
                </a:lnTo>
                <a:lnTo>
                  <a:pt x="5219" y="1777"/>
                </a:lnTo>
                <a:lnTo>
                  <a:pt x="7962" y="2844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2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40394" y="414197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809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632774" y="411810"/>
            <a:ext cx="7607" cy="7251"/>
          </a:xfrm>
          <a:custGeom>
            <a:avLst/>
            <a:gdLst/>
            <a:ahLst/>
            <a:cxnLst/>
            <a:rect l="l" t="t" r="r" b="b"/>
            <a:pathLst>
              <a:path w="7607" h="7251">
                <a:moveTo>
                  <a:pt x="3898" y="1054"/>
                </a:moveTo>
                <a:lnTo>
                  <a:pt x="0" y="4241"/>
                </a:lnTo>
                <a:lnTo>
                  <a:pt x="3009" y="7251"/>
                </a:lnTo>
                <a:lnTo>
                  <a:pt x="3276" y="3009"/>
                </a:lnTo>
                <a:lnTo>
                  <a:pt x="7607" y="342"/>
                </a:lnTo>
                <a:lnTo>
                  <a:pt x="6464" y="0"/>
                </a:lnTo>
                <a:lnTo>
                  <a:pt x="3898" y="105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637117" y="412775"/>
            <a:ext cx="5664" cy="8597"/>
          </a:xfrm>
          <a:custGeom>
            <a:avLst/>
            <a:gdLst/>
            <a:ahLst/>
            <a:cxnLst/>
            <a:rect l="l" t="t" r="r" b="b"/>
            <a:pathLst>
              <a:path w="5664" h="8597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97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64877" y="359194"/>
            <a:ext cx="23256" cy="52349"/>
          </a:xfrm>
          <a:custGeom>
            <a:avLst/>
            <a:gdLst/>
            <a:ahLst/>
            <a:cxnLst/>
            <a:rect l="l" t="t" r="r" b="b"/>
            <a:pathLst>
              <a:path w="23256" h="52349">
                <a:moveTo>
                  <a:pt x="5184" y="0"/>
                </a:moveTo>
                <a:lnTo>
                  <a:pt x="0" y="11926"/>
                </a:lnTo>
                <a:lnTo>
                  <a:pt x="1136" y="24954"/>
                </a:lnTo>
                <a:lnTo>
                  <a:pt x="5844" y="37215"/>
                </a:lnTo>
                <a:lnTo>
                  <a:pt x="11375" y="46842"/>
                </a:lnTo>
                <a:lnTo>
                  <a:pt x="14981" y="51965"/>
                </a:lnTo>
                <a:lnTo>
                  <a:pt x="15280" y="52349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29"/>
                </a:lnTo>
                <a:lnTo>
                  <a:pt x="19446" y="9029"/>
                </a:lnTo>
                <a:lnTo>
                  <a:pt x="14582" y="2044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603195" y="359194"/>
            <a:ext cx="23332" cy="52349"/>
          </a:xfrm>
          <a:custGeom>
            <a:avLst/>
            <a:gdLst/>
            <a:ahLst/>
            <a:cxnLst/>
            <a:rect l="l" t="t" r="r" b="b"/>
            <a:pathLst>
              <a:path w="23332" h="52349">
                <a:moveTo>
                  <a:pt x="8051" y="52349"/>
                </a:moveTo>
                <a:lnTo>
                  <a:pt x="11956" y="46842"/>
                </a:lnTo>
                <a:lnTo>
                  <a:pt x="17488" y="37215"/>
                </a:lnTo>
                <a:lnTo>
                  <a:pt x="22196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44"/>
                </a:lnTo>
                <a:lnTo>
                  <a:pt x="3797" y="9029"/>
                </a:lnTo>
                <a:lnTo>
                  <a:pt x="3454" y="11429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49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51913" y="393115"/>
            <a:ext cx="86436" cy="34743"/>
          </a:xfrm>
          <a:custGeom>
            <a:avLst/>
            <a:gdLst/>
            <a:ahLst/>
            <a:cxnLst/>
            <a:rect l="l" t="t" r="r" b="b"/>
            <a:pathLst>
              <a:path w="86436" h="34743">
                <a:moveTo>
                  <a:pt x="48437" y="12039"/>
                </a:moveTo>
                <a:lnTo>
                  <a:pt x="48103" y="12039"/>
                </a:lnTo>
                <a:lnTo>
                  <a:pt x="48171" y="12839"/>
                </a:lnTo>
                <a:lnTo>
                  <a:pt x="48872" y="12452"/>
                </a:lnTo>
                <a:lnTo>
                  <a:pt x="48437" y="12039"/>
                </a:lnTo>
                <a:close/>
              </a:path>
              <a:path w="86436" h="34743">
                <a:moveTo>
                  <a:pt x="6881" y="30688"/>
                </a:moveTo>
                <a:lnTo>
                  <a:pt x="1498" y="28701"/>
                </a:lnTo>
                <a:lnTo>
                  <a:pt x="0" y="30378"/>
                </a:lnTo>
                <a:lnTo>
                  <a:pt x="14962" y="34556"/>
                </a:lnTo>
                <a:lnTo>
                  <a:pt x="27603" y="33213"/>
                </a:lnTo>
                <a:lnTo>
                  <a:pt x="37195" y="29147"/>
                </a:lnTo>
                <a:lnTo>
                  <a:pt x="42684" y="25425"/>
                </a:lnTo>
                <a:lnTo>
                  <a:pt x="38874" y="23914"/>
                </a:lnTo>
                <a:lnTo>
                  <a:pt x="37109" y="21526"/>
                </a:lnTo>
                <a:lnTo>
                  <a:pt x="37109" y="15151"/>
                </a:lnTo>
                <a:lnTo>
                  <a:pt x="40385" y="12039"/>
                </a:lnTo>
                <a:lnTo>
                  <a:pt x="40719" y="12039"/>
                </a:lnTo>
                <a:lnTo>
                  <a:pt x="40119" y="11696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75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94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69"/>
                </a:lnTo>
                <a:lnTo>
                  <a:pt x="29578" y="28435"/>
                </a:lnTo>
                <a:lnTo>
                  <a:pt x="32143" y="26123"/>
                </a:lnTo>
                <a:lnTo>
                  <a:pt x="37820" y="23825"/>
                </a:lnTo>
                <a:lnTo>
                  <a:pt x="31789" y="27915"/>
                </a:lnTo>
                <a:lnTo>
                  <a:pt x="21169" y="31563"/>
                </a:lnTo>
                <a:lnTo>
                  <a:pt x="6881" y="30688"/>
                </a:lnTo>
                <a:close/>
              </a:path>
              <a:path w="86436" h="34743">
                <a:moveTo>
                  <a:pt x="41193" y="12039"/>
                </a:moveTo>
                <a:lnTo>
                  <a:pt x="40719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3">
                <a:moveTo>
                  <a:pt x="51714" y="15151"/>
                </a:moveTo>
                <a:lnTo>
                  <a:pt x="51714" y="21971"/>
                </a:lnTo>
                <a:lnTo>
                  <a:pt x="49326" y="24625"/>
                </a:lnTo>
                <a:lnTo>
                  <a:pt x="46227" y="25425"/>
                </a:lnTo>
                <a:lnTo>
                  <a:pt x="60729" y="33472"/>
                </a:lnTo>
                <a:lnTo>
                  <a:pt x="73264" y="34743"/>
                </a:lnTo>
                <a:lnTo>
                  <a:pt x="82458" y="32634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3" y="33571"/>
                </a:lnTo>
                <a:lnTo>
                  <a:pt x="62054" y="32128"/>
                </a:lnTo>
                <a:lnTo>
                  <a:pt x="51015" y="24714"/>
                </a:lnTo>
                <a:lnTo>
                  <a:pt x="53225" y="25425"/>
                </a:lnTo>
                <a:lnTo>
                  <a:pt x="56324" y="26568"/>
                </a:lnTo>
                <a:lnTo>
                  <a:pt x="59245" y="27990"/>
                </a:lnTo>
                <a:lnTo>
                  <a:pt x="62699" y="25158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49"/>
                </a:lnTo>
                <a:lnTo>
                  <a:pt x="53670" y="17272"/>
                </a:lnTo>
                <a:lnTo>
                  <a:pt x="57391" y="15062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2" y="12452"/>
                </a:lnTo>
                <a:lnTo>
                  <a:pt x="51714" y="15151"/>
                </a:lnTo>
                <a:close/>
              </a:path>
              <a:path w="86436" h="34743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3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1669" y="396748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42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22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64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64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27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61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87333" y="407022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610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98941" y="406844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610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93010" y="406311"/>
            <a:ext cx="6908" cy="11518"/>
          </a:xfrm>
          <a:custGeom>
            <a:avLst/>
            <a:gdLst/>
            <a:ahLst/>
            <a:cxnLst/>
            <a:rect l="l" t="t" r="r" b="b"/>
            <a:pathLst>
              <a:path w="6908" h="11518">
                <a:moveTo>
                  <a:pt x="3454" y="11518"/>
                </a:moveTo>
                <a:lnTo>
                  <a:pt x="6908" y="6108"/>
                </a:lnTo>
                <a:lnTo>
                  <a:pt x="3454" y="0"/>
                </a:lnTo>
                <a:lnTo>
                  <a:pt x="0" y="5410"/>
                </a:lnTo>
                <a:lnTo>
                  <a:pt x="3454" y="115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29231" y="423849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639327" y="423672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96"/>
                </a:lnTo>
                <a:lnTo>
                  <a:pt x="19926" y="10896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93886" y="327405"/>
            <a:ext cx="0" cy="165"/>
          </a:xfrm>
          <a:custGeom>
            <a:avLst/>
            <a:gdLst/>
            <a:ahLst/>
            <a:cxnLst/>
            <a:rect l="l" t="t" r="r" b="b"/>
            <a:pathLst>
              <a:path h="165">
                <a:moveTo>
                  <a:pt x="0" y="165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93264" y="325983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44"/>
                </a:lnTo>
                <a:lnTo>
                  <a:pt x="3111" y="0"/>
                </a:lnTo>
                <a:lnTo>
                  <a:pt x="266" y="1244"/>
                </a:lnTo>
                <a:lnTo>
                  <a:pt x="177" y="1066"/>
                </a:lnTo>
                <a:lnTo>
                  <a:pt x="0" y="4610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86457" y="332447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54"/>
                </a:lnTo>
                <a:lnTo>
                  <a:pt x="1142" y="5143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600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93442" y="337324"/>
            <a:ext cx="5676" cy="6730"/>
          </a:xfrm>
          <a:custGeom>
            <a:avLst/>
            <a:gdLst/>
            <a:ahLst/>
            <a:cxnLst/>
            <a:rect l="l" t="t" r="r" b="b"/>
            <a:pathLst>
              <a:path w="5676" h="6730">
                <a:moveTo>
                  <a:pt x="2578" y="6730"/>
                </a:moveTo>
                <a:lnTo>
                  <a:pt x="5410" y="5486"/>
                </a:lnTo>
                <a:lnTo>
                  <a:pt x="5410" y="5664"/>
                </a:lnTo>
                <a:lnTo>
                  <a:pt x="5676" y="2120"/>
                </a:lnTo>
                <a:lnTo>
                  <a:pt x="1689" y="0"/>
                </a:lnTo>
                <a:lnTo>
                  <a:pt x="0" y="1765"/>
                </a:lnTo>
                <a:lnTo>
                  <a:pt x="0" y="5486"/>
                </a:lnTo>
                <a:lnTo>
                  <a:pt x="2578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98319" y="332270"/>
            <a:ext cx="7531" cy="5321"/>
          </a:xfrm>
          <a:custGeom>
            <a:avLst/>
            <a:gdLst/>
            <a:ahLst/>
            <a:cxnLst/>
            <a:rect l="l" t="t" r="r" b="b"/>
            <a:pathLst>
              <a:path w="7531" h="5321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21"/>
                </a:lnTo>
                <a:lnTo>
                  <a:pt x="6197" y="5321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94331" y="333159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33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43671" y="434568"/>
            <a:ext cx="6642" cy="6730"/>
          </a:xfrm>
          <a:custGeom>
            <a:avLst/>
            <a:gdLst/>
            <a:ahLst/>
            <a:cxnLst/>
            <a:rect l="l" t="t" r="r" b="b"/>
            <a:pathLst>
              <a:path w="6642" h="6730">
                <a:moveTo>
                  <a:pt x="1333" y="6730"/>
                </a:moveTo>
                <a:lnTo>
                  <a:pt x="4254" y="5930"/>
                </a:lnTo>
                <a:lnTo>
                  <a:pt x="6642" y="3009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19"/>
                </a:lnTo>
                <a:lnTo>
                  <a:pt x="1333" y="67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6406" y="436689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81047" y="343611"/>
            <a:ext cx="29578" cy="28867"/>
          </a:xfrm>
          <a:custGeom>
            <a:avLst/>
            <a:gdLst/>
            <a:ahLst/>
            <a:cxnLst/>
            <a:rect l="l" t="t" r="r" b="b"/>
            <a:pathLst>
              <a:path w="29578" h="28867">
                <a:moveTo>
                  <a:pt x="14706" y="0"/>
                </a:moveTo>
                <a:lnTo>
                  <a:pt x="6553" y="0"/>
                </a:lnTo>
                <a:lnTo>
                  <a:pt x="0" y="6464"/>
                </a:lnTo>
                <a:lnTo>
                  <a:pt x="0" y="22402"/>
                </a:lnTo>
                <a:lnTo>
                  <a:pt x="6553" y="28867"/>
                </a:lnTo>
                <a:lnTo>
                  <a:pt x="22936" y="28867"/>
                </a:lnTo>
                <a:lnTo>
                  <a:pt x="29578" y="22402"/>
                </a:lnTo>
                <a:lnTo>
                  <a:pt x="29578" y="6464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84501" y="346354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60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60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484158" y="462025"/>
            <a:ext cx="223888" cy="271716"/>
          </a:xfrm>
          <a:custGeom>
            <a:avLst/>
            <a:gdLst/>
            <a:ahLst/>
            <a:cxnLst/>
            <a:rect l="l" t="t" r="r" b="b"/>
            <a:pathLst>
              <a:path w="223888" h="271716">
                <a:moveTo>
                  <a:pt x="223723" y="0"/>
                </a:moveTo>
                <a:lnTo>
                  <a:pt x="0" y="0"/>
                </a:lnTo>
                <a:lnTo>
                  <a:pt x="0" y="217335"/>
                </a:lnTo>
                <a:lnTo>
                  <a:pt x="6094" y="236293"/>
                </a:lnTo>
                <a:lnTo>
                  <a:pt x="18265" y="247914"/>
                </a:lnTo>
                <a:lnTo>
                  <a:pt x="31411" y="253942"/>
                </a:lnTo>
                <a:lnTo>
                  <a:pt x="40429" y="256120"/>
                </a:lnTo>
                <a:lnTo>
                  <a:pt x="64763" y="256673"/>
                </a:lnTo>
                <a:lnTo>
                  <a:pt x="81119" y="256656"/>
                </a:lnTo>
                <a:lnTo>
                  <a:pt x="91196" y="256468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16"/>
                </a:lnTo>
                <a:lnTo>
                  <a:pt x="111950" y="271716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86"/>
                </a:lnTo>
                <a:lnTo>
                  <a:pt x="146331" y="256966"/>
                </a:lnTo>
                <a:lnTo>
                  <a:pt x="157687" y="256853"/>
                </a:lnTo>
                <a:lnTo>
                  <a:pt x="176296" y="256445"/>
                </a:lnTo>
                <a:lnTo>
                  <a:pt x="182003" y="256311"/>
                </a:lnTo>
                <a:lnTo>
                  <a:pt x="203063" y="253772"/>
                </a:lnTo>
                <a:lnTo>
                  <a:pt x="215116" y="249882"/>
                </a:lnTo>
                <a:lnTo>
                  <a:pt x="220911" y="242080"/>
                </a:lnTo>
                <a:lnTo>
                  <a:pt x="223195" y="227811"/>
                </a:lnTo>
                <a:lnTo>
                  <a:pt x="223888" y="217335"/>
                </a:lnTo>
                <a:lnTo>
                  <a:pt x="223723" y="211137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32520" y="506475"/>
            <a:ext cx="149847" cy="191846"/>
          </a:xfrm>
          <a:custGeom>
            <a:avLst/>
            <a:gdLst/>
            <a:ahLst/>
            <a:cxnLst/>
            <a:rect l="l" t="t" r="r" b="b"/>
            <a:pathLst>
              <a:path w="149847" h="191846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17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44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39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20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7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6"/>
                </a:lnTo>
                <a:lnTo>
                  <a:pt x="25679" y="113995"/>
                </a:lnTo>
                <a:lnTo>
                  <a:pt x="20624" y="131356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1008"/>
                </a:lnTo>
                <a:lnTo>
                  <a:pt x="16205" y="142417"/>
                </a:lnTo>
                <a:lnTo>
                  <a:pt x="15316" y="144907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35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46">
                <a:moveTo>
                  <a:pt x="37274" y="72898"/>
                </a:moveTo>
                <a:lnTo>
                  <a:pt x="36309" y="69354"/>
                </a:lnTo>
                <a:lnTo>
                  <a:pt x="32532" y="73207"/>
                </a:lnTo>
                <a:lnTo>
                  <a:pt x="37274" y="72898"/>
                </a:lnTo>
                <a:close/>
              </a:path>
              <a:path w="149847" h="191846">
                <a:moveTo>
                  <a:pt x="32532" y="73207"/>
                </a:moveTo>
                <a:lnTo>
                  <a:pt x="31485" y="73275"/>
                </a:lnTo>
                <a:lnTo>
                  <a:pt x="31876" y="73875"/>
                </a:lnTo>
                <a:lnTo>
                  <a:pt x="32532" y="73207"/>
                </a:lnTo>
                <a:close/>
              </a:path>
              <a:path w="149847" h="191846">
                <a:moveTo>
                  <a:pt x="40995" y="70510"/>
                </a:moveTo>
                <a:lnTo>
                  <a:pt x="50825" y="69976"/>
                </a:lnTo>
                <a:lnTo>
                  <a:pt x="61544" y="72186"/>
                </a:lnTo>
                <a:lnTo>
                  <a:pt x="66154" y="73253"/>
                </a:lnTo>
                <a:lnTo>
                  <a:pt x="72618" y="73431"/>
                </a:lnTo>
                <a:lnTo>
                  <a:pt x="68986" y="72097"/>
                </a:lnTo>
                <a:lnTo>
                  <a:pt x="56683" y="69437"/>
                </a:lnTo>
                <a:lnTo>
                  <a:pt x="44265" y="67989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21"/>
                </a:lnTo>
                <a:lnTo>
                  <a:pt x="38699" y="33634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27"/>
                </a:lnTo>
                <a:lnTo>
                  <a:pt x="31876" y="19227"/>
                </a:lnTo>
                <a:lnTo>
                  <a:pt x="35064" y="16484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55"/>
                </a:lnTo>
                <a:lnTo>
                  <a:pt x="49860" y="0"/>
                </a:lnTo>
                <a:lnTo>
                  <a:pt x="41795" y="2667"/>
                </a:lnTo>
                <a:lnTo>
                  <a:pt x="37020" y="11252"/>
                </a:lnTo>
                <a:lnTo>
                  <a:pt x="30810" y="16217"/>
                </a:lnTo>
                <a:lnTo>
                  <a:pt x="27889" y="13817"/>
                </a:lnTo>
                <a:lnTo>
                  <a:pt x="24434" y="13296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52"/>
                </a:lnTo>
                <a:lnTo>
                  <a:pt x="14782" y="13296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70"/>
                </a:lnTo>
                <a:lnTo>
                  <a:pt x="2387" y="30302"/>
                </a:lnTo>
                <a:lnTo>
                  <a:pt x="0" y="33400"/>
                </a:lnTo>
                <a:lnTo>
                  <a:pt x="4597" y="33400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87"/>
                </a:lnTo>
                <a:lnTo>
                  <a:pt x="4241" y="40309"/>
                </a:lnTo>
                <a:lnTo>
                  <a:pt x="7874" y="39687"/>
                </a:lnTo>
                <a:lnTo>
                  <a:pt x="9385" y="36499"/>
                </a:lnTo>
                <a:lnTo>
                  <a:pt x="13284" y="36944"/>
                </a:lnTo>
                <a:lnTo>
                  <a:pt x="11595" y="39776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76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22"/>
                </a:lnTo>
                <a:lnTo>
                  <a:pt x="27889" y="33312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84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22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75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39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80"/>
                </a:lnTo>
                <a:lnTo>
                  <a:pt x="17437" y="97078"/>
                </a:lnTo>
                <a:lnTo>
                  <a:pt x="18326" y="100622"/>
                </a:lnTo>
                <a:lnTo>
                  <a:pt x="18681" y="101854"/>
                </a:lnTo>
                <a:lnTo>
                  <a:pt x="19926" y="105575"/>
                </a:lnTo>
                <a:lnTo>
                  <a:pt x="20015" y="106997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30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89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42"/>
                </a:lnTo>
                <a:lnTo>
                  <a:pt x="31485" y="73275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80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30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16"/>
                </a:lnTo>
                <a:lnTo>
                  <a:pt x="39319" y="53682"/>
                </a:lnTo>
                <a:lnTo>
                  <a:pt x="39852" y="56514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79"/>
                </a:lnTo>
                <a:lnTo>
                  <a:pt x="38252" y="66433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510"/>
                </a:lnTo>
                <a:close/>
              </a:path>
              <a:path w="149847" h="191846">
                <a:moveTo>
                  <a:pt x="78549" y="73520"/>
                </a:moveTo>
                <a:lnTo>
                  <a:pt x="85991" y="72809"/>
                </a:lnTo>
                <a:lnTo>
                  <a:pt x="92989" y="69888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53"/>
                </a:lnTo>
                <a:lnTo>
                  <a:pt x="102552" y="76708"/>
                </a:lnTo>
                <a:lnTo>
                  <a:pt x="105562" y="77762"/>
                </a:lnTo>
                <a:lnTo>
                  <a:pt x="106895" y="80518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35"/>
                </a:lnTo>
                <a:lnTo>
                  <a:pt x="111760" y="97078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84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904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4"/>
                </a:lnTo>
                <a:lnTo>
                  <a:pt x="78104" y="100444"/>
                </a:lnTo>
                <a:lnTo>
                  <a:pt x="79082" y="104775"/>
                </a:lnTo>
                <a:lnTo>
                  <a:pt x="76250" y="100888"/>
                </a:lnTo>
                <a:lnTo>
                  <a:pt x="72618" y="97612"/>
                </a:lnTo>
                <a:lnTo>
                  <a:pt x="68452" y="94246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81"/>
                </a:lnTo>
                <a:lnTo>
                  <a:pt x="57823" y="87515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26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89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88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53"/>
                </a:lnTo>
                <a:lnTo>
                  <a:pt x="47904" y="113728"/>
                </a:lnTo>
                <a:lnTo>
                  <a:pt x="43306" y="117894"/>
                </a:lnTo>
                <a:lnTo>
                  <a:pt x="45961" y="125234"/>
                </a:lnTo>
                <a:lnTo>
                  <a:pt x="43129" y="134277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31"/>
                </a:lnTo>
                <a:lnTo>
                  <a:pt x="45161" y="176517"/>
                </a:lnTo>
                <a:lnTo>
                  <a:pt x="45161" y="178206"/>
                </a:lnTo>
                <a:lnTo>
                  <a:pt x="43306" y="182270"/>
                </a:lnTo>
                <a:lnTo>
                  <a:pt x="42240" y="184937"/>
                </a:lnTo>
                <a:lnTo>
                  <a:pt x="41795" y="185991"/>
                </a:lnTo>
                <a:lnTo>
                  <a:pt x="38963" y="191490"/>
                </a:lnTo>
                <a:lnTo>
                  <a:pt x="40995" y="191846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8" y="179637"/>
                </a:lnTo>
                <a:lnTo>
                  <a:pt x="47482" y="166152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9"/>
                </a:lnTo>
                <a:lnTo>
                  <a:pt x="44627" y="137020"/>
                </a:lnTo>
                <a:lnTo>
                  <a:pt x="46850" y="127635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75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6"/>
                </a:lnTo>
                <a:lnTo>
                  <a:pt x="72618" y="110985"/>
                </a:lnTo>
                <a:lnTo>
                  <a:pt x="73507" y="110807"/>
                </a:lnTo>
                <a:lnTo>
                  <a:pt x="76161" y="110185"/>
                </a:lnTo>
                <a:lnTo>
                  <a:pt x="86347" y="107264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904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75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8005"/>
                </a:lnTo>
                <a:lnTo>
                  <a:pt x="141439" y="154292"/>
                </a:lnTo>
                <a:lnTo>
                  <a:pt x="143294" y="161556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85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34"/>
                </a:lnTo>
                <a:lnTo>
                  <a:pt x="144970" y="157657"/>
                </a:lnTo>
                <a:lnTo>
                  <a:pt x="144805" y="154559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32"/>
                </a:lnTo>
                <a:lnTo>
                  <a:pt x="138074" y="131445"/>
                </a:lnTo>
                <a:lnTo>
                  <a:pt x="134620" y="130467"/>
                </a:lnTo>
                <a:lnTo>
                  <a:pt x="130365" y="127901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73"/>
                </a:lnTo>
                <a:lnTo>
                  <a:pt x="121767" y="111239"/>
                </a:lnTo>
                <a:lnTo>
                  <a:pt x="121589" y="107619"/>
                </a:lnTo>
                <a:lnTo>
                  <a:pt x="120980" y="104165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9"/>
                </a:lnTo>
                <a:lnTo>
                  <a:pt x="110930" y="79317"/>
                </a:lnTo>
                <a:lnTo>
                  <a:pt x="101041" y="71475"/>
                </a:lnTo>
                <a:lnTo>
                  <a:pt x="98386" y="70421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76"/>
                </a:lnTo>
                <a:lnTo>
                  <a:pt x="86080" y="70421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31"/>
                </a:lnTo>
                <a:lnTo>
                  <a:pt x="78549" y="73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32520" y="517906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36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26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49"/>
                </a:lnTo>
                <a:lnTo>
                  <a:pt x="27444" y="14795"/>
                </a:lnTo>
                <a:lnTo>
                  <a:pt x="26568" y="9651"/>
                </a:lnTo>
                <a:lnTo>
                  <a:pt x="25412" y="5232"/>
                </a:lnTo>
                <a:lnTo>
                  <a:pt x="19481" y="5054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89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22"/>
                </a:lnTo>
                <a:lnTo>
                  <a:pt x="14782" y="1866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18"/>
                </a:lnTo>
                <a:lnTo>
                  <a:pt x="8407" y="11874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79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90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68"/>
                </a:lnTo>
                <a:lnTo>
                  <a:pt x="7514" y="27546"/>
                </a:lnTo>
                <a:close/>
              </a:path>
              <a:path w="27444" h="29044">
                <a:moveTo>
                  <a:pt x="6889" y="27905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95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70"/>
                </a:lnTo>
                <a:lnTo>
                  <a:pt x="4597" y="21970"/>
                </a:lnTo>
                <a:lnTo>
                  <a:pt x="3619" y="24002"/>
                </a:lnTo>
                <a:lnTo>
                  <a:pt x="165" y="26034"/>
                </a:lnTo>
                <a:lnTo>
                  <a:pt x="1409" y="29044"/>
                </a:lnTo>
                <a:lnTo>
                  <a:pt x="4241" y="28879"/>
                </a:lnTo>
                <a:lnTo>
                  <a:pt x="6286" y="28168"/>
                </a:lnTo>
                <a:lnTo>
                  <a:pt x="6730" y="27990"/>
                </a:lnTo>
                <a:lnTo>
                  <a:pt x="6889" y="2790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51024" y="574586"/>
            <a:ext cx="6286" cy="15773"/>
          </a:xfrm>
          <a:custGeom>
            <a:avLst/>
            <a:gdLst/>
            <a:ahLst/>
            <a:cxnLst/>
            <a:rect l="l" t="t" r="r" b="b"/>
            <a:pathLst>
              <a:path w="6286" h="15773">
                <a:moveTo>
                  <a:pt x="2032" y="5143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73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4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47036" y="615594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89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43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708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32952" y="678294"/>
            <a:ext cx="6997" cy="9042"/>
          </a:xfrm>
          <a:custGeom>
            <a:avLst/>
            <a:gdLst/>
            <a:ahLst/>
            <a:cxnLst/>
            <a:rect l="l" t="t" r="r" b="b"/>
            <a:pathLst>
              <a:path w="6997" h="9042">
                <a:moveTo>
                  <a:pt x="0" y="8153"/>
                </a:moveTo>
                <a:lnTo>
                  <a:pt x="3454" y="9042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71217" y="688225"/>
            <a:ext cx="4432" cy="10528"/>
          </a:xfrm>
          <a:custGeom>
            <a:avLst/>
            <a:gdLst/>
            <a:ahLst/>
            <a:cxnLst/>
            <a:rect l="l" t="t" r="r" b="b"/>
            <a:pathLst>
              <a:path w="4432" h="10528">
                <a:moveTo>
                  <a:pt x="3098" y="3886"/>
                </a:moveTo>
                <a:lnTo>
                  <a:pt x="4165" y="0"/>
                </a:lnTo>
                <a:lnTo>
                  <a:pt x="0" y="10261"/>
                </a:lnTo>
                <a:lnTo>
                  <a:pt x="4432" y="10528"/>
                </a:lnTo>
                <a:lnTo>
                  <a:pt x="3098" y="3886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71915" y="680961"/>
            <a:ext cx="5676" cy="12839"/>
          </a:xfrm>
          <a:custGeom>
            <a:avLst/>
            <a:gdLst/>
            <a:ahLst/>
            <a:cxnLst/>
            <a:rect l="l" t="t" r="r" b="b"/>
            <a:pathLst>
              <a:path w="5676" h="12839">
                <a:moveTo>
                  <a:pt x="0" y="11506"/>
                </a:moveTo>
                <a:lnTo>
                  <a:pt x="2832" y="12839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08"/>
                </a:lnTo>
                <a:lnTo>
                  <a:pt x="0" y="11506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51100" y="586193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498"/>
                </a:lnTo>
                <a:lnTo>
                  <a:pt x="3810" y="7442"/>
                </a:lnTo>
                <a:lnTo>
                  <a:pt x="5930" y="5486"/>
                </a:lnTo>
                <a:lnTo>
                  <a:pt x="4521" y="2476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58822" y="579374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52"/>
                </a:moveTo>
                <a:lnTo>
                  <a:pt x="10972" y="0"/>
                </a:lnTo>
                <a:lnTo>
                  <a:pt x="6219" y="309"/>
                </a:lnTo>
                <a:lnTo>
                  <a:pt x="5575" y="965"/>
                </a:lnTo>
                <a:lnTo>
                  <a:pt x="5190" y="376"/>
                </a:lnTo>
                <a:lnTo>
                  <a:pt x="4152" y="444"/>
                </a:lnTo>
                <a:lnTo>
                  <a:pt x="3861" y="8498"/>
                </a:lnTo>
                <a:lnTo>
                  <a:pt x="4766" y="8543"/>
                </a:lnTo>
                <a:lnTo>
                  <a:pt x="7264" y="4952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195"/>
                </a:lnTo>
                <a:lnTo>
                  <a:pt x="28778" y="18681"/>
                </a:lnTo>
                <a:lnTo>
                  <a:pt x="31521" y="14604"/>
                </a:lnTo>
                <a:lnTo>
                  <a:pt x="34277" y="17183"/>
                </a:lnTo>
                <a:lnTo>
                  <a:pt x="35953" y="22136"/>
                </a:lnTo>
                <a:lnTo>
                  <a:pt x="37630" y="18948"/>
                </a:lnTo>
                <a:lnTo>
                  <a:pt x="40030" y="20548"/>
                </a:lnTo>
                <a:lnTo>
                  <a:pt x="46139" y="22669"/>
                </a:lnTo>
                <a:lnTo>
                  <a:pt x="52781" y="31876"/>
                </a:lnTo>
                <a:lnTo>
                  <a:pt x="51803" y="27546"/>
                </a:lnTo>
                <a:lnTo>
                  <a:pt x="54546" y="28956"/>
                </a:lnTo>
                <a:lnTo>
                  <a:pt x="57213" y="24879"/>
                </a:lnTo>
                <a:lnTo>
                  <a:pt x="58800" y="21691"/>
                </a:lnTo>
                <a:lnTo>
                  <a:pt x="61112" y="22491"/>
                </a:lnTo>
                <a:lnTo>
                  <a:pt x="63322" y="25857"/>
                </a:lnTo>
                <a:lnTo>
                  <a:pt x="75333" y="39446"/>
                </a:lnTo>
                <a:lnTo>
                  <a:pt x="83037" y="45329"/>
                </a:lnTo>
                <a:lnTo>
                  <a:pt x="83337" y="45516"/>
                </a:lnTo>
                <a:lnTo>
                  <a:pt x="89890" y="49860"/>
                </a:lnTo>
                <a:lnTo>
                  <a:pt x="92811" y="49771"/>
                </a:lnTo>
                <a:lnTo>
                  <a:pt x="89712" y="48006"/>
                </a:lnTo>
                <a:lnTo>
                  <a:pt x="89534" y="46405"/>
                </a:lnTo>
                <a:lnTo>
                  <a:pt x="88557" y="43395"/>
                </a:lnTo>
                <a:lnTo>
                  <a:pt x="90157" y="41186"/>
                </a:lnTo>
                <a:lnTo>
                  <a:pt x="87236" y="40297"/>
                </a:lnTo>
                <a:lnTo>
                  <a:pt x="89446" y="36842"/>
                </a:lnTo>
                <a:lnTo>
                  <a:pt x="86791" y="35331"/>
                </a:lnTo>
                <a:lnTo>
                  <a:pt x="88734" y="31788"/>
                </a:lnTo>
                <a:lnTo>
                  <a:pt x="86080" y="29933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24"/>
                </a:lnTo>
                <a:lnTo>
                  <a:pt x="86525" y="18237"/>
                </a:lnTo>
                <a:lnTo>
                  <a:pt x="85458" y="15227"/>
                </a:lnTo>
                <a:lnTo>
                  <a:pt x="83604" y="12573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64"/>
                </a:lnTo>
                <a:lnTo>
                  <a:pt x="76250" y="3810"/>
                </a:lnTo>
                <a:lnTo>
                  <a:pt x="74041" y="1143"/>
                </a:lnTo>
                <a:lnTo>
                  <a:pt x="71907" y="-1422"/>
                </a:lnTo>
                <a:lnTo>
                  <a:pt x="68986" y="-1511"/>
                </a:lnTo>
                <a:lnTo>
                  <a:pt x="66687" y="-3009"/>
                </a:lnTo>
                <a:lnTo>
                  <a:pt x="49926" y="456"/>
                </a:lnTo>
                <a:lnTo>
                  <a:pt x="37699" y="-259"/>
                </a:lnTo>
                <a:lnTo>
                  <a:pt x="35242" y="-711"/>
                </a:lnTo>
                <a:lnTo>
                  <a:pt x="24523" y="-2921"/>
                </a:lnTo>
                <a:lnTo>
                  <a:pt x="14693" y="-2400"/>
                </a:lnTo>
                <a:lnTo>
                  <a:pt x="15227" y="-4965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31"/>
                </a:lnTo>
                <a:lnTo>
                  <a:pt x="11595" y="-10185"/>
                </a:lnTo>
                <a:lnTo>
                  <a:pt x="13995" y="-13639"/>
                </a:lnTo>
                <a:lnTo>
                  <a:pt x="10541" y="-13195"/>
                </a:lnTo>
                <a:lnTo>
                  <a:pt x="13550" y="-16383"/>
                </a:lnTo>
                <a:lnTo>
                  <a:pt x="13017" y="-19227"/>
                </a:lnTo>
                <a:lnTo>
                  <a:pt x="11683" y="-22059"/>
                </a:lnTo>
                <a:lnTo>
                  <a:pt x="12395" y="-24714"/>
                </a:lnTo>
                <a:lnTo>
                  <a:pt x="12395" y="-27546"/>
                </a:lnTo>
                <a:lnTo>
                  <a:pt x="11950" y="-31000"/>
                </a:lnTo>
                <a:lnTo>
                  <a:pt x="12039" y="-34366"/>
                </a:lnTo>
                <a:lnTo>
                  <a:pt x="10883" y="-36931"/>
                </a:lnTo>
                <a:lnTo>
                  <a:pt x="10883" y="-39509"/>
                </a:lnTo>
                <a:lnTo>
                  <a:pt x="10185" y="-40563"/>
                </a:lnTo>
                <a:lnTo>
                  <a:pt x="9563" y="-35344"/>
                </a:lnTo>
                <a:lnTo>
                  <a:pt x="5753" y="-29667"/>
                </a:lnTo>
                <a:lnTo>
                  <a:pt x="4241" y="-24625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42"/>
                </a:lnTo>
                <a:lnTo>
                  <a:pt x="3721" y="-1866"/>
                </a:lnTo>
                <a:lnTo>
                  <a:pt x="5190" y="376"/>
                </a:lnTo>
                <a:lnTo>
                  <a:pt x="6219" y="309"/>
                </a:lnTo>
                <a:lnTo>
                  <a:pt x="10007" y="-3543"/>
                </a:lnTo>
                <a:lnTo>
                  <a:pt x="10972" y="0"/>
                </a:lnTo>
                <a:lnTo>
                  <a:pt x="7264" y="4952"/>
                </a:lnTo>
                <a:lnTo>
                  <a:pt x="10274" y="3454"/>
                </a:lnTo>
                <a:lnTo>
                  <a:pt x="12128" y="5397"/>
                </a:lnTo>
                <a:lnTo>
                  <a:pt x="12750" y="8940"/>
                </a:lnTo>
                <a:lnTo>
                  <a:pt x="4766" y="8543"/>
                </a:lnTo>
                <a:lnTo>
                  <a:pt x="3809" y="9918"/>
                </a:lnTo>
                <a:lnTo>
                  <a:pt x="3809" y="8496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05"/>
                </a:lnTo>
                <a:lnTo>
                  <a:pt x="1231" y="21336"/>
                </a:lnTo>
                <a:lnTo>
                  <a:pt x="1498" y="26123"/>
                </a:lnTo>
                <a:lnTo>
                  <a:pt x="2298" y="29756"/>
                </a:lnTo>
                <a:lnTo>
                  <a:pt x="5130" y="34632"/>
                </a:lnTo>
                <a:lnTo>
                  <a:pt x="4330" y="38519"/>
                </a:lnTo>
                <a:lnTo>
                  <a:pt x="4864" y="40830"/>
                </a:lnTo>
                <a:lnTo>
                  <a:pt x="6019" y="46405"/>
                </a:lnTo>
                <a:lnTo>
                  <a:pt x="7962" y="52336"/>
                </a:lnTo>
                <a:lnTo>
                  <a:pt x="10452" y="59067"/>
                </a:lnTo>
                <a:lnTo>
                  <a:pt x="12750" y="69964"/>
                </a:lnTo>
                <a:lnTo>
                  <a:pt x="13284" y="73685"/>
                </a:lnTo>
                <a:lnTo>
                  <a:pt x="14604" y="77228"/>
                </a:lnTo>
                <a:lnTo>
                  <a:pt x="16827" y="73063"/>
                </a:lnTo>
                <a:lnTo>
                  <a:pt x="15760" y="67132"/>
                </a:lnTo>
                <a:lnTo>
                  <a:pt x="15760" y="62344"/>
                </a:lnTo>
                <a:lnTo>
                  <a:pt x="16827" y="61379"/>
                </a:lnTo>
                <a:lnTo>
                  <a:pt x="19659" y="52336"/>
                </a:lnTo>
                <a:lnTo>
                  <a:pt x="17005" y="44983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76"/>
                </a:lnTo>
                <a:lnTo>
                  <a:pt x="23202" y="30022"/>
                </a:lnTo>
                <a:lnTo>
                  <a:pt x="26034" y="27978"/>
                </a:lnTo>
                <a:lnTo>
                  <a:pt x="25946" y="26835"/>
                </a:lnTo>
                <a:lnTo>
                  <a:pt x="23202" y="26835"/>
                </a:lnTo>
                <a:lnTo>
                  <a:pt x="23025" y="25857"/>
                </a:lnTo>
                <a:lnTo>
                  <a:pt x="25857" y="23914"/>
                </a:lnTo>
                <a:lnTo>
                  <a:pt x="25946" y="22580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37"/>
                </a:lnTo>
                <a:lnTo>
                  <a:pt x="24256" y="12750"/>
                </a:lnTo>
                <a:lnTo>
                  <a:pt x="23558" y="11595"/>
                </a:lnTo>
                <a:lnTo>
                  <a:pt x="25768" y="14693"/>
                </a:lnTo>
                <a:lnTo>
                  <a:pt x="26390" y="16294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51379" y="429158"/>
            <a:ext cx="102730" cy="15862"/>
          </a:xfrm>
          <a:custGeom>
            <a:avLst/>
            <a:gdLst/>
            <a:ahLst/>
            <a:cxnLst/>
            <a:rect l="l" t="t" r="r" b="b"/>
            <a:pathLst>
              <a:path w="102730" h="15862">
                <a:moveTo>
                  <a:pt x="74752" y="6121"/>
                </a:moveTo>
                <a:lnTo>
                  <a:pt x="75539" y="8597"/>
                </a:lnTo>
                <a:lnTo>
                  <a:pt x="78638" y="9131"/>
                </a:lnTo>
                <a:lnTo>
                  <a:pt x="81216" y="9309"/>
                </a:lnTo>
                <a:lnTo>
                  <a:pt x="81572" y="6210"/>
                </a:lnTo>
                <a:lnTo>
                  <a:pt x="79260" y="3365"/>
                </a:lnTo>
                <a:lnTo>
                  <a:pt x="76250" y="2844"/>
                </a:lnTo>
                <a:lnTo>
                  <a:pt x="74752" y="6121"/>
                </a:lnTo>
                <a:close/>
              </a:path>
              <a:path w="102730" h="15862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55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62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62">
                <a:moveTo>
                  <a:pt x="49949" y="3632"/>
                </a:moveTo>
                <a:lnTo>
                  <a:pt x="51015" y="5943"/>
                </a:lnTo>
                <a:lnTo>
                  <a:pt x="54203" y="6121"/>
                </a:lnTo>
                <a:lnTo>
                  <a:pt x="57035" y="5943"/>
                </a:lnTo>
                <a:lnTo>
                  <a:pt x="57302" y="2844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62">
                <a:moveTo>
                  <a:pt x="41452" y="3543"/>
                </a:moveTo>
                <a:lnTo>
                  <a:pt x="42595" y="5854"/>
                </a:lnTo>
                <a:lnTo>
                  <a:pt x="47472" y="5854"/>
                </a:lnTo>
                <a:lnTo>
                  <a:pt x="48793" y="2400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62">
                <a:moveTo>
                  <a:pt x="32943" y="1244"/>
                </a:moveTo>
                <a:lnTo>
                  <a:pt x="32943" y="5054"/>
                </a:lnTo>
                <a:lnTo>
                  <a:pt x="34099" y="6032"/>
                </a:lnTo>
                <a:lnTo>
                  <a:pt x="37287" y="5854"/>
                </a:lnTo>
                <a:lnTo>
                  <a:pt x="40119" y="5410"/>
                </a:lnTo>
                <a:lnTo>
                  <a:pt x="40208" y="2311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62">
                <a:moveTo>
                  <a:pt x="25768" y="6553"/>
                </a:moveTo>
                <a:lnTo>
                  <a:pt x="28867" y="6299"/>
                </a:lnTo>
                <a:lnTo>
                  <a:pt x="31699" y="5676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7"/>
                </a:lnTo>
                <a:lnTo>
                  <a:pt x="24536" y="5676"/>
                </a:lnTo>
                <a:lnTo>
                  <a:pt x="25768" y="6553"/>
                </a:lnTo>
                <a:close/>
              </a:path>
              <a:path w="102730" h="15862">
                <a:moveTo>
                  <a:pt x="23380" y="6299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99"/>
                </a:lnTo>
                <a:close/>
              </a:path>
              <a:path w="102730" h="15862">
                <a:moveTo>
                  <a:pt x="15049" y="7264"/>
                </a:moveTo>
                <a:lnTo>
                  <a:pt x="14871" y="4165"/>
                </a:lnTo>
                <a:lnTo>
                  <a:pt x="11950" y="2222"/>
                </a:lnTo>
                <a:lnTo>
                  <a:pt x="8851" y="2755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62">
                <a:moveTo>
                  <a:pt x="0" y="6908"/>
                </a:moveTo>
                <a:lnTo>
                  <a:pt x="177" y="9486"/>
                </a:lnTo>
                <a:lnTo>
                  <a:pt x="1320" y="10185"/>
                </a:lnTo>
                <a:lnTo>
                  <a:pt x="4254" y="9575"/>
                </a:lnTo>
                <a:lnTo>
                  <a:pt x="6908" y="8597"/>
                </a:lnTo>
                <a:lnTo>
                  <a:pt x="6730" y="5499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62">
                <a:moveTo>
                  <a:pt x="96977" y="11785"/>
                </a:moveTo>
                <a:lnTo>
                  <a:pt x="97688" y="14350"/>
                </a:lnTo>
                <a:lnTo>
                  <a:pt x="101498" y="15862"/>
                </a:lnTo>
                <a:lnTo>
                  <a:pt x="102730" y="12674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62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29"/>
                </a:lnTo>
                <a:lnTo>
                  <a:pt x="90690" y="12141"/>
                </a:lnTo>
                <a:lnTo>
                  <a:pt x="93522" y="12941"/>
                </a:lnTo>
                <a:lnTo>
                  <a:pt x="96088" y="10185"/>
                </a:lnTo>
                <a:close/>
              </a:path>
              <a:path w="102730" h="15862">
                <a:moveTo>
                  <a:pt x="82892" y="4610"/>
                </a:moveTo>
                <a:lnTo>
                  <a:pt x="82537" y="7619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0"/>
                </a:lnTo>
                <a:lnTo>
                  <a:pt x="89090" y="7975"/>
                </a:lnTo>
                <a:lnTo>
                  <a:pt x="88303" y="5410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39594" y="445109"/>
            <a:ext cx="111505" cy="15582"/>
          </a:xfrm>
          <a:custGeom>
            <a:avLst/>
            <a:gdLst/>
            <a:ahLst/>
            <a:cxnLst/>
            <a:rect l="l" t="t" r="r" b="b"/>
            <a:pathLst>
              <a:path w="111505" h="15582">
                <a:moveTo>
                  <a:pt x="83883" y="4597"/>
                </a:moveTo>
                <a:lnTo>
                  <a:pt x="83083" y="2209"/>
                </a:lnTo>
                <a:lnTo>
                  <a:pt x="80073" y="1765"/>
                </a:lnTo>
                <a:lnTo>
                  <a:pt x="77419" y="1765"/>
                </a:lnTo>
                <a:lnTo>
                  <a:pt x="77063" y="4864"/>
                </a:lnTo>
                <a:lnTo>
                  <a:pt x="79451" y="7518"/>
                </a:lnTo>
                <a:lnTo>
                  <a:pt x="82372" y="7962"/>
                </a:lnTo>
                <a:lnTo>
                  <a:pt x="83883" y="4597"/>
                </a:lnTo>
                <a:close/>
              </a:path>
              <a:path w="111505" h="15582">
                <a:moveTo>
                  <a:pt x="75107" y="1143"/>
                </a:moveTo>
                <a:lnTo>
                  <a:pt x="72008" y="787"/>
                </a:lnTo>
                <a:lnTo>
                  <a:pt x="69354" y="965"/>
                </a:lnTo>
                <a:lnTo>
                  <a:pt x="69088" y="4063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43"/>
                </a:lnTo>
                <a:close/>
              </a:path>
              <a:path w="111505" h="15582">
                <a:moveTo>
                  <a:pt x="68021" y="2743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20"/>
                </a:lnTo>
                <a:lnTo>
                  <a:pt x="61023" y="3632"/>
                </a:lnTo>
                <a:lnTo>
                  <a:pt x="63601" y="6019"/>
                </a:lnTo>
                <a:lnTo>
                  <a:pt x="66611" y="6197"/>
                </a:lnTo>
                <a:lnTo>
                  <a:pt x="68021" y="2743"/>
                </a:lnTo>
                <a:close/>
              </a:path>
              <a:path w="111505" h="15582">
                <a:moveTo>
                  <a:pt x="59880" y="2387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53"/>
                </a:lnTo>
                <a:lnTo>
                  <a:pt x="58635" y="5841"/>
                </a:lnTo>
                <a:lnTo>
                  <a:pt x="59880" y="2387"/>
                </a:lnTo>
                <a:close/>
              </a:path>
              <a:path w="111505" h="15582">
                <a:moveTo>
                  <a:pt x="51727" y="2298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698"/>
                </a:lnTo>
                <a:lnTo>
                  <a:pt x="44818" y="5130"/>
                </a:lnTo>
                <a:lnTo>
                  <a:pt x="47472" y="5930"/>
                </a:lnTo>
                <a:lnTo>
                  <a:pt x="50584" y="5841"/>
                </a:lnTo>
                <a:lnTo>
                  <a:pt x="51727" y="2298"/>
                </a:lnTo>
                <a:close/>
              </a:path>
              <a:path w="111505" h="15582">
                <a:moveTo>
                  <a:pt x="36855" y="4419"/>
                </a:moveTo>
                <a:lnTo>
                  <a:pt x="39509" y="6464"/>
                </a:lnTo>
                <a:lnTo>
                  <a:pt x="42608" y="6197"/>
                </a:lnTo>
                <a:lnTo>
                  <a:pt x="43586" y="5130"/>
                </a:lnTo>
                <a:lnTo>
                  <a:pt x="43586" y="1320"/>
                </a:lnTo>
                <a:lnTo>
                  <a:pt x="42608" y="444"/>
                </a:lnTo>
                <a:lnTo>
                  <a:pt x="39509" y="609"/>
                </a:lnTo>
                <a:lnTo>
                  <a:pt x="36766" y="1320"/>
                </a:lnTo>
                <a:lnTo>
                  <a:pt x="36855" y="4419"/>
                </a:lnTo>
                <a:close/>
              </a:path>
              <a:path w="111505" h="15582">
                <a:moveTo>
                  <a:pt x="28701" y="2298"/>
                </a:moveTo>
                <a:lnTo>
                  <a:pt x="28790" y="5397"/>
                </a:lnTo>
                <a:lnTo>
                  <a:pt x="31534" y="7340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43"/>
                </a:lnTo>
                <a:lnTo>
                  <a:pt x="31267" y="1498"/>
                </a:lnTo>
                <a:lnTo>
                  <a:pt x="28701" y="2298"/>
                </a:lnTo>
                <a:close/>
              </a:path>
              <a:path w="111505" h="15582">
                <a:moveTo>
                  <a:pt x="20815" y="3543"/>
                </a:moveTo>
                <a:lnTo>
                  <a:pt x="20904" y="6731"/>
                </a:lnTo>
                <a:lnTo>
                  <a:pt x="23647" y="8496"/>
                </a:lnTo>
                <a:lnTo>
                  <a:pt x="26670" y="8051"/>
                </a:lnTo>
                <a:lnTo>
                  <a:pt x="27546" y="4330"/>
                </a:lnTo>
                <a:lnTo>
                  <a:pt x="26403" y="2209"/>
                </a:lnTo>
                <a:lnTo>
                  <a:pt x="23393" y="2654"/>
                </a:lnTo>
                <a:lnTo>
                  <a:pt x="20815" y="3543"/>
                </a:lnTo>
                <a:close/>
              </a:path>
              <a:path w="111505" h="15582">
                <a:moveTo>
                  <a:pt x="12941" y="5219"/>
                </a:moveTo>
                <a:lnTo>
                  <a:pt x="13119" y="8407"/>
                </a:lnTo>
                <a:lnTo>
                  <a:pt x="15862" y="10096"/>
                </a:lnTo>
                <a:lnTo>
                  <a:pt x="18783" y="9474"/>
                </a:lnTo>
                <a:lnTo>
                  <a:pt x="19761" y="6908"/>
                </a:lnTo>
                <a:lnTo>
                  <a:pt x="19583" y="4330"/>
                </a:lnTo>
                <a:lnTo>
                  <a:pt x="18427" y="3632"/>
                </a:lnTo>
                <a:lnTo>
                  <a:pt x="15506" y="4241"/>
                </a:lnTo>
                <a:lnTo>
                  <a:pt x="12941" y="5219"/>
                </a:lnTo>
                <a:close/>
              </a:path>
              <a:path w="111505" h="15582">
                <a:moveTo>
                  <a:pt x="5499" y="9118"/>
                </a:moveTo>
                <a:lnTo>
                  <a:pt x="5676" y="11684"/>
                </a:lnTo>
                <a:lnTo>
                  <a:pt x="8242" y="12039"/>
                </a:lnTo>
                <a:lnTo>
                  <a:pt x="11163" y="11239"/>
                </a:lnTo>
                <a:lnTo>
                  <a:pt x="12052" y="8674"/>
                </a:lnTo>
                <a:lnTo>
                  <a:pt x="11785" y="6108"/>
                </a:lnTo>
                <a:lnTo>
                  <a:pt x="10718" y="5308"/>
                </a:lnTo>
                <a:lnTo>
                  <a:pt x="7797" y="6108"/>
                </a:lnTo>
                <a:lnTo>
                  <a:pt x="5499" y="9118"/>
                </a:lnTo>
                <a:close/>
              </a:path>
              <a:path w="111505" h="15582">
                <a:moveTo>
                  <a:pt x="3200" y="7429"/>
                </a:moveTo>
                <a:lnTo>
                  <a:pt x="0" y="8762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74"/>
                </a:lnTo>
                <a:lnTo>
                  <a:pt x="3200" y="7429"/>
                </a:lnTo>
                <a:close/>
              </a:path>
              <a:path w="111505" h="15582">
                <a:moveTo>
                  <a:pt x="107264" y="11861"/>
                </a:moveTo>
                <a:lnTo>
                  <a:pt x="107962" y="14516"/>
                </a:lnTo>
                <a:lnTo>
                  <a:pt x="110807" y="15582"/>
                </a:lnTo>
                <a:lnTo>
                  <a:pt x="111505" y="12128"/>
                </a:lnTo>
                <a:lnTo>
                  <a:pt x="111505" y="10185"/>
                </a:lnTo>
                <a:lnTo>
                  <a:pt x="108584" y="8674"/>
                </a:lnTo>
                <a:lnTo>
                  <a:pt x="107264" y="11861"/>
                </a:lnTo>
                <a:close/>
              </a:path>
              <a:path w="111505" h="15582">
                <a:moveTo>
                  <a:pt x="100355" y="6464"/>
                </a:moveTo>
                <a:lnTo>
                  <a:pt x="99999" y="9563"/>
                </a:lnTo>
                <a:lnTo>
                  <a:pt x="100711" y="12128"/>
                </a:lnTo>
                <a:lnTo>
                  <a:pt x="103543" y="13017"/>
                </a:lnTo>
                <a:lnTo>
                  <a:pt x="106197" y="11506"/>
                </a:lnTo>
                <a:lnTo>
                  <a:pt x="106464" y="8940"/>
                </a:lnTo>
                <a:lnTo>
                  <a:pt x="105575" y="7607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82">
                <a:moveTo>
                  <a:pt x="99021" y="7962"/>
                </a:moveTo>
                <a:lnTo>
                  <a:pt x="98310" y="5486"/>
                </a:lnTo>
                <a:lnTo>
                  <a:pt x="95478" y="4686"/>
                </a:lnTo>
                <a:lnTo>
                  <a:pt x="92913" y="4508"/>
                </a:lnTo>
                <a:lnTo>
                  <a:pt x="92557" y="7607"/>
                </a:lnTo>
                <a:lnTo>
                  <a:pt x="94767" y="10452"/>
                </a:lnTo>
                <a:lnTo>
                  <a:pt x="97612" y="11239"/>
                </a:lnTo>
                <a:lnTo>
                  <a:pt x="99021" y="7962"/>
                </a:lnTo>
                <a:close/>
              </a:path>
              <a:path w="111505" h="15582">
                <a:moveTo>
                  <a:pt x="91579" y="6108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19"/>
                </a:lnTo>
                <a:lnTo>
                  <a:pt x="87160" y="8762"/>
                </a:lnTo>
                <a:lnTo>
                  <a:pt x="90081" y="9385"/>
                </a:lnTo>
                <a:lnTo>
                  <a:pt x="91579" y="61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38273" y="434835"/>
            <a:ext cx="115925" cy="19659"/>
          </a:xfrm>
          <a:custGeom>
            <a:avLst/>
            <a:gdLst/>
            <a:ahLst/>
            <a:cxnLst/>
            <a:rect l="l" t="t" r="r" b="b"/>
            <a:pathLst>
              <a:path w="115925" h="19659">
                <a:moveTo>
                  <a:pt x="0" y="10452"/>
                </a:moveTo>
                <a:lnTo>
                  <a:pt x="88" y="10883"/>
                </a:lnTo>
                <a:lnTo>
                  <a:pt x="4508" y="12306"/>
                </a:lnTo>
                <a:lnTo>
                  <a:pt x="3098" y="16027"/>
                </a:lnTo>
                <a:lnTo>
                  <a:pt x="787" y="17703"/>
                </a:lnTo>
                <a:lnTo>
                  <a:pt x="3987" y="17538"/>
                </a:lnTo>
                <a:lnTo>
                  <a:pt x="6375" y="14338"/>
                </a:lnTo>
                <a:lnTo>
                  <a:pt x="9207" y="16116"/>
                </a:lnTo>
                <a:lnTo>
                  <a:pt x="12484" y="14427"/>
                </a:lnTo>
                <a:lnTo>
                  <a:pt x="9829" y="14160"/>
                </a:lnTo>
                <a:lnTo>
                  <a:pt x="7874" y="11417"/>
                </a:lnTo>
                <a:lnTo>
                  <a:pt x="7785" y="11150"/>
                </a:lnTo>
                <a:lnTo>
                  <a:pt x="9296" y="8496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08"/>
                </a:lnTo>
                <a:lnTo>
                  <a:pt x="6019" y="9474"/>
                </a:lnTo>
                <a:lnTo>
                  <a:pt x="2209" y="7607"/>
                </a:lnTo>
                <a:lnTo>
                  <a:pt x="0" y="10452"/>
                </a:lnTo>
                <a:close/>
              </a:path>
              <a:path w="115925" h="19659">
                <a:moveTo>
                  <a:pt x="12573" y="13284"/>
                </a:moveTo>
                <a:lnTo>
                  <a:pt x="12661" y="13639"/>
                </a:lnTo>
                <a:lnTo>
                  <a:pt x="13995" y="14160"/>
                </a:lnTo>
                <a:lnTo>
                  <a:pt x="17614" y="13373"/>
                </a:lnTo>
                <a:lnTo>
                  <a:pt x="20815" y="11417"/>
                </a:lnTo>
                <a:lnTo>
                  <a:pt x="20548" y="8229"/>
                </a:lnTo>
                <a:lnTo>
                  <a:pt x="20980" y="5664"/>
                </a:lnTo>
                <a:lnTo>
                  <a:pt x="24879" y="7607"/>
                </a:lnTo>
                <a:lnTo>
                  <a:pt x="23114" y="11061"/>
                </a:lnTo>
                <a:lnTo>
                  <a:pt x="20637" y="12484"/>
                </a:lnTo>
                <a:lnTo>
                  <a:pt x="24091" y="12750"/>
                </a:lnTo>
                <a:lnTo>
                  <a:pt x="26746" y="9918"/>
                </a:lnTo>
                <a:lnTo>
                  <a:pt x="29756" y="11950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597"/>
                </a:lnTo>
                <a:lnTo>
                  <a:pt x="32677" y="4775"/>
                </a:lnTo>
                <a:lnTo>
                  <a:pt x="32766" y="7962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74"/>
                </a:lnTo>
                <a:lnTo>
                  <a:pt x="41351" y="5575"/>
                </a:lnTo>
                <a:lnTo>
                  <a:pt x="41884" y="3009"/>
                </a:lnTo>
                <a:lnTo>
                  <a:pt x="45961" y="5308"/>
                </a:lnTo>
                <a:lnTo>
                  <a:pt x="44107" y="8585"/>
                </a:lnTo>
                <a:lnTo>
                  <a:pt x="41440" y="9740"/>
                </a:lnTo>
                <a:lnTo>
                  <a:pt x="44716" y="10274"/>
                </a:lnTo>
                <a:lnTo>
                  <a:pt x="47739" y="7785"/>
                </a:lnTo>
                <a:lnTo>
                  <a:pt x="50571" y="10096"/>
                </a:lnTo>
                <a:lnTo>
                  <a:pt x="54114" y="9296"/>
                </a:lnTo>
                <a:lnTo>
                  <a:pt x="51358" y="7962"/>
                </a:lnTo>
                <a:lnTo>
                  <a:pt x="49682" y="5308"/>
                </a:lnTo>
                <a:lnTo>
                  <a:pt x="50838" y="3365"/>
                </a:lnTo>
                <a:lnTo>
                  <a:pt x="54114" y="1409"/>
                </a:lnTo>
                <a:lnTo>
                  <a:pt x="51536" y="0"/>
                </a:lnTo>
                <a:lnTo>
                  <a:pt x="47739" y="3009"/>
                </a:lnTo>
                <a:lnTo>
                  <a:pt x="43840" y="266"/>
                </a:lnTo>
                <a:lnTo>
                  <a:pt x="41084" y="2565"/>
                </a:lnTo>
                <a:lnTo>
                  <a:pt x="39941" y="2832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09"/>
                </a:lnTo>
                <a:lnTo>
                  <a:pt x="26568" y="5041"/>
                </a:lnTo>
                <a:lnTo>
                  <a:pt x="22491" y="2654"/>
                </a:lnTo>
                <a:lnTo>
                  <a:pt x="20015" y="5308"/>
                </a:lnTo>
                <a:lnTo>
                  <a:pt x="19037" y="5664"/>
                </a:lnTo>
                <a:lnTo>
                  <a:pt x="15316" y="6464"/>
                </a:lnTo>
                <a:lnTo>
                  <a:pt x="12661" y="7340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59">
                <a:moveTo>
                  <a:pt x="68541" y="10185"/>
                </a:moveTo>
                <a:lnTo>
                  <a:pt x="71297" y="8229"/>
                </a:lnTo>
                <a:lnTo>
                  <a:pt x="73952" y="10972"/>
                </a:lnTo>
                <a:lnTo>
                  <a:pt x="77495" y="10452"/>
                </a:lnTo>
                <a:lnTo>
                  <a:pt x="74917" y="9296"/>
                </a:lnTo>
                <a:lnTo>
                  <a:pt x="73418" y="6019"/>
                </a:lnTo>
                <a:lnTo>
                  <a:pt x="74917" y="3987"/>
                </a:lnTo>
                <a:lnTo>
                  <a:pt x="77584" y="4597"/>
                </a:lnTo>
                <a:lnTo>
                  <a:pt x="77228" y="7696"/>
                </a:lnTo>
                <a:lnTo>
                  <a:pt x="78371" y="10629"/>
                </a:lnTo>
                <a:lnTo>
                  <a:pt x="82092" y="11150"/>
                </a:lnTo>
                <a:lnTo>
                  <a:pt x="84759" y="11595"/>
                </a:lnTo>
                <a:lnTo>
                  <a:pt x="85636" y="8851"/>
                </a:lnTo>
                <a:lnTo>
                  <a:pt x="86702" y="5041"/>
                </a:lnTo>
                <a:lnTo>
                  <a:pt x="89890" y="8140"/>
                </a:lnTo>
                <a:lnTo>
                  <a:pt x="87769" y="10972"/>
                </a:lnTo>
                <a:lnTo>
                  <a:pt x="85102" y="11417"/>
                </a:lnTo>
                <a:lnTo>
                  <a:pt x="88379" y="12839"/>
                </a:lnTo>
                <a:lnTo>
                  <a:pt x="91313" y="11061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84"/>
                </a:lnTo>
                <a:lnTo>
                  <a:pt x="93433" y="9029"/>
                </a:lnTo>
                <a:lnTo>
                  <a:pt x="93256" y="8674"/>
                </a:lnTo>
                <a:lnTo>
                  <a:pt x="97421" y="8051"/>
                </a:lnTo>
                <a:lnTo>
                  <a:pt x="97066" y="11150"/>
                </a:lnTo>
                <a:lnTo>
                  <a:pt x="97955" y="14338"/>
                </a:lnTo>
                <a:lnTo>
                  <a:pt x="101498" y="15227"/>
                </a:lnTo>
                <a:lnTo>
                  <a:pt x="104597" y="14960"/>
                </a:lnTo>
                <a:lnTo>
                  <a:pt x="104952" y="11772"/>
                </a:lnTo>
                <a:lnTo>
                  <a:pt x="104686" y="8940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49"/>
                </a:lnTo>
                <a:lnTo>
                  <a:pt x="104508" y="15938"/>
                </a:lnTo>
                <a:lnTo>
                  <a:pt x="107429" y="17703"/>
                </a:lnTo>
                <a:lnTo>
                  <a:pt x="110172" y="16294"/>
                </a:lnTo>
                <a:lnTo>
                  <a:pt x="111239" y="19303"/>
                </a:lnTo>
                <a:lnTo>
                  <a:pt x="114249" y="19659"/>
                </a:lnTo>
                <a:lnTo>
                  <a:pt x="113271" y="18237"/>
                </a:lnTo>
                <a:lnTo>
                  <a:pt x="112026" y="14427"/>
                </a:lnTo>
                <a:lnTo>
                  <a:pt x="111937" y="14160"/>
                </a:lnTo>
                <a:lnTo>
                  <a:pt x="115925" y="12572"/>
                </a:lnTo>
                <a:lnTo>
                  <a:pt x="113893" y="9474"/>
                </a:lnTo>
                <a:lnTo>
                  <a:pt x="110705" y="11417"/>
                </a:lnTo>
                <a:lnTo>
                  <a:pt x="107784" y="7429"/>
                </a:lnTo>
                <a:lnTo>
                  <a:pt x="105117" y="8762"/>
                </a:lnTo>
                <a:lnTo>
                  <a:pt x="104063" y="8585"/>
                </a:lnTo>
                <a:lnTo>
                  <a:pt x="100787" y="7696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197"/>
                </a:lnTo>
                <a:lnTo>
                  <a:pt x="88468" y="2654"/>
                </a:lnTo>
                <a:lnTo>
                  <a:pt x="85636" y="4241"/>
                </a:lnTo>
                <a:lnTo>
                  <a:pt x="84759" y="4330"/>
                </a:lnTo>
                <a:lnTo>
                  <a:pt x="81305" y="3809"/>
                </a:lnTo>
                <a:lnTo>
                  <a:pt x="78727" y="3276"/>
                </a:lnTo>
                <a:lnTo>
                  <a:pt x="75984" y="787"/>
                </a:lnTo>
                <a:lnTo>
                  <a:pt x="73329" y="1943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43"/>
                </a:lnTo>
                <a:lnTo>
                  <a:pt x="65443" y="2743"/>
                </a:lnTo>
                <a:lnTo>
                  <a:pt x="68541" y="3809"/>
                </a:lnTo>
                <a:lnTo>
                  <a:pt x="68186" y="7696"/>
                </a:lnTo>
                <a:lnTo>
                  <a:pt x="65443" y="9474"/>
                </a:lnTo>
                <a:lnTo>
                  <a:pt x="68541" y="10185"/>
                </a:lnTo>
                <a:close/>
              </a:path>
              <a:path w="115925" h="19659">
                <a:moveTo>
                  <a:pt x="52425" y="5930"/>
                </a:moveTo>
                <a:lnTo>
                  <a:pt x="54114" y="8140"/>
                </a:lnTo>
                <a:lnTo>
                  <a:pt x="56057" y="9474"/>
                </a:lnTo>
                <a:lnTo>
                  <a:pt x="58800" y="9207"/>
                </a:lnTo>
                <a:lnTo>
                  <a:pt x="60223" y="9207"/>
                </a:lnTo>
                <a:lnTo>
                  <a:pt x="63322" y="9651"/>
                </a:lnTo>
                <a:lnTo>
                  <a:pt x="65443" y="8140"/>
                </a:lnTo>
                <a:lnTo>
                  <a:pt x="66598" y="5219"/>
                </a:lnTo>
                <a:lnTo>
                  <a:pt x="65443" y="4241"/>
                </a:lnTo>
                <a:lnTo>
                  <a:pt x="62611" y="2654"/>
                </a:lnTo>
                <a:lnTo>
                  <a:pt x="59867" y="2654"/>
                </a:lnTo>
                <a:lnTo>
                  <a:pt x="57035" y="2476"/>
                </a:lnTo>
                <a:lnTo>
                  <a:pt x="54114" y="3987"/>
                </a:lnTo>
                <a:lnTo>
                  <a:pt x="52425" y="59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59088" y="365747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6066" y="372033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89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55634" y="378764"/>
            <a:ext cx="5841" cy="2400"/>
          </a:xfrm>
          <a:custGeom>
            <a:avLst/>
            <a:gdLst/>
            <a:ahLst/>
            <a:cxnLst/>
            <a:rect l="l" t="t" r="r" b="b"/>
            <a:pathLst>
              <a:path w="5841" h="2400">
                <a:moveTo>
                  <a:pt x="3098" y="1955"/>
                </a:moveTo>
                <a:lnTo>
                  <a:pt x="0" y="1866"/>
                </a:lnTo>
                <a:lnTo>
                  <a:pt x="2921" y="2400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56866" y="384530"/>
            <a:ext cx="5854" cy="2920"/>
          </a:xfrm>
          <a:custGeom>
            <a:avLst/>
            <a:gdLst/>
            <a:ahLst/>
            <a:cxnLst/>
            <a:rect l="l" t="t" r="r" b="b"/>
            <a:pathLst>
              <a:path w="5854" h="2920">
                <a:moveTo>
                  <a:pt x="3009" y="2476"/>
                </a:moveTo>
                <a:lnTo>
                  <a:pt x="0" y="2120"/>
                </a:lnTo>
                <a:lnTo>
                  <a:pt x="2743" y="2920"/>
                </a:lnTo>
                <a:lnTo>
                  <a:pt x="3379" y="2323"/>
                </a:lnTo>
                <a:lnTo>
                  <a:pt x="3009" y="2476"/>
                </a:lnTo>
                <a:close/>
              </a:path>
              <a:path w="5854" h="2920">
                <a:moveTo>
                  <a:pt x="5854" y="0"/>
                </a:moveTo>
                <a:lnTo>
                  <a:pt x="3379" y="2323"/>
                </a:lnTo>
                <a:lnTo>
                  <a:pt x="5587" y="1409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58644" y="390728"/>
            <a:ext cx="5753" cy="2654"/>
          </a:xfrm>
          <a:custGeom>
            <a:avLst/>
            <a:gdLst/>
            <a:ahLst/>
            <a:cxnLst/>
            <a:rect l="l" t="t" r="r" b="b"/>
            <a:pathLst>
              <a:path w="5753" h="2654">
                <a:moveTo>
                  <a:pt x="5753" y="0"/>
                </a:moveTo>
                <a:lnTo>
                  <a:pt x="2772" y="2350"/>
                </a:lnTo>
                <a:lnTo>
                  <a:pt x="2921" y="2476"/>
                </a:lnTo>
                <a:lnTo>
                  <a:pt x="5486" y="1409"/>
                </a:lnTo>
                <a:lnTo>
                  <a:pt x="5753" y="0"/>
                </a:lnTo>
                <a:close/>
              </a:path>
              <a:path w="5753" h="2654">
                <a:moveTo>
                  <a:pt x="2772" y="2350"/>
                </a:moveTo>
                <a:lnTo>
                  <a:pt x="0" y="0"/>
                </a:lnTo>
                <a:lnTo>
                  <a:pt x="2387" y="2654"/>
                </a:lnTo>
                <a:lnTo>
                  <a:pt x="2772" y="235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63241" y="396570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58" y="2216"/>
                </a:moveTo>
                <a:lnTo>
                  <a:pt x="0" y="2387"/>
                </a:lnTo>
                <a:lnTo>
                  <a:pt x="266" y="2387"/>
                </a:lnTo>
                <a:lnTo>
                  <a:pt x="458" y="2216"/>
                </a:lnTo>
                <a:close/>
              </a:path>
              <a:path w="2933" h="2387">
                <a:moveTo>
                  <a:pt x="2933" y="0"/>
                </a:moveTo>
                <a:lnTo>
                  <a:pt x="458" y="2216"/>
                </a:lnTo>
                <a:lnTo>
                  <a:pt x="2578" y="1422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63152" y="401700"/>
            <a:ext cx="5943" cy="2667"/>
          </a:xfrm>
          <a:custGeom>
            <a:avLst/>
            <a:gdLst/>
            <a:ahLst/>
            <a:cxnLst/>
            <a:rect l="l" t="t" r="r" b="b"/>
            <a:pathLst>
              <a:path w="5943" h="2667">
                <a:moveTo>
                  <a:pt x="3022" y="2400"/>
                </a:moveTo>
                <a:lnTo>
                  <a:pt x="0" y="2400"/>
                </a:lnTo>
                <a:lnTo>
                  <a:pt x="3809" y="2667"/>
                </a:lnTo>
                <a:lnTo>
                  <a:pt x="4441" y="1877"/>
                </a:lnTo>
                <a:lnTo>
                  <a:pt x="3022" y="2400"/>
                </a:lnTo>
                <a:close/>
              </a:path>
              <a:path w="5943" h="2667">
                <a:moveTo>
                  <a:pt x="5943" y="0"/>
                </a:moveTo>
                <a:lnTo>
                  <a:pt x="4441" y="1877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66429" y="407200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54839" y="360883"/>
            <a:ext cx="22842" cy="51269"/>
          </a:xfrm>
          <a:custGeom>
            <a:avLst/>
            <a:gdLst/>
            <a:ahLst/>
            <a:cxnLst/>
            <a:rect l="l" t="t" r="r" b="b"/>
            <a:pathLst>
              <a:path w="22842" h="51269">
                <a:moveTo>
                  <a:pt x="9114" y="43628"/>
                </a:moveTo>
                <a:lnTo>
                  <a:pt x="8340" y="42390"/>
                </a:lnTo>
                <a:lnTo>
                  <a:pt x="8313" y="43218"/>
                </a:lnTo>
                <a:lnTo>
                  <a:pt x="9114" y="43628"/>
                </a:lnTo>
                <a:close/>
              </a:path>
              <a:path w="22842" h="51269">
                <a:moveTo>
                  <a:pt x="11678" y="47726"/>
                </a:moveTo>
                <a:lnTo>
                  <a:pt x="11589" y="44894"/>
                </a:lnTo>
                <a:lnTo>
                  <a:pt x="9114" y="43628"/>
                </a:lnTo>
                <a:lnTo>
                  <a:pt x="11678" y="47726"/>
                </a:lnTo>
                <a:close/>
              </a:path>
              <a:path w="22842" h="51269">
                <a:moveTo>
                  <a:pt x="2382" y="14338"/>
                </a:moveTo>
                <a:lnTo>
                  <a:pt x="1226" y="11684"/>
                </a:lnTo>
                <a:lnTo>
                  <a:pt x="1671" y="8585"/>
                </a:lnTo>
                <a:lnTo>
                  <a:pt x="2115" y="5842"/>
                </a:lnTo>
                <a:lnTo>
                  <a:pt x="3004" y="2298"/>
                </a:lnTo>
                <a:lnTo>
                  <a:pt x="6459" y="1765"/>
                </a:lnTo>
                <a:lnTo>
                  <a:pt x="7217" y="3633"/>
                </a:lnTo>
                <a:lnTo>
                  <a:pt x="11500" y="0"/>
                </a:lnTo>
                <a:lnTo>
                  <a:pt x="7881" y="520"/>
                </a:lnTo>
                <a:lnTo>
                  <a:pt x="4681" y="1231"/>
                </a:lnTo>
                <a:lnTo>
                  <a:pt x="1937" y="1943"/>
                </a:lnTo>
                <a:lnTo>
                  <a:pt x="0" y="15937"/>
                </a:lnTo>
                <a:lnTo>
                  <a:pt x="1994" y="28537"/>
                </a:lnTo>
                <a:lnTo>
                  <a:pt x="5392" y="36814"/>
                </a:lnTo>
                <a:lnTo>
                  <a:pt x="5392" y="35420"/>
                </a:lnTo>
                <a:lnTo>
                  <a:pt x="3715" y="31876"/>
                </a:lnTo>
                <a:lnTo>
                  <a:pt x="3715" y="29133"/>
                </a:lnTo>
                <a:lnTo>
                  <a:pt x="2026" y="25768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70"/>
                </a:lnTo>
                <a:lnTo>
                  <a:pt x="2382" y="14338"/>
                </a:lnTo>
                <a:close/>
              </a:path>
              <a:path w="22842" h="51269">
                <a:moveTo>
                  <a:pt x="7170" y="8140"/>
                </a:moveTo>
                <a:lnTo>
                  <a:pt x="7970" y="5486"/>
                </a:lnTo>
                <a:lnTo>
                  <a:pt x="7217" y="3633"/>
                </a:lnTo>
                <a:lnTo>
                  <a:pt x="6814" y="3975"/>
                </a:lnTo>
                <a:lnTo>
                  <a:pt x="7170" y="8228"/>
                </a:lnTo>
                <a:close/>
              </a:path>
              <a:path w="22842" h="51269">
                <a:moveTo>
                  <a:pt x="17533" y="43840"/>
                </a:moveTo>
                <a:lnTo>
                  <a:pt x="17444" y="46583"/>
                </a:lnTo>
                <a:lnTo>
                  <a:pt x="20276" y="48348"/>
                </a:lnTo>
                <a:lnTo>
                  <a:pt x="22842" y="51269"/>
                </a:lnTo>
                <a:lnTo>
                  <a:pt x="12618" y="32664"/>
                </a:lnTo>
                <a:lnTo>
                  <a:pt x="8539" y="20348"/>
                </a:lnTo>
                <a:lnTo>
                  <a:pt x="7792" y="15671"/>
                </a:lnTo>
                <a:lnTo>
                  <a:pt x="7170" y="8228"/>
                </a:lnTo>
                <a:lnTo>
                  <a:pt x="7170" y="11239"/>
                </a:lnTo>
                <a:lnTo>
                  <a:pt x="6547" y="14160"/>
                </a:lnTo>
                <a:lnTo>
                  <a:pt x="6725" y="17170"/>
                </a:lnTo>
                <a:lnTo>
                  <a:pt x="6281" y="20193"/>
                </a:lnTo>
                <a:lnTo>
                  <a:pt x="7970" y="23025"/>
                </a:lnTo>
                <a:lnTo>
                  <a:pt x="7792" y="25590"/>
                </a:lnTo>
                <a:lnTo>
                  <a:pt x="9646" y="29133"/>
                </a:lnTo>
                <a:lnTo>
                  <a:pt x="9291" y="31965"/>
                </a:lnTo>
                <a:lnTo>
                  <a:pt x="11335" y="34975"/>
                </a:lnTo>
                <a:lnTo>
                  <a:pt x="14345" y="38341"/>
                </a:lnTo>
                <a:lnTo>
                  <a:pt x="14345" y="40995"/>
                </a:lnTo>
                <a:lnTo>
                  <a:pt x="17533" y="43840"/>
                </a:lnTo>
                <a:close/>
              </a:path>
              <a:path w="22842" h="51269">
                <a:moveTo>
                  <a:pt x="8402" y="40563"/>
                </a:moveTo>
                <a:lnTo>
                  <a:pt x="6174" y="38722"/>
                </a:lnTo>
                <a:lnTo>
                  <a:pt x="6421" y="39322"/>
                </a:lnTo>
                <a:lnTo>
                  <a:pt x="8340" y="42390"/>
                </a:lnTo>
                <a:lnTo>
                  <a:pt x="8402" y="40563"/>
                </a:lnTo>
                <a:close/>
              </a:path>
              <a:path w="22842" h="51269">
                <a:moveTo>
                  <a:pt x="6174" y="38722"/>
                </a:moveTo>
                <a:lnTo>
                  <a:pt x="5392" y="36814"/>
                </a:lnTo>
                <a:lnTo>
                  <a:pt x="5392" y="38074"/>
                </a:lnTo>
                <a:lnTo>
                  <a:pt x="6174" y="387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618601" y="407200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13203" y="360883"/>
            <a:ext cx="22886" cy="51269"/>
          </a:xfrm>
          <a:custGeom>
            <a:avLst/>
            <a:gdLst/>
            <a:ahLst/>
            <a:cxnLst/>
            <a:rect l="l" t="t" r="r" b="b"/>
            <a:pathLst>
              <a:path w="22886" h="51269">
                <a:moveTo>
                  <a:pt x="13843" y="43562"/>
                </a:moveTo>
                <a:lnTo>
                  <a:pt x="11239" y="44894"/>
                </a:lnTo>
                <a:lnTo>
                  <a:pt x="11239" y="47726"/>
                </a:lnTo>
                <a:lnTo>
                  <a:pt x="13843" y="43562"/>
                </a:lnTo>
                <a:close/>
              </a:path>
              <a:path w="22886" h="51269">
                <a:moveTo>
                  <a:pt x="14516" y="40563"/>
                </a:moveTo>
                <a:lnTo>
                  <a:pt x="14515" y="42486"/>
                </a:lnTo>
                <a:lnTo>
                  <a:pt x="16511" y="39294"/>
                </a:lnTo>
                <a:lnTo>
                  <a:pt x="16747" y="38718"/>
                </a:lnTo>
                <a:lnTo>
                  <a:pt x="14516" y="40563"/>
                </a:lnTo>
                <a:close/>
              </a:path>
              <a:path w="22886" h="51269">
                <a:moveTo>
                  <a:pt x="15711" y="3638"/>
                </a:moveTo>
                <a:lnTo>
                  <a:pt x="14960" y="5486"/>
                </a:lnTo>
                <a:lnTo>
                  <a:pt x="15742" y="8078"/>
                </a:lnTo>
                <a:lnTo>
                  <a:pt x="16116" y="3975"/>
                </a:lnTo>
                <a:lnTo>
                  <a:pt x="15711" y="3638"/>
                </a:lnTo>
                <a:close/>
              </a:path>
              <a:path w="22886" h="51269">
                <a:moveTo>
                  <a:pt x="20924" y="28514"/>
                </a:moveTo>
                <a:lnTo>
                  <a:pt x="22886" y="15924"/>
                </a:lnTo>
                <a:lnTo>
                  <a:pt x="20891" y="1943"/>
                </a:lnTo>
                <a:lnTo>
                  <a:pt x="18237" y="1231"/>
                </a:lnTo>
                <a:lnTo>
                  <a:pt x="15049" y="520"/>
                </a:lnTo>
                <a:lnTo>
                  <a:pt x="11328" y="0"/>
                </a:lnTo>
                <a:lnTo>
                  <a:pt x="15711" y="3638"/>
                </a:lnTo>
                <a:lnTo>
                  <a:pt x="16471" y="1765"/>
                </a:lnTo>
                <a:lnTo>
                  <a:pt x="19837" y="2298"/>
                </a:lnTo>
                <a:lnTo>
                  <a:pt x="20802" y="5842"/>
                </a:lnTo>
                <a:lnTo>
                  <a:pt x="21158" y="8585"/>
                </a:lnTo>
                <a:lnTo>
                  <a:pt x="21691" y="11684"/>
                </a:lnTo>
                <a:lnTo>
                  <a:pt x="20548" y="14338"/>
                </a:lnTo>
                <a:lnTo>
                  <a:pt x="22136" y="17170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68"/>
                </a:lnTo>
                <a:lnTo>
                  <a:pt x="19215" y="29133"/>
                </a:lnTo>
                <a:lnTo>
                  <a:pt x="19215" y="31876"/>
                </a:lnTo>
                <a:lnTo>
                  <a:pt x="17437" y="35420"/>
                </a:lnTo>
                <a:lnTo>
                  <a:pt x="17486" y="36912"/>
                </a:lnTo>
                <a:lnTo>
                  <a:pt x="20924" y="28514"/>
                </a:lnTo>
                <a:close/>
              </a:path>
              <a:path w="22886" h="51269">
                <a:moveTo>
                  <a:pt x="8585" y="38341"/>
                </a:moveTo>
                <a:lnTo>
                  <a:pt x="11506" y="34975"/>
                </a:lnTo>
                <a:lnTo>
                  <a:pt x="13550" y="31965"/>
                </a:lnTo>
                <a:lnTo>
                  <a:pt x="13195" y="29133"/>
                </a:lnTo>
                <a:lnTo>
                  <a:pt x="15138" y="25590"/>
                </a:lnTo>
                <a:lnTo>
                  <a:pt x="14871" y="23025"/>
                </a:lnTo>
                <a:lnTo>
                  <a:pt x="16560" y="20193"/>
                </a:lnTo>
                <a:lnTo>
                  <a:pt x="16205" y="17170"/>
                </a:lnTo>
                <a:lnTo>
                  <a:pt x="16382" y="14160"/>
                </a:lnTo>
                <a:lnTo>
                  <a:pt x="15671" y="10706"/>
                </a:lnTo>
                <a:lnTo>
                  <a:pt x="15742" y="8078"/>
                </a:lnTo>
                <a:lnTo>
                  <a:pt x="15049" y="15671"/>
                </a:lnTo>
                <a:lnTo>
                  <a:pt x="14299" y="20348"/>
                </a:lnTo>
                <a:lnTo>
                  <a:pt x="10218" y="32664"/>
                </a:lnTo>
                <a:lnTo>
                  <a:pt x="0" y="51269"/>
                </a:lnTo>
                <a:lnTo>
                  <a:pt x="2565" y="48348"/>
                </a:lnTo>
                <a:lnTo>
                  <a:pt x="5486" y="46583"/>
                </a:lnTo>
                <a:lnTo>
                  <a:pt x="5308" y="43840"/>
                </a:lnTo>
                <a:lnTo>
                  <a:pt x="8585" y="40995"/>
                </a:lnTo>
                <a:lnTo>
                  <a:pt x="8585" y="38341"/>
                </a:lnTo>
                <a:close/>
              </a:path>
              <a:path w="22886" h="51269">
                <a:moveTo>
                  <a:pt x="17525" y="38074"/>
                </a:moveTo>
                <a:lnTo>
                  <a:pt x="17486" y="36912"/>
                </a:lnTo>
                <a:lnTo>
                  <a:pt x="16747" y="38718"/>
                </a:lnTo>
                <a:lnTo>
                  <a:pt x="17525" y="38074"/>
                </a:lnTo>
                <a:close/>
              </a:path>
              <a:path w="22886" h="51269">
                <a:moveTo>
                  <a:pt x="14515" y="42486"/>
                </a:moveTo>
                <a:lnTo>
                  <a:pt x="13843" y="43562"/>
                </a:lnTo>
                <a:lnTo>
                  <a:pt x="14516" y="43218"/>
                </a:lnTo>
                <a:lnTo>
                  <a:pt x="14515" y="42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21966" y="402856"/>
            <a:ext cx="34366" cy="25781"/>
          </a:xfrm>
          <a:custGeom>
            <a:avLst/>
            <a:gdLst/>
            <a:ahLst/>
            <a:cxnLst/>
            <a:rect l="l" t="t" r="r" b="b"/>
            <a:pathLst>
              <a:path w="34366" h="25781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33"/>
                </a:lnTo>
                <a:lnTo>
                  <a:pt x="6642" y="4787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81">
                <a:moveTo>
                  <a:pt x="22491" y="20459"/>
                </a:moveTo>
                <a:lnTo>
                  <a:pt x="22847" y="23558"/>
                </a:lnTo>
                <a:lnTo>
                  <a:pt x="25679" y="25069"/>
                </a:lnTo>
                <a:lnTo>
                  <a:pt x="27101" y="25781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16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81">
                <a:moveTo>
                  <a:pt x="34366" y="15506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506"/>
                </a:lnTo>
                <a:close/>
              </a:path>
              <a:path w="34366" h="25781">
                <a:moveTo>
                  <a:pt x="25679" y="6108"/>
                </a:moveTo>
                <a:lnTo>
                  <a:pt x="26479" y="5143"/>
                </a:lnTo>
                <a:lnTo>
                  <a:pt x="25679" y="2133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509"/>
                </a:lnTo>
                <a:lnTo>
                  <a:pt x="23825" y="8864"/>
                </a:lnTo>
                <a:lnTo>
                  <a:pt x="25679" y="6108"/>
                </a:lnTo>
                <a:close/>
              </a:path>
              <a:path w="34366" h="25781">
                <a:moveTo>
                  <a:pt x="0" y="13373"/>
                </a:moveTo>
                <a:lnTo>
                  <a:pt x="355" y="15938"/>
                </a:lnTo>
                <a:lnTo>
                  <a:pt x="3276" y="18605"/>
                </a:lnTo>
                <a:lnTo>
                  <a:pt x="6019" y="18783"/>
                </a:lnTo>
                <a:lnTo>
                  <a:pt x="8674" y="18161"/>
                </a:lnTo>
                <a:lnTo>
                  <a:pt x="9474" y="17894"/>
                </a:lnTo>
                <a:lnTo>
                  <a:pt x="10629" y="15151"/>
                </a:lnTo>
                <a:lnTo>
                  <a:pt x="11696" y="11696"/>
                </a:lnTo>
                <a:lnTo>
                  <a:pt x="8674" y="12407"/>
                </a:lnTo>
                <a:lnTo>
                  <a:pt x="5486" y="12750"/>
                </a:lnTo>
                <a:lnTo>
                  <a:pt x="2298" y="11696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541016" y="503466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78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309"/>
                </a:lnTo>
                <a:lnTo>
                  <a:pt x="6819" y="6375"/>
                </a:lnTo>
                <a:lnTo>
                  <a:pt x="4787" y="2578"/>
                </a:lnTo>
                <a:lnTo>
                  <a:pt x="1600" y="0"/>
                </a:lnTo>
                <a:lnTo>
                  <a:pt x="800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625420" y="405688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65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400"/>
                </a:lnTo>
                <a:lnTo>
                  <a:pt x="16116" y="5765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32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52"/>
                </a:moveTo>
                <a:lnTo>
                  <a:pt x="533" y="11252"/>
                </a:lnTo>
                <a:lnTo>
                  <a:pt x="0" y="12852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52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52"/>
                </a:lnTo>
                <a:lnTo>
                  <a:pt x="27368" y="11429"/>
                </a:lnTo>
                <a:lnTo>
                  <a:pt x="25146" y="9042"/>
                </a:lnTo>
                <a:lnTo>
                  <a:pt x="22580" y="9486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601773" y="622947"/>
            <a:ext cx="36487" cy="61290"/>
          </a:xfrm>
          <a:custGeom>
            <a:avLst/>
            <a:gdLst/>
            <a:ahLst/>
            <a:cxnLst/>
            <a:rect l="l" t="t" r="r" b="b"/>
            <a:pathLst>
              <a:path w="36487" h="61290">
                <a:moveTo>
                  <a:pt x="18237" y="54114"/>
                </a:moveTo>
                <a:lnTo>
                  <a:pt x="20815" y="51803"/>
                </a:lnTo>
                <a:lnTo>
                  <a:pt x="22758" y="48183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38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7"/>
                </a:lnTo>
                <a:lnTo>
                  <a:pt x="29052" y="32853"/>
                </a:lnTo>
                <a:lnTo>
                  <a:pt x="22309" y="44578"/>
                </a:lnTo>
                <a:lnTo>
                  <a:pt x="15316" y="54292"/>
                </a:lnTo>
                <a:lnTo>
                  <a:pt x="12573" y="54914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90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36584" y="546074"/>
            <a:ext cx="6032" cy="4597"/>
          </a:xfrm>
          <a:custGeom>
            <a:avLst/>
            <a:gdLst/>
            <a:ahLst/>
            <a:cxnLst/>
            <a:rect l="l" t="t" r="r" b="b"/>
            <a:pathLst>
              <a:path w="6032" h="4597">
                <a:moveTo>
                  <a:pt x="0" y="1943"/>
                </a:moveTo>
                <a:lnTo>
                  <a:pt x="1422" y="4597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498"/>
                </a:lnTo>
                <a:lnTo>
                  <a:pt x="0" y="1943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57044" y="482663"/>
            <a:ext cx="29756" cy="35953"/>
          </a:xfrm>
          <a:custGeom>
            <a:avLst/>
            <a:gdLst/>
            <a:ahLst/>
            <a:cxnLst/>
            <a:rect l="l" t="t" r="r" b="b"/>
            <a:pathLst>
              <a:path w="29756" h="35953">
                <a:moveTo>
                  <a:pt x="2832" y="29133"/>
                </a:moveTo>
                <a:lnTo>
                  <a:pt x="1511" y="31876"/>
                </a:lnTo>
                <a:lnTo>
                  <a:pt x="0" y="34442"/>
                </a:lnTo>
                <a:lnTo>
                  <a:pt x="2654" y="35953"/>
                </a:lnTo>
                <a:lnTo>
                  <a:pt x="6375" y="35331"/>
                </a:lnTo>
                <a:lnTo>
                  <a:pt x="7708" y="32588"/>
                </a:lnTo>
                <a:lnTo>
                  <a:pt x="8686" y="29311"/>
                </a:lnTo>
                <a:lnTo>
                  <a:pt x="10007" y="26479"/>
                </a:lnTo>
                <a:lnTo>
                  <a:pt x="12319" y="24345"/>
                </a:lnTo>
                <a:lnTo>
                  <a:pt x="15328" y="24701"/>
                </a:lnTo>
                <a:lnTo>
                  <a:pt x="16649" y="22136"/>
                </a:lnTo>
                <a:lnTo>
                  <a:pt x="13817" y="22669"/>
                </a:lnTo>
                <a:lnTo>
                  <a:pt x="14173" y="18237"/>
                </a:lnTo>
                <a:lnTo>
                  <a:pt x="17805" y="15938"/>
                </a:lnTo>
                <a:lnTo>
                  <a:pt x="22593" y="13627"/>
                </a:lnTo>
                <a:lnTo>
                  <a:pt x="26390" y="12217"/>
                </a:lnTo>
                <a:lnTo>
                  <a:pt x="29756" y="10439"/>
                </a:lnTo>
                <a:lnTo>
                  <a:pt x="26390" y="8674"/>
                </a:lnTo>
                <a:lnTo>
                  <a:pt x="23469" y="9296"/>
                </a:lnTo>
                <a:lnTo>
                  <a:pt x="23291" y="5753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698"/>
                </a:lnTo>
                <a:lnTo>
                  <a:pt x="20993" y="4775"/>
                </a:lnTo>
                <a:lnTo>
                  <a:pt x="19138" y="8229"/>
                </a:lnTo>
                <a:lnTo>
                  <a:pt x="17183" y="10795"/>
                </a:lnTo>
                <a:lnTo>
                  <a:pt x="14617" y="13893"/>
                </a:lnTo>
                <a:lnTo>
                  <a:pt x="10807" y="14605"/>
                </a:lnTo>
                <a:lnTo>
                  <a:pt x="10807" y="11684"/>
                </a:lnTo>
                <a:lnTo>
                  <a:pt x="7975" y="12484"/>
                </a:lnTo>
                <a:lnTo>
                  <a:pt x="6908" y="15049"/>
                </a:lnTo>
                <a:lnTo>
                  <a:pt x="7086" y="19037"/>
                </a:lnTo>
                <a:lnTo>
                  <a:pt x="6375" y="22047"/>
                </a:lnTo>
                <a:lnTo>
                  <a:pt x="5054" y="25768"/>
                </a:lnTo>
                <a:lnTo>
                  <a:pt x="2832" y="291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546236" y="476275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26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98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25954" y="499478"/>
            <a:ext cx="160934" cy="208229"/>
          </a:xfrm>
          <a:custGeom>
            <a:avLst/>
            <a:gdLst/>
            <a:ahLst/>
            <a:cxnLst/>
            <a:rect l="l" t="t" r="r" b="b"/>
            <a:pathLst>
              <a:path w="160934" h="208229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29">
                <a:moveTo>
                  <a:pt x="145961" y="189179"/>
                </a:moveTo>
                <a:lnTo>
                  <a:pt x="144640" y="191757"/>
                </a:lnTo>
                <a:lnTo>
                  <a:pt x="144283" y="192383"/>
                </a:lnTo>
                <a:lnTo>
                  <a:pt x="146583" y="191046"/>
                </a:lnTo>
                <a:lnTo>
                  <a:pt x="148437" y="187502"/>
                </a:lnTo>
                <a:lnTo>
                  <a:pt x="149593" y="184581"/>
                </a:lnTo>
                <a:lnTo>
                  <a:pt x="152514" y="181483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89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73"/>
                </a:lnTo>
                <a:lnTo>
                  <a:pt x="133565" y="140563"/>
                </a:lnTo>
                <a:lnTo>
                  <a:pt x="131089" y="139407"/>
                </a:lnTo>
                <a:lnTo>
                  <a:pt x="128422" y="137642"/>
                </a:lnTo>
                <a:lnTo>
                  <a:pt x="128155" y="137464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69"/>
                </a:lnTo>
                <a:lnTo>
                  <a:pt x="106997" y="120370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7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1008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53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39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59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206"/>
                </a:lnTo>
                <a:lnTo>
                  <a:pt x="101676" y="172529"/>
                </a:lnTo>
                <a:lnTo>
                  <a:pt x="105308" y="167843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36"/>
                </a:lnTo>
                <a:lnTo>
                  <a:pt x="117360" y="152869"/>
                </a:lnTo>
                <a:lnTo>
                  <a:pt x="112661" y="147294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89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98"/>
                </a:lnTo>
                <a:lnTo>
                  <a:pt x="124269" y="138341"/>
                </a:lnTo>
                <a:lnTo>
                  <a:pt x="128422" y="140741"/>
                </a:lnTo>
                <a:lnTo>
                  <a:pt x="134099" y="144017"/>
                </a:lnTo>
                <a:lnTo>
                  <a:pt x="140474" y="147827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109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29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29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9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6" y="86315"/>
                </a:lnTo>
                <a:lnTo>
                  <a:pt x="124887" y="96796"/>
                </a:lnTo>
                <a:lnTo>
                  <a:pt x="126390" y="100266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8"/>
                </a:lnTo>
                <a:lnTo>
                  <a:pt x="130022" y="123736"/>
                </a:lnTo>
                <a:lnTo>
                  <a:pt x="130200" y="125590"/>
                </a:lnTo>
                <a:lnTo>
                  <a:pt x="132143" y="130556"/>
                </a:lnTo>
                <a:lnTo>
                  <a:pt x="136931" y="134886"/>
                </a:lnTo>
                <a:lnTo>
                  <a:pt x="141185" y="137464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56"/>
                </a:lnTo>
                <a:lnTo>
                  <a:pt x="151536" y="164655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45" y="192977"/>
                </a:lnTo>
                <a:lnTo>
                  <a:pt x="143128" y="194411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25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39"/>
                </a:lnTo>
                <a:lnTo>
                  <a:pt x="157302" y="171208"/>
                </a:lnTo>
                <a:lnTo>
                  <a:pt x="155346" y="164477"/>
                </a:lnTo>
                <a:lnTo>
                  <a:pt x="152407" y="152212"/>
                </a:lnTo>
                <a:lnTo>
                  <a:pt x="150157" y="139582"/>
                </a:lnTo>
                <a:lnTo>
                  <a:pt x="149859" y="137642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29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29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21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29">
                <a:moveTo>
                  <a:pt x="20459" y="172885"/>
                </a:moveTo>
                <a:lnTo>
                  <a:pt x="20015" y="176161"/>
                </a:lnTo>
                <a:lnTo>
                  <a:pt x="19494" y="177761"/>
                </a:lnTo>
                <a:lnTo>
                  <a:pt x="19227" y="178549"/>
                </a:lnTo>
                <a:lnTo>
                  <a:pt x="16916" y="181127"/>
                </a:lnTo>
                <a:lnTo>
                  <a:pt x="13639" y="184670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208"/>
                </a:lnTo>
                <a:lnTo>
                  <a:pt x="18338" y="167754"/>
                </a:lnTo>
                <a:lnTo>
                  <a:pt x="19494" y="164211"/>
                </a:lnTo>
                <a:lnTo>
                  <a:pt x="20459" y="160756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22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92"/>
                </a:lnTo>
                <a:lnTo>
                  <a:pt x="4165" y="188213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9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15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17"/>
                </a:lnTo>
                <a:lnTo>
                  <a:pt x="24714" y="174574"/>
                </a:lnTo>
                <a:lnTo>
                  <a:pt x="25158" y="171653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24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9"/>
                </a:lnTo>
                <a:lnTo>
                  <a:pt x="39065" y="205041"/>
                </a:lnTo>
                <a:lnTo>
                  <a:pt x="42252" y="205739"/>
                </a:lnTo>
                <a:lnTo>
                  <a:pt x="42430" y="204774"/>
                </a:lnTo>
                <a:lnTo>
                  <a:pt x="41808" y="208229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500"/>
                </a:lnTo>
                <a:lnTo>
                  <a:pt x="58552" y="181771"/>
                </a:lnTo>
                <a:lnTo>
                  <a:pt x="56506" y="169541"/>
                </a:lnTo>
                <a:lnTo>
                  <a:pt x="55803" y="164033"/>
                </a:lnTo>
                <a:lnTo>
                  <a:pt x="55448" y="160934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60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74"/>
                </a:lnTo>
                <a:lnTo>
                  <a:pt x="57569" y="137464"/>
                </a:lnTo>
                <a:lnTo>
                  <a:pt x="58369" y="134010"/>
                </a:lnTo>
                <a:lnTo>
                  <a:pt x="58635" y="130556"/>
                </a:lnTo>
                <a:lnTo>
                  <a:pt x="59258" y="127279"/>
                </a:lnTo>
                <a:lnTo>
                  <a:pt x="64655" y="127723"/>
                </a:lnTo>
                <a:lnTo>
                  <a:pt x="72720" y="127101"/>
                </a:lnTo>
                <a:lnTo>
                  <a:pt x="77850" y="125857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22"/>
                </a:lnTo>
                <a:lnTo>
                  <a:pt x="83705" y="128866"/>
                </a:lnTo>
                <a:lnTo>
                  <a:pt x="88391" y="127546"/>
                </a:lnTo>
                <a:lnTo>
                  <a:pt x="88391" y="134010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81"/>
                </a:lnTo>
                <a:lnTo>
                  <a:pt x="101942" y="157302"/>
                </a:lnTo>
                <a:lnTo>
                  <a:pt x="101676" y="158102"/>
                </a:lnTo>
                <a:lnTo>
                  <a:pt x="99999" y="161378"/>
                </a:lnTo>
                <a:lnTo>
                  <a:pt x="97866" y="164388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206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59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84"/>
                </a:lnTo>
                <a:lnTo>
                  <a:pt x="91135" y="177761"/>
                </a:lnTo>
                <a:lnTo>
                  <a:pt x="93268" y="175107"/>
                </a:lnTo>
                <a:lnTo>
                  <a:pt x="95656" y="171742"/>
                </a:lnTo>
                <a:lnTo>
                  <a:pt x="99733" y="165798"/>
                </a:lnTo>
                <a:lnTo>
                  <a:pt x="105219" y="157391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1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6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6"/>
                </a:lnTo>
                <a:lnTo>
                  <a:pt x="92913" y="114261"/>
                </a:lnTo>
                <a:lnTo>
                  <a:pt x="82727" y="117182"/>
                </a:lnTo>
                <a:lnTo>
                  <a:pt x="80073" y="117805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73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32"/>
                </a:lnTo>
                <a:lnTo>
                  <a:pt x="51193" y="144017"/>
                </a:lnTo>
                <a:lnTo>
                  <a:pt x="52349" y="150126"/>
                </a:lnTo>
                <a:lnTo>
                  <a:pt x="52527" y="150837"/>
                </a:lnTo>
                <a:lnTo>
                  <a:pt x="52793" y="154114"/>
                </a:lnTo>
                <a:lnTo>
                  <a:pt x="51727" y="157746"/>
                </a:lnTo>
                <a:lnTo>
                  <a:pt x="52171" y="160845"/>
                </a:lnTo>
                <a:lnTo>
                  <a:pt x="54048" y="173149"/>
                </a:lnTo>
                <a:lnTo>
                  <a:pt x="54664" y="186635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88"/>
                </a:lnTo>
                <a:lnTo>
                  <a:pt x="48361" y="192989"/>
                </a:lnTo>
                <a:lnTo>
                  <a:pt x="48806" y="191935"/>
                </a:lnTo>
                <a:lnTo>
                  <a:pt x="49872" y="189268"/>
                </a:lnTo>
                <a:lnTo>
                  <a:pt x="51727" y="185204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76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7"/>
                </a:lnTo>
                <a:lnTo>
                  <a:pt x="38887" y="122580"/>
                </a:lnTo>
                <a:lnTo>
                  <a:pt x="37820" y="120370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70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9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72"/>
                </a:lnTo>
                <a:lnTo>
                  <a:pt x="27635" y="150660"/>
                </a:lnTo>
                <a:lnTo>
                  <a:pt x="24891" y="154736"/>
                </a:lnTo>
                <a:lnTo>
                  <a:pt x="24891" y="156413"/>
                </a:lnTo>
                <a:lnTo>
                  <a:pt x="23647" y="161378"/>
                </a:lnTo>
                <a:lnTo>
                  <a:pt x="22504" y="168198"/>
                </a:lnTo>
                <a:lnTo>
                  <a:pt x="20459" y="172885"/>
                </a:lnTo>
                <a:close/>
              </a:path>
              <a:path w="160934" h="208229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58"/>
                </a:lnTo>
                <a:lnTo>
                  <a:pt x="15930" y="24508"/>
                </a:lnTo>
                <a:lnTo>
                  <a:pt x="14795" y="27635"/>
                </a:lnTo>
                <a:close/>
              </a:path>
              <a:path w="160934" h="208229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29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27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84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62"/>
                </a:lnTo>
                <a:lnTo>
                  <a:pt x="20548" y="84582"/>
                </a:lnTo>
                <a:lnTo>
                  <a:pt x="21259" y="87071"/>
                </a:lnTo>
                <a:lnTo>
                  <a:pt x="21526" y="90792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96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13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25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76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806"/>
                </a:lnTo>
                <a:lnTo>
                  <a:pt x="22771" y="77152"/>
                </a:lnTo>
                <a:lnTo>
                  <a:pt x="25158" y="73520"/>
                </a:lnTo>
                <a:lnTo>
                  <a:pt x="26657" y="69176"/>
                </a:lnTo>
                <a:lnTo>
                  <a:pt x="27546" y="66255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49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509"/>
                </a:lnTo>
                <a:lnTo>
                  <a:pt x="33134" y="40474"/>
                </a:lnTo>
                <a:lnTo>
                  <a:pt x="31711" y="43319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29">
                <a:moveTo>
                  <a:pt x="41630" y="23469"/>
                </a:moveTo>
                <a:lnTo>
                  <a:pt x="38442" y="26225"/>
                </a:lnTo>
                <a:lnTo>
                  <a:pt x="39776" y="27012"/>
                </a:lnTo>
                <a:lnTo>
                  <a:pt x="41186" y="29590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806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19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98"/>
                </a:lnTo>
                <a:lnTo>
                  <a:pt x="59613" y="73164"/>
                </a:lnTo>
                <a:lnTo>
                  <a:pt x="55981" y="73253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56"/>
                </a:lnTo>
                <a:lnTo>
                  <a:pt x="45173" y="28435"/>
                </a:lnTo>
                <a:lnTo>
                  <a:pt x="43929" y="26225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53"/>
                </a:lnTo>
                <a:lnTo>
                  <a:pt x="58813" y="4699"/>
                </a:lnTo>
                <a:lnTo>
                  <a:pt x="53848" y="6121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62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27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19"/>
                </a:lnTo>
                <a:lnTo>
                  <a:pt x="16560" y="16662"/>
                </a:lnTo>
                <a:lnTo>
                  <a:pt x="18605" y="20904"/>
                </a:lnTo>
                <a:lnTo>
                  <a:pt x="16560" y="22771"/>
                </a:lnTo>
                <a:lnTo>
                  <a:pt x="15987" y="24349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15"/>
                </a:lnTo>
                <a:lnTo>
                  <a:pt x="43573" y="18249"/>
                </a:lnTo>
                <a:lnTo>
                  <a:pt x="48361" y="9664"/>
                </a:lnTo>
                <a:lnTo>
                  <a:pt x="56426" y="6997"/>
                </a:lnTo>
                <a:lnTo>
                  <a:pt x="56603" y="9753"/>
                </a:lnTo>
                <a:lnTo>
                  <a:pt x="55892" y="16128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29">
                <a:moveTo>
                  <a:pt x="5054" y="48450"/>
                </a:moveTo>
                <a:lnTo>
                  <a:pt x="7619" y="48361"/>
                </a:lnTo>
                <a:lnTo>
                  <a:pt x="10274" y="49872"/>
                </a:lnTo>
                <a:lnTo>
                  <a:pt x="11785" y="52793"/>
                </a:lnTo>
                <a:lnTo>
                  <a:pt x="10629" y="49695"/>
                </a:lnTo>
                <a:lnTo>
                  <a:pt x="13639" y="46774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68"/>
                </a:lnTo>
                <a:lnTo>
                  <a:pt x="11963" y="33743"/>
                </a:lnTo>
                <a:lnTo>
                  <a:pt x="7797" y="36322"/>
                </a:lnTo>
                <a:lnTo>
                  <a:pt x="5499" y="39509"/>
                </a:lnTo>
                <a:lnTo>
                  <a:pt x="4610" y="43497"/>
                </a:lnTo>
                <a:lnTo>
                  <a:pt x="4254" y="46329"/>
                </a:lnTo>
                <a:lnTo>
                  <a:pt x="5054" y="48450"/>
                </a:lnTo>
                <a:close/>
              </a:path>
              <a:path w="160934" h="208229">
                <a:moveTo>
                  <a:pt x="4165" y="188213"/>
                </a:moveTo>
                <a:lnTo>
                  <a:pt x="0" y="191490"/>
                </a:lnTo>
                <a:lnTo>
                  <a:pt x="3028" y="193159"/>
                </a:lnTo>
                <a:lnTo>
                  <a:pt x="3543" y="192366"/>
                </a:lnTo>
                <a:lnTo>
                  <a:pt x="4165" y="188213"/>
                </a:lnTo>
                <a:close/>
              </a:path>
              <a:path w="160934" h="208229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29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29">
                <a:moveTo>
                  <a:pt x="15987" y="24349"/>
                </a:moveTo>
                <a:lnTo>
                  <a:pt x="15930" y="24508"/>
                </a:lnTo>
                <a:lnTo>
                  <a:pt x="15987" y="24349"/>
                </a:lnTo>
                <a:close/>
              </a:path>
              <a:path w="160934" h="208229">
                <a:moveTo>
                  <a:pt x="144283" y="192383"/>
                </a:moveTo>
                <a:lnTo>
                  <a:pt x="143395" y="192900"/>
                </a:lnTo>
                <a:lnTo>
                  <a:pt x="143945" y="192977"/>
                </a:lnTo>
                <a:lnTo>
                  <a:pt x="144283" y="192383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48281" y="528358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688565" y="428548"/>
            <a:ext cx="24536" cy="21958"/>
          </a:xfrm>
          <a:custGeom>
            <a:avLst/>
            <a:gdLst/>
            <a:ahLst/>
            <a:cxnLst/>
            <a:rect l="l" t="t" r="r" b="b"/>
            <a:pathLst>
              <a:path w="24536" h="21958">
                <a:moveTo>
                  <a:pt x="5232" y="2476"/>
                </a:moveTo>
                <a:lnTo>
                  <a:pt x="1600" y="8140"/>
                </a:lnTo>
                <a:lnTo>
                  <a:pt x="0" y="11772"/>
                </a:lnTo>
                <a:lnTo>
                  <a:pt x="355" y="12395"/>
                </a:lnTo>
                <a:lnTo>
                  <a:pt x="5753" y="21424"/>
                </a:lnTo>
                <a:lnTo>
                  <a:pt x="13284" y="21958"/>
                </a:lnTo>
                <a:lnTo>
                  <a:pt x="18338" y="18503"/>
                </a:lnTo>
                <a:lnTo>
                  <a:pt x="24536" y="16027"/>
                </a:lnTo>
                <a:lnTo>
                  <a:pt x="23736" y="14249"/>
                </a:lnTo>
                <a:lnTo>
                  <a:pt x="16294" y="10972"/>
                </a:lnTo>
                <a:lnTo>
                  <a:pt x="16560" y="1498"/>
                </a:lnTo>
                <a:lnTo>
                  <a:pt x="13995" y="0"/>
                </a:lnTo>
                <a:lnTo>
                  <a:pt x="11163" y="609"/>
                </a:lnTo>
                <a:lnTo>
                  <a:pt x="5232" y="24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651544" y="420573"/>
            <a:ext cx="70853" cy="41541"/>
          </a:xfrm>
          <a:custGeom>
            <a:avLst/>
            <a:gdLst/>
            <a:ahLst/>
            <a:cxnLst/>
            <a:rect l="l" t="t" r="r" b="b"/>
            <a:pathLst>
              <a:path w="70853" h="41541">
                <a:moveTo>
                  <a:pt x="1155" y="33921"/>
                </a:moveTo>
                <a:lnTo>
                  <a:pt x="0" y="35775"/>
                </a:lnTo>
                <a:lnTo>
                  <a:pt x="8940" y="41541"/>
                </a:lnTo>
                <a:lnTo>
                  <a:pt x="20281" y="38442"/>
                </a:lnTo>
                <a:lnTo>
                  <a:pt x="20726" y="38354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82"/>
                </a:lnTo>
                <a:lnTo>
                  <a:pt x="37820" y="18249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75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26"/>
                </a:lnTo>
                <a:lnTo>
                  <a:pt x="69443" y="18415"/>
                </a:lnTo>
                <a:lnTo>
                  <a:pt x="69608" y="17894"/>
                </a:lnTo>
                <a:lnTo>
                  <a:pt x="70853" y="13639"/>
                </a:lnTo>
                <a:lnTo>
                  <a:pt x="68732" y="11252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17"/>
                </a:lnTo>
                <a:lnTo>
                  <a:pt x="58458" y="17716"/>
                </a:lnTo>
                <a:lnTo>
                  <a:pt x="61379" y="17449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16"/>
                </a:lnTo>
                <a:lnTo>
                  <a:pt x="65277" y="20815"/>
                </a:lnTo>
                <a:lnTo>
                  <a:pt x="62356" y="20548"/>
                </a:lnTo>
                <a:lnTo>
                  <a:pt x="55537" y="17983"/>
                </a:lnTo>
                <a:lnTo>
                  <a:pt x="55803" y="9563"/>
                </a:lnTo>
                <a:lnTo>
                  <a:pt x="56324" y="7797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33"/>
                </a:lnTo>
                <a:lnTo>
                  <a:pt x="35788" y="0"/>
                </a:lnTo>
                <a:lnTo>
                  <a:pt x="20726" y="4254"/>
                </a:lnTo>
                <a:lnTo>
                  <a:pt x="20104" y="14262"/>
                </a:lnTo>
                <a:lnTo>
                  <a:pt x="18989" y="17385"/>
                </a:lnTo>
                <a:lnTo>
                  <a:pt x="9486" y="31094"/>
                </a:lnTo>
                <a:lnTo>
                  <a:pt x="1777" y="34277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08224" y="439432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11857" y="432701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32"/>
                </a:moveTo>
                <a:lnTo>
                  <a:pt x="0" y="7619"/>
                </a:lnTo>
                <a:lnTo>
                  <a:pt x="3365" y="8953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44"/>
                </a:lnTo>
                <a:lnTo>
                  <a:pt x="6019" y="88"/>
                </a:lnTo>
                <a:lnTo>
                  <a:pt x="3009" y="0"/>
                </a:lnTo>
                <a:lnTo>
                  <a:pt x="533" y="2578"/>
                </a:lnTo>
                <a:lnTo>
                  <a:pt x="355" y="5232"/>
                </a:lnTo>
                <a:lnTo>
                  <a:pt x="5588" y="11874"/>
                </a:lnTo>
                <a:lnTo>
                  <a:pt x="355" y="52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63850" y="435800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08847" y="395503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78"/>
                </a:lnTo>
                <a:lnTo>
                  <a:pt x="45526" y="60613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802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80" y="85831"/>
                </a:lnTo>
                <a:lnTo>
                  <a:pt x="76650" y="84460"/>
                </a:lnTo>
                <a:lnTo>
                  <a:pt x="78562" y="74841"/>
                </a:lnTo>
                <a:lnTo>
                  <a:pt x="81394" y="73253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75" y="56661"/>
                </a:lnTo>
                <a:lnTo>
                  <a:pt x="31178" y="57213"/>
                </a:lnTo>
                <a:lnTo>
                  <a:pt x="29702" y="62775"/>
                </a:lnTo>
                <a:lnTo>
                  <a:pt x="29845" y="62890"/>
                </a:lnTo>
                <a:lnTo>
                  <a:pt x="32067" y="67221"/>
                </a:lnTo>
                <a:lnTo>
                  <a:pt x="34899" y="62623"/>
                </a:lnTo>
                <a:lnTo>
                  <a:pt x="38442" y="62534"/>
                </a:lnTo>
                <a:lnTo>
                  <a:pt x="37707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73"/>
                </a:lnTo>
                <a:lnTo>
                  <a:pt x="12230" y="80772"/>
                </a:lnTo>
                <a:lnTo>
                  <a:pt x="7797" y="89814"/>
                </a:lnTo>
                <a:lnTo>
                  <a:pt x="16560" y="90436"/>
                </a:lnTo>
                <a:lnTo>
                  <a:pt x="19481" y="90525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22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94"/>
                </a:lnTo>
                <a:lnTo>
                  <a:pt x="35788" y="79184"/>
                </a:lnTo>
                <a:lnTo>
                  <a:pt x="37573" y="75421"/>
                </a:lnTo>
                <a:lnTo>
                  <a:pt x="37465" y="74930"/>
                </a:lnTo>
                <a:lnTo>
                  <a:pt x="36400" y="67946"/>
                </a:lnTo>
                <a:lnTo>
                  <a:pt x="28613" y="66878"/>
                </a:lnTo>
                <a:lnTo>
                  <a:pt x="29702" y="62775"/>
                </a:lnTo>
                <a:lnTo>
                  <a:pt x="23469" y="57746"/>
                </a:lnTo>
                <a:lnTo>
                  <a:pt x="26775" y="56661"/>
                </a:lnTo>
                <a:lnTo>
                  <a:pt x="21348" y="55981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606"/>
                </a:lnTo>
                <a:lnTo>
                  <a:pt x="8864" y="59880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73"/>
                </a:moveTo>
                <a:lnTo>
                  <a:pt x="16560" y="25158"/>
                </a:lnTo>
                <a:lnTo>
                  <a:pt x="15199" y="25989"/>
                </a:lnTo>
                <a:lnTo>
                  <a:pt x="11912" y="31066"/>
                </a:lnTo>
                <a:lnTo>
                  <a:pt x="20370" y="39420"/>
                </a:lnTo>
                <a:lnTo>
                  <a:pt x="13284" y="49161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6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07" y="57988"/>
                </a:lnTo>
                <a:lnTo>
                  <a:pt x="38265" y="57924"/>
                </a:lnTo>
                <a:lnTo>
                  <a:pt x="38265" y="59347"/>
                </a:lnTo>
                <a:lnTo>
                  <a:pt x="37707" y="57988"/>
                </a:lnTo>
                <a:lnTo>
                  <a:pt x="38442" y="62534"/>
                </a:lnTo>
                <a:lnTo>
                  <a:pt x="37731" y="66078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1"/>
                </a:lnTo>
                <a:lnTo>
                  <a:pt x="38620" y="80162"/>
                </a:lnTo>
                <a:lnTo>
                  <a:pt x="34544" y="84937"/>
                </a:lnTo>
                <a:lnTo>
                  <a:pt x="33921" y="82994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80"/>
                </a:lnTo>
                <a:lnTo>
                  <a:pt x="45526" y="60613"/>
                </a:lnTo>
                <a:lnTo>
                  <a:pt x="45351" y="56781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6"/>
                </a:lnTo>
                <a:lnTo>
                  <a:pt x="49822" y="47563"/>
                </a:lnTo>
                <a:lnTo>
                  <a:pt x="46850" y="42430"/>
                </a:lnTo>
                <a:lnTo>
                  <a:pt x="49307" y="42225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87"/>
                </a:lnTo>
                <a:lnTo>
                  <a:pt x="37109" y="9309"/>
                </a:lnTo>
                <a:lnTo>
                  <a:pt x="34899" y="4432"/>
                </a:lnTo>
                <a:lnTo>
                  <a:pt x="30556" y="2400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9"/>
                </a:lnTo>
                <a:lnTo>
                  <a:pt x="12368" y="14573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7" y="42225"/>
                </a:lnTo>
                <a:lnTo>
                  <a:pt x="51015" y="46151"/>
                </a:lnTo>
                <a:lnTo>
                  <a:pt x="49822" y="47563"/>
                </a:lnTo>
                <a:lnTo>
                  <a:pt x="50749" y="49161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25876" y="399757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2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2"/>
                </a:lnTo>
                <a:lnTo>
                  <a:pt x="20258" y="30467"/>
                </a:lnTo>
                <a:lnTo>
                  <a:pt x="23001" y="31800"/>
                </a:lnTo>
                <a:lnTo>
                  <a:pt x="24690" y="28346"/>
                </a:lnTo>
                <a:lnTo>
                  <a:pt x="27433" y="26479"/>
                </a:lnTo>
                <a:lnTo>
                  <a:pt x="24068" y="35077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59"/>
                </a:lnTo>
                <a:lnTo>
                  <a:pt x="19857" y="67119"/>
                </a:lnTo>
                <a:lnTo>
                  <a:pt x="20876" y="79969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4"/>
                </a:lnTo>
                <a:lnTo>
                  <a:pt x="37085" y="23469"/>
                </a:lnTo>
                <a:lnTo>
                  <a:pt x="26811" y="18872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73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33"/>
                </a:lnTo>
                <a:lnTo>
                  <a:pt x="13420" y="39295"/>
                </a:lnTo>
                <a:lnTo>
                  <a:pt x="18937" y="41541"/>
                </a:lnTo>
                <a:lnTo>
                  <a:pt x="24072" y="43812"/>
                </a:lnTo>
                <a:lnTo>
                  <a:pt x="17422" y="25108"/>
                </a:lnTo>
                <a:lnTo>
                  <a:pt x="13277" y="20182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63"/>
                </a:lnTo>
                <a:lnTo>
                  <a:pt x="0" y="17631"/>
                </a:lnTo>
                <a:lnTo>
                  <a:pt x="8143" y="23832"/>
                </a:lnTo>
                <a:lnTo>
                  <a:pt x="10428" y="25069"/>
                </a:lnTo>
                <a:lnTo>
                  <a:pt x="13171" y="25158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16022" y="445109"/>
            <a:ext cx="69964" cy="51714"/>
          </a:xfrm>
          <a:custGeom>
            <a:avLst/>
            <a:gdLst/>
            <a:ahLst/>
            <a:cxnLst/>
            <a:rect l="l" t="t" r="r" b="b"/>
            <a:pathLst>
              <a:path w="69964" h="51714">
                <a:moveTo>
                  <a:pt x="14173" y="17970"/>
                </a:moveTo>
                <a:lnTo>
                  <a:pt x="20459" y="28333"/>
                </a:lnTo>
                <a:lnTo>
                  <a:pt x="23291" y="24434"/>
                </a:lnTo>
                <a:lnTo>
                  <a:pt x="22059" y="30111"/>
                </a:lnTo>
                <a:lnTo>
                  <a:pt x="24980" y="41351"/>
                </a:lnTo>
                <a:lnTo>
                  <a:pt x="20904" y="31610"/>
                </a:lnTo>
                <a:lnTo>
                  <a:pt x="15595" y="23825"/>
                </a:lnTo>
                <a:lnTo>
                  <a:pt x="6553" y="14960"/>
                </a:lnTo>
                <a:lnTo>
                  <a:pt x="8851" y="3721"/>
                </a:lnTo>
                <a:lnTo>
                  <a:pt x="1066" y="6108"/>
                </a:lnTo>
                <a:lnTo>
                  <a:pt x="5232" y="15494"/>
                </a:lnTo>
                <a:lnTo>
                  <a:pt x="0" y="15849"/>
                </a:lnTo>
                <a:lnTo>
                  <a:pt x="1511" y="20370"/>
                </a:lnTo>
                <a:lnTo>
                  <a:pt x="3098" y="25857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19"/>
                </a:lnTo>
                <a:lnTo>
                  <a:pt x="24002" y="41440"/>
                </a:lnTo>
                <a:lnTo>
                  <a:pt x="25158" y="50749"/>
                </a:lnTo>
                <a:lnTo>
                  <a:pt x="28613" y="51714"/>
                </a:lnTo>
                <a:lnTo>
                  <a:pt x="30556" y="43751"/>
                </a:lnTo>
                <a:lnTo>
                  <a:pt x="36753" y="42595"/>
                </a:lnTo>
                <a:lnTo>
                  <a:pt x="36487" y="42773"/>
                </a:lnTo>
                <a:lnTo>
                  <a:pt x="40652" y="43307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20"/>
                </a:lnTo>
                <a:lnTo>
                  <a:pt x="56857" y="34886"/>
                </a:lnTo>
                <a:lnTo>
                  <a:pt x="53670" y="27978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15"/>
                </a:lnTo>
                <a:lnTo>
                  <a:pt x="63322" y="12395"/>
                </a:lnTo>
                <a:lnTo>
                  <a:pt x="65989" y="4952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494"/>
                </a:lnTo>
                <a:lnTo>
                  <a:pt x="64033" y="17272"/>
                </a:lnTo>
                <a:lnTo>
                  <a:pt x="56665" y="20708"/>
                </a:lnTo>
                <a:lnTo>
                  <a:pt x="48637" y="26137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48"/>
                </a:lnTo>
                <a:lnTo>
                  <a:pt x="46139" y="22402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74"/>
                </a:lnTo>
                <a:lnTo>
                  <a:pt x="53403" y="4419"/>
                </a:lnTo>
                <a:lnTo>
                  <a:pt x="48717" y="12395"/>
                </a:lnTo>
                <a:lnTo>
                  <a:pt x="47828" y="15316"/>
                </a:lnTo>
                <a:lnTo>
                  <a:pt x="47917" y="21780"/>
                </a:lnTo>
                <a:lnTo>
                  <a:pt x="46139" y="19303"/>
                </a:lnTo>
                <a:lnTo>
                  <a:pt x="42430" y="15671"/>
                </a:lnTo>
                <a:lnTo>
                  <a:pt x="40030" y="18148"/>
                </a:lnTo>
                <a:lnTo>
                  <a:pt x="37198" y="22313"/>
                </a:lnTo>
                <a:lnTo>
                  <a:pt x="37998" y="26390"/>
                </a:lnTo>
                <a:lnTo>
                  <a:pt x="37553" y="33477"/>
                </a:lnTo>
                <a:lnTo>
                  <a:pt x="35255" y="36220"/>
                </a:lnTo>
                <a:lnTo>
                  <a:pt x="32334" y="37287"/>
                </a:lnTo>
                <a:lnTo>
                  <a:pt x="28079" y="46583"/>
                </a:lnTo>
                <a:lnTo>
                  <a:pt x="29057" y="40995"/>
                </a:lnTo>
                <a:lnTo>
                  <a:pt x="27101" y="37553"/>
                </a:lnTo>
                <a:lnTo>
                  <a:pt x="25692" y="35687"/>
                </a:lnTo>
                <a:lnTo>
                  <a:pt x="26212" y="30111"/>
                </a:lnTo>
                <a:lnTo>
                  <a:pt x="28524" y="24879"/>
                </a:lnTo>
                <a:lnTo>
                  <a:pt x="26657" y="21069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80"/>
                </a:lnTo>
                <a:lnTo>
                  <a:pt x="19303" y="18503"/>
                </a:lnTo>
                <a:lnTo>
                  <a:pt x="22402" y="12217"/>
                </a:lnTo>
                <a:lnTo>
                  <a:pt x="18249" y="9029"/>
                </a:lnTo>
                <a:lnTo>
                  <a:pt x="11074" y="9207"/>
                </a:lnTo>
                <a:lnTo>
                  <a:pt x="13195" y="17703"/>
                </a:lnTo>
                <a:lnTo>
                  <a:pt x="12839" y="13817"/>
                </a:lnTo>
                <a:lnTo>
                  <a:pt x="17094" y="11150"/>
                </a:lnTo>
                <a:lnTo>
                  <a:pt x="14173" y="179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60307" y="537387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4"/>
                </a:moveTo>
                <a:lnTo>
                  <a:pt x="48118" y="26711"/>
                </a:lnTo>
                <a:lnTo>
                  <a:pt x="53910" y="20379"/>
                </a:lnTo>
                <a:lnTo>
                  <a:pt x="47650" y="12318"/>
                </a:lnTo>
                <a:lnTo>
                  <a:pt x="41363" y="9042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85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97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28"/>
                </a:lnTo>
                <a:lnTo>
                  <a:pt x="10985" y="19227"/>
                </a:lnTo>
                <a:lnTo>
                  <a:pt x="0" y="18783"/>
                </a:lnTo>
                <a:lnTo>
                  <a:pt x="2120" y="25603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84"/>
                </a:lnTo>
                <a:lnTo>
                  <a:pt x="11506" y="43662"/>
                </a:lnTo>
                <a:lnTo>
                  <a:pt x="18237" y="46240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64739" y="550062"/>
            <a:ext cx="46761" cy="35153"/>
          </a:xfrm>
          <a:custGeom>
            <a:avLst/>
            <a:gdLst/>
            <a:ahLst/>
            <a:cxnLst/>
            <a:rect l="l" t="t" r="r" b="b"/>
            <a:pathLst>
              <a:path w="46761" h="35153">
                <a:moveTo>
                  <a:pt x="2743" y="20980"/>
                </a:moveTo>
                <a:lnTo>
                  <a:pt x="0" y="34264"/>
                </a:lnTo>
                <a:lnTo>
                  <a:pt x="1320" y="33731"/>
                </a:lnTo>
                <a:lnTo>
                  <a:pt x="4419" y="30111"/>
                </a:lnTo>
                <a:lnTo>
                  <a:pt x="11506" y="31432"/>
                </a:lnTo>
                <a:lnTo>
                  <a:pt x="22758" y="35153"/>
                </a:lnTo>
                <a:lnTo>
                  <a:pt x="24523" y="26657"/>
                </a:lnTo>
                <a:lnTo>
                  <a:pt x="37824" y="27738"/>
                </a:lnTo>
                <a:lnTo>
                  <a:pt x="36236" y="20372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20"/>
                </a:lnTo>
                <a:lnTo>
                  <a:pt x="30406" y="15074"/>
                </a:lnTo>
                <a:lnTo>
                  <a:pt x="22758" y="19748"/>
                </a:lnTo>
                <a:lnTo>
                  <a:pt x="8851" y="25057"/>
                </a:lnTo>
                <a:lnTo>
                  <a:pt x="4064" y="28600"/>
                </a:lnTo>
                <a:lnTo>
                  <a:pt x="5219" y="24523"/>
                </a:lnTo>
                <a:lnTo>
                  <a:pt x="7785" y="23113"/>
                </a:lnTo>
                <a:lnTo>
                  <a:pt x="12306" y="20447"/>
                </a:lnTo>
                <a:lnTo>
                  <a:pt x="13893" y="16383"/>
                </a:lnTo>
                <a:lnTo>
                  <a:pt x="14782" y="19215"/>
                </a:lnTo>
                <a:lnTo>
                  <a:pt x="13550" y="21424"/>
                </a:lnTo>
                <a:lnTo>
                  <a:pt x="24968" y="13538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28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20"/>
                </a:lnTo>
                <a:lnTo>
                  <a:pt x="24879" y="0"/>
                </a:lnTo>
                <a:lnTo>
                  <a:pt x="19304" y="11150"/>
                </a:lnTo>
                <a:lnTo>
                  <a:pt x="14693" y="5130"/>
                </a:lnTo>
                <a:lnTo>
                  <a:pt x="10185" y="12395"/>
                </a:lnTo>
                <a:lnTo>
                  <a:pt x="8674" y="15760"/>
                </a:lnTo>
                <a:lnTo>
                  <a:pt x="8140" y="18326"/>
                </a:lnTo>
                <a:lnTo>
                  <a:pt x="2743" y="209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82443" y="539343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75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71382" y="545452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88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36660" y="609663"/>
            <a:ext cx="12839" cy="21615"/>
          </a:xfrm>
          <a:custGeom>
            <a:avLst/>
            <a:gdLst/>
            <a:ahLst/>
            <a:cxnLst/>
            <a:rect l="l" t="t" r="r" b="b"/>
            <a:pathLst>
              <a:path w="12839" h="21615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17"/>
                </a:lnTo>
                <a:lnTo>
                  <a:pt x="8242" y="20637"/>
                </a:lnTo>
                <a:lnTo>
                  <a:pt x="9651" y="21615"/>
                </a:lnTo>
                <a:lnTo>
                  <a:pt x="12839" y="21615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1427" y="620204"/>
            <a:ext cx="11607" cy="11061"/>
          </a:xfrm>
          <a:custGeom>
            <a:avLst/>
            <a:gdLst/>
            <a:ahLst/>
            <a:cxnLst/>
            <a:rect l="l" t="t" r="r" b="b"/>
            <a:pathLst>
              <a:path w="11607" h="11061">
                <a:moveTo>
                  <a:pt x="3809" y="4686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41"/>
                </a:lnTo>
                <a:lnTo>
                  <a:pt x="7175" y="8496"/>
                </a:lnTo>
                <a:lnTo>
                  <a:pt x="11607" y="11061"/>
                </a:lnTo>
                <a:lnTo>
                  <a:pt x="10363" y="9651"/>
                </a:lnTo>
                <a:lnTo>
                  <a:pt x="6730" y="6019"/>
                </a:lnTo>
                <a:lnTo>
                  <a:pt x="4610" y="0"/>
                </a:lnTo>
                <a:lnTo>
                  <a:pt x="3365" y="88"/>
                </a:lnTo>
                <a:lnTo>
                  <a:pt x="3809" y="46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27008" y="629500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19032" y="639508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64"/>
                </a:moveTo>
                <a:lnTo>
                  <a:pt x="9296" y="0"/>
                </a:lnTo>
                <a:lnTo>
                  <a:pt x="5664" y="1777"/>
                </a:lnTo>
                <a:lnTo>
                  <a:pt x="2743" y="1066"/>
                </a:lnTo>
                <a:lnTo>
                  <a:pt x="3632" y="1955"/>
                </a:lnTo>
                <a:lnTo>
                  <a:pt x="0" y="5753"/>
                </a:lnTo>
                <a:lnTo>
                  <a:pt x="711" y="15151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20"/>
                </a:lnTo>
                <a:lnTo>
                  <a:pt x="32766" y="4699"/>
                </a:lnTo>
                <a:lnTo>
                  <a:pt x="31711" y="3632"/>
                </a:lnTo>
                <a:lnTo>
                  <a:pt x="28790" y="1689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6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0914" y="582117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30"/>
                </a:lnTo>
                <a:lnTo>
                  <a:pt x="12661" y="27901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7"/>
                </a:lnTo>
                <a:lnTo>
                  <a:pt x="14537" y="12446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54"/>
                </a:lnTo>
                <a:lnTo>
                  <a:pt x="0" y="11341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84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3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44013" y="581939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29662" y="487972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53"/>
                </a:lnTo>
                <a:lnTo>
                  <a:pt x="8864" y="3276"/>
                </a:lnTo>
                <a:lnTo>
                  <a:pt x="4965" y="0"/>
                </a:lnTo>
                <a:lnTo>
                  <a:pt x="5410" y="977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37015" y="527113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4013" y="581939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3835" y="582383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4005" y="490804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1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13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90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37"/>
                </a:lnTo>
                <a:lnTo>
                  <a:pt x="14160" y="17716"/>
                </a:lnTo>
                <a:lnTo>
                  <a:pt x="17970" y="15239"/>
                </a:lnTo>
                <a:lnTo>
                  <a:pt x="19570" y="12395"/>
                </a:lnTo>
                <a:lnTo>
                  <a:pt x="22491" y="8420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10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32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14955" y="487172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3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197" y="59129"/>
                </a:lnTo>
                <a:lnTo>
                  <a:pt x="21822" y="45483"/>
                </a:lnTo>
                <a:lnTo>
                  <a:pt x="21793" y="42519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49"/>
                </a:lnTo>
                <a:lnTo>
                  <a:pt x="18316" y="2777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22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65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91"/>
                </a:lnTo>
                <a:lnTo>
                  <a:pt x="46306" y="117523"/>
                </a:lnTo>
                <a:lnTo>
                  <a:pt x="47245" y="119843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5"/>
                </a:lnTo>
                <a:lnTo>
                  <a:pt x="49065" y="88470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20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65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69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3635" y="639508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73"/>
                </a:lnTo>
                <a:lnTo>
                  <a:pt x="34632" y="112483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77"/>
                </a:lnTo>
                <a:lnTo>
                  <a:pt x="35953" y="102120"/>
                </a:lnTo>
                <a:lnTo>
                  <a:pt x="30467" y="105841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38"/>
                </a:lnTo>
                <a:lnTo>
                  <a:pt x="32115" y="90291"/>
                </a:lnTo>
                <a:lnTo>
                  <a:pt x="31254" y="99265"/>
                </a:lnTo>
                <a:lnTo>
                  <a:pt x="28422" y="105486"/>
                </a:lnTo>
                <a:lnTo>
                  <a:pt x="30467" y="105841"/>
                </a:lnTo>
                <a:lnTo>
                  <a:pt x="35953" y="102120"/>
                </a:lnTo>
                <a:lnTo>
                  <a:pt x="40119" y="98577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24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35237" y="489648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31"/>
                </a:moveTo>
                <a:lnTo>
                  <a:pt x="1333" y="42341"/>
                </a:lnTo>
                <a:lnTo>
                  <a:pt x="2489" y="46685"/>
                </a:lnTo>
                <a:lnTo>
                  <a:pt x="3543" y="48806"/>
                </a:lnTo>
                <a:lnTo>
                  <a:pt x="10718" y="44196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6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87"/>
                </a:lnTo>
                <a:lnTo>
                  <a:pt x="22415" y="17094"/>
                </a:lnTo>
                <a:lnTo>
                  <a:pt x="13817" y="12496"/>
                </a:lnTo>
                <a:lnTo>
                  <a:pt x="12230" y="23393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44"/>
                </a:lnTo>
                <a:lnTo>
                  <a:pt x="5676" y="33312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3"/>
                </a:lnTo>
                <a:lnTo>
                  <a:pt x="1777" y="393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41181" y="536689"/>
            <a:ext cx="17348" cy="15227"/>
          </a:xfrm>
          <a:custGeom>
            <a:avLst/>
            <a:gdLst/>
            <a:ahLst/>
            <a:cxnLst/>
            <a:rect l="l" t="t" r="r" b="b"/>
            <a:pathLst>
              <a:path w="17348" h="15227">
                <a:moveTo>
                  <a:pt x="0" y="6019"/>
                </a:moveTo>
                <a:lnTo>
                  <a:pt x="3708" y="11061"/>
                </a:lnTo>
                <a:lnTo>
                  <a:pt x="8496" y="14693"/>
                </a:lnTo>
                <a:lnTo>
                  <a:pt x="9563" y="15227"/>
                </a:lnTo>
                <a:lnTo>
                  <a:pt x="17348" y="14693"/>
                </a:lnTo>
                <a:lnTo>
                  <a:pt x="13627" y="8407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10625" y="555371"/>
            <a:ext cx="95554" cy="149504"/>
          </a:xfrm>
          <a:custGeom>
            <a:avLst/>
            <a:gdLst/>
            <a:ahLst/>
            <a:cxnLst/>
            <a:rect l="l" t="t" r="r" b="b"/>
            <a:pathLst>
              <a:path w="95554" h="149504">
                <a:moveTo>
                  <a:pt x="9740" y="84493"/>
                </a:moveTo>
                <a:lnTo>
                  <a:pt x="11061" y="85115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4" y="90554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110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28"/>
                </a:lnTo>
                <a:lnTo>
                  <a:pt x="7429" y="81572"/>
                </a:lnTo>
                <a:lnTo>
                  <a:pt x="9740" y="84493"/>
                </a:lnTo>
                <a:close/>
              </a:path>
              <a:path w="95554" h="149504">
                <a:moveTo>
                  <a:pt x="47993" y="73774"/>
                </a:moveTo>
                <a:lnTo>
                  <a:pt x="51003" y="67932"/>
                </a:lnTo>
                <a:lnTo>
                  <a:pt x="49060" y="64833"/>
                </a:lnTo>
                <a:lnTo>
                  <a:pt x="46316" y="58191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76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504">
                <a:moveTo>
                  <a:pt x="47993" y="92024"/>
                </a:moveTo>
                <a:lnTo>
                  <a:pt x="45434" y="90554"/>
                </a:lnTo>
                <a:lnTo>
                  <a:pt x="47146" y="97400"/>
                </a:lnTo>
                <a:lnTo>
                  <a:pt x="47993" y="92024"/>
                </a:lnTo>
                <a:close/>
              </a:path>
              <a:path w="95554" h="149504">
                <a:moveTo>
                  <a:pt x="67119" y="33380"/>
                </a:moveTo>
                <a:lnTo>
                  <a:pt x="62522" y="31788"/>
                </a:lnTo>
                <a:lnTo>
                  <a:pt x="62790" y="33886"/>
                </a:lnTo>
                <a:lnTo>
                  <a:pt x="67119" y="33380"/>
                </a:lnTo>
                <a:close/>
              </a:path>
              <a:path w="95554" h="149504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20"/>
                </a:lnTo>
                <a:lnTo>
                  <a:pt x="51803" y="88391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96"/>
                </a:lnTo>
                <a:lnTo>
                  <a:pt x="79260" y="71653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79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73"/>
                </a:lnTo>
                <a:lnTo>
                  <a:pt x="87680" y="40919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19" y="33380"/>
                </a:lnTo>
                <a:lnTo>
                  <a:pt x="69964" y="34366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75"/>
                </a:lnTo>
                <a:lnTo>
                  <a:pt x="51625" y="74929"/>
                </a:lnTo>
                <a:lnTo>
                  <a:pt x="50482" y="78117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73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32"/>
                </a:lnTo>
                <a:lnTo>
                  <a:pt x="47993" y="100787"/>
                </a:lnTo>
                <a:lnTo>
                  <a:pt x="47146" y="97400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72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9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2" y="119097"/>
                </a:lnTo>
                <a:lnTo>
                  <a:pt x="70675" y="115315"/>
                </a:lnTo>
                <a:lnTo>
                  <a:pt x="75971" y="116491"/>
                </a:lnTo>
                <a:lnTo>
                  <a:pt x="86675" y="117105"/>
                </a:lnTo>
                <a:lnTo>
                  <a:pt x="84137" y="107696"/>
                </a:lnTo>
                <a:lnTo>
                  <a:pt x="94500" y="106718"/>
                </a:lnTo>
                <a:lnTo>
                  <a:pt x="93078" y="98932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47"/>
                </a:lnTo>
                <a:lnTo>
                  <a:pt x="55702" y="87858"/>
                </a:lnTo>
                <a:close/>
              </a:path>
              <a:path w="95554" h="149504">
                <a:moveTo>
                  <a:pt x="62790" y="33886"/>
                </a:moveTo>
                <a:lnTo>
                  <a:pt x="61722" y="34010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84"/>
                </a:lnTo>
                <a:lnTo>
                  <a:pt x="62790" y="33886"/>
                </a:lnTo>
                <a:close/>
              </a:path>
              <a:path w="95554" h="149504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40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504">
                <a:moveTo>
                  <a:pt x="31965" y="113804"/>
                </a:moveTo>
                <a:lnTo>
                  <a:pt x="33654" y="117259"/>
                </a:lnTo>
                <a:lnTo>
                  <a:pt x="35331" y="118503"/>
                </a:lnTo>
                <a:lnTo>
                  <a:pt x="33210" y="122656"/>
                </a:lnTo>
                <a:lnTo>
                  <a:pt x="33032" y="125234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32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75"/>
                </a:lnTo>
                <a:lnTo>
                  <a:pt x="52425" y="138785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504"/>
                </a:lnTo>
                <a:lnTo>
                  <a:pt x="72529" y="148882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75"/>
                </a:lnTo>
                <a:lnTo>
                  <a:pt x="90335" y="128955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2" y="119097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23"/>
                </a:lnTo>
                <a:lnTo>
                  <a:pt x="48793" y="124434"/>
                </a:lnTo>
                <a:lnTo>
                  <a:pt x="44272" y="122491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72"/>
                </a:lnTo>
                <a:lnTo>
                  <a:pt x="39585" y="113449"/>
                </a:lnTo>
                <a:lnTo>
                  <a:pt x="38074" y="115049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55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504">
                <a:moveTo>
                  <a:pt x="5486" y="8407"/>
                </a:moveTo>
                <a:lnTo>
                  <a:pt x="0" y="10985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50"/>
                </a:lnTo>
                <a:lnTo>
                  <a:pt x="32499" y="43484"/>
                </a:lnTo>
                <a:lnTo>
                  <a:pt x="33299" y="40652"/>
                </a:lnTo>
                <a:lnTo>
                  <a:pt x="32232" y="37109"/>
                </a:lnTo>
                <a:lnTo>
                  <a:pt x="30289" y="38087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26"/>
                </a:lnTo>
                <a:lnTo>
                  <a:pt x="31004" y="6306"/>
                </a:lnTo>
                <a:lnTo>
                  <a:pt x="26635" y="5660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39403" y="498690"/>
            <a:ext cx="45262" cy="32766"/>
          </a:xfrm>
          <a:custGeom>
            <a:avLst/>
            <a:gdLst/>
            <a:ahLst/>
            <a:cxnLst/>
            <a:rect l="l" t="t" r="r" b="b"/>
            <a:pathLst>
              <a:path w="45262" h="32766">
                <a:moveTo>
                  <a:pt x="36287" y="4492"/>
                </a:moveTo>
                <a:lnTo>
                  <a:pt x="26841" y="14062"/>
                </a:lnTo>
                <a:lnTo>
                  <a:pt x="9651" y="26035"/>
                </a:lnTo>
                <a:lnTo>
                  <a:pt x="20192" y="17970"/>
                </a:lnTo>
                <a:lnTo>
                  <a:pt x="24269" y="6731"/>
                </a:lnTo>
                <a:lnTo>
                  <a:pt x="25603" y="9207"/>
                </a:lnTo>
                <a:lnTo>
                  <a:pt x="25336" y="12839"/>
                </a:lnTo>
                <a:lnTo>
                  <a:pt x="29667" y="5397"/>
                </a:lnTo>
                <a:lnTo>
                  <a:pt x="31445" y="3632"/>
                </a:lnTo>
                <a:lnTo>
                  <a:pt x="27635" y="2032"/>
                </a:lnTo>
                <a:lnTo>
                  <a:pt x="22237" y="266"/>
                </a:lnTo>
                <a:lnTo>
                  <a:pt x="20459" y="9207"/>
                </a:lnTo>
                <a:lnTo>
                  <a:pt x="18605" y="9918"/>
                </a:lnTo>
                <a:lnTo>
                  <a:pt x="9651" y="6553"/>
                </a:lnTo>
                <a:lnTo>
                  <a:pt x="9829" y="21082"/>
                </a:lnTo>
                <a:lnTo>
                  <a:pt x="3365" y="23558"/>
                </a:lnTo>
                <a:lnTo>
                  <a:pt x="0" y="32766"/>
                </a:lnTo>
                <a:lnTo>
                  <a:pt x="8508" y="28067"/>
                </a:lnTo>
                <a:lnTo>
                  <a:pt x="20637" y="29667"/>
                </a:lnTo>
                <a:lnTo>
                  <a:pt x="28257" y="30556"/>
                </a:lnTo>
                <a:lnTo>
                  <a:pt x="26047" y="22669"/>
                </a:lnTo>
                <a:lnTo>
                  <a:pt x="30289" y="23558"/>
                </a:lnTo>
                <a:lnTo>
                  <a:pt x="35432" y="21336"/>
                </a:lnTo>
                <a:lnTo>
                  <a:pt x="39509" y="17538"/>
                </a:lnTo>
                <a:lnTo>
                  <a:pt x="35966" y="11684"/>
                </a:lnTo>
                <a:lnTo>
                  <a:pt x="45262" y="3276"/>
                </a:lnTo>
                <a:lnTo>
                  <a:pt x="39509" y="0"/>
                </a:lnTo>
                <a:lnTo>
                  <a:pt x="36287" y="44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77935" y="520915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2"/>
                </a:lnTo>
                <a:lnTo>
                  <a:pt x="0" y="8064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64028" y="531101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33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746134" y="541642"/>
            <a:ext cx="6553" cy="6731"/>
          </a:xfrm>
          <a:custGeom>
            <a:avLst/>
            <a:gdLst/>
            <a:ahLst/>
            <a:cxnLst/>
            <a:rect l="l" t="t" r="r" b="b"/>
            <a:pathLst>
              <a:path w="6553" h="6731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44"/>
                </a:lnTo>
                <a:lnTo>
                  <a:pt x="2400" y="6731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751455" y="545985"/>
            <a:ext cx="4419" cy="5308"/>
          </a:xfrm>
          <a:custGeom>
            <a:avLst/>
            <a:gdLst/>
            <a:ahLst/>
            <a:cxnLst/>
            <a:rect l="l" t="t" r="r" b="b"/>
            <a:pathLst>
              <a:path w="4419" h="5308">
                <a:moveTo>
                  <a:pt x="2743" y="355"/>
                </a:moveTo>
                <a:lnTo>
                  <a:pt x="0" y="0"/>
                </a:lnTo>
                <a:lnTo>
                  <a:pt x="698" y="3098"/>
                </a:lnTo>
                <a:lnTo>
                  <a:pt x="4419" y="5308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787320" y="640397"/>
            <a:ext cx="6997" cy="6997"/>
          </a:xfrm>
          <a:custGeom>
            <a:avLst/>
            <a:gdLst/>
            <a:ahLst/>
            <a:cxnLst/>
            <a:rect l="l" t="t" r="r" b="b"/>
            <a:pathLst>
              <a:path w="6997" h="6997">
                <a:moveTo>
                  <a:pt x="0" y="6997"/>
                </a:moveTo>
                <a:lnTo>
                  <a:pt x="1066" y="5575"/>
                </a:lnTo>
                <a:lnTo>
                  <a:pt x="6642" y="4076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773058" y="639508"/>
            <a:ext cx="7975" cy="10896"/>
          </a:xfrm>
          <a:custGeom>
            <a:avLst/>
            <a:gdLst/>
            <a:ahLst/>
            <a:cxnLst/>
            <a:rect l="l" t="t" r="r" b="b"/>
            <a:pathLst>
              <a:path w="7975" h="10896">
                <a:moveTo>
                  <a:pt x="355" y="10896"/>
                </a:moveTo>
                <a:lnTo>
                  <a:pt x="3987" y="7264"/>
                </a:lnTo>
                <a:lnTo>
                  <a:pt x="7975" y="4165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54"/>
                </a:lnTo>
                <a:lnTo>
                  <a:pt x="355" y="1089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749499" y="644639"/>
            <a:ext cx="57124" cy="32778"/>
          </a:xfrm>
          <a:custGeom>
            <a:avLst/>
            <a:gdLst/>
            <a:ahLst/>
            <a:cxnLst/>
            <a:rect l="l" t="t" r="r" b="b"/>
            <a:pathLst>
              <a:path w="57124" h="32778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0" y="10503"/>
                </a:lnTo>
                <a:lnTo>
                  <a:pt x="29845" y="9931"/>
                </a:lnTo>
                <a:lnTo>
                  <a:pt x="34010" y="8775"/>
                </a:lnTo>
                <a:lnTo>
                  <a:pt x="37464" y="9664"/>
                </a:lnTo>
                <a:lnTo>
                  <a:pt x="36233" y="9042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78"/>
                </a:lnTo>
                <a:lnTo>
                  <a:pt x="1155" y="31800"/>
                </a:lnTo>
                <a:close/>
              </a:path>
              <a:path w="57124" h="32778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64"/>
                </a:lnTo>
                <a:lnTo>
                  <a:pt x="34010" y="8775"/>
                </a:lnTo>
                <a:lnTo>
                  <a:pt x="29940" y="10503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83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26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740381" y="660412"/>
            <a:ext cx="5930" cy="6730"/>
          </a:xfrm>
          <a:custGeom>
            <a:avLst/>
            <a:gdLst/>
            <a:ahLst/>
            <a:cxnLst/>
            <a:rect l="l" t="t" r="r" b="b"/>
            <a:pathLst>
              <a:path w="5930" h="6730">
                <a:moveTo>
                  <a:pt x="0" y="3187"/>
                </a:moveTo>
                <a:lnTo>
                  <a:pt x="1676" y="6730"/>
                </a:lnTo>
                <a:lnTo>
                  <a:pt x="5664" y="6286"/>
                </a:lnTo>
                <a:lnTo>
                  <a:pt x="5930" y="3454"/>
                </a:lnTo>
                <a:lnTo>
                  <a:pt x="5750" y="2701"/>
                </a:lnTo>
                <a:lnTo>
                  <a:pt x="4165" y="0"/>
                </a:lnTo>
                <a:lnTo>
                  <a:pt x="0" y="3187"/>
                </a:lnTo>
                <a:close/>
              </a:path>
              <a:path w="5930" h="6730">
                <a:moveTo>
                  <a:pt x="5930" y="3009"/>
                </a:moveTo>
                <a:lnTo>
                  <a:pt x="5397" y="1231"/>
                </a:lnTo>
                <a:lnTo>
                  <a:pt x="5750" y="2701"/>
                </a:lnTo>
                <a:lnTo>
                  <a:pt x="5930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739492" y="657580"/>
            <a:ext cx="3721" cy="4330"/>
          </a:xfrm>
          <a:custGeom>
            <a:avLst/>
            <a:gdLst/>
            <a:ahLst/>
            <a:cxnLst/>
            <a:rect l="l" t="t" r="r" b="b"/>
            <a:pathLst>
              <a:path w="3721" h="4330">
                <a:moveTo>
                  <a:pt x="3721" y="2476"/>
                </a:moveTo>
                <a:lnTo>
                  <a:pt x="0" y="4152"/>
                </a:lnTo>
                <a:lnTo>
                  <a:pt x="0" y="4330"/>
                </a:lnTo>
                <a:lnTo>
                  <a:pt x="3721" y="2476"/>
                </a:lnTo>
                <a:lnTo>
                  <a:pt x="177" y="0"/>
                </a:lnTo>
                <a:lnTo>
                  <a:pt x="0" y="3543"/>
                </a:lnTo>
                <a:lnTo>
                  <a:pt x="0" y="4152"/>
                </a:lnTo>
                <a:lnTo>
                  <a:pt x="3721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47467" y="675106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99"/>
                </a:lnTo>
                <a:lnTo>
                  <a:pt x="2743" y="4432"/>
                </a:lnTo>
                <a:lnTo>
                  <a:pt x="0" y="9309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94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93"/>
                </a:lnTo>
                <a:lnTo>
                  <a:pt x="48082" y="23736"/>
                </a:lnTo>
                <a:lnTo>
                  <a:pt x="53670" y="17272"/>
                </a:lnTo>
                <a:lnTo>
                  <a:pt x="37517" y="17082"/>
                </a:lnTo>
                <a:lnTo>
                  <a:pt x="26194" y="12943"/>
                </a:lnTo>
                <a:lnTo>
                  <a:pt x="24345" y="11963"/>
                </a:lnTo>
                <a:lnTo>
                  <a:pt x="18503" y="9309"/>
                </a:lnTo>
                <a:lnTo>
                  <a:pt x="11772" y="8331"/>
                </a:lnTo>
                <a:lnTo>
                  <a:pt x="20815" y="8864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85"/>
                </a:lnTo>
                <a:lnTo>
                  <a:pt x="41617" y="8864"/>
                </a:lnTo>
                <a:lnTo>
                  <a:pt x="39763" y="12763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712657" y="561924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87"/>
                </a:lnTo>
                <a:lnTo>
                  <a:pt x="36664" y="31089"/>
                </a:lnTo>
                <a:lnTo>
                  <a:pt x="31800" y="39141"/>
                </a:lnTo>
                <a:lnTo>
                  <a:pt x="33832" y="48006"/>
                </a:lnTo>
                <a:lnTo>
                  <a:pt x="27724" y="41719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78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95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18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89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11234" y="57981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41"/>
                </a:lnTo>
                <a:lnTo>
                  <a:pt x="1777" y="4597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86"/>
                </a:lnTo>
                <a:lnTo>
                  <a:pt x="2222" y="609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712746" y="605409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84"/>
                </a:lnTo>
                <a:lnTo>
                  <a:pt x="23291" y="14795"/>
                </a:lnTo>
                <a:lnTo>
                  <a:pt x="24580" y="18418"/>
                </a:lnTo>
                <a:lnTo>
                  <a:pt x="27368" y="14350"/>
                </a:lnTo>
                <a:lnTo>
                  <a:pt x="25768" y="8242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10"/>
                </a:lnTo>
                <a:lnTo>
                  <a:pt x="10452" y="12052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8" y="19367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66"/>
                </a:lnTo>
                <a:lnTo>
                  <a:pt x="0" y="5054"/>
                </a:lnTo>
                <a:lnTo>
                  <a:pt x="444" y="12484"/>
                </a:lnTo>
                <a:lnTo>
                  <a:pt x="6286" y="14884"/>
                </a:lnTo>
                <a:lnTo>
                  <a:pt x="622" y="21971"/>
                </a:lnTo>
                <a:lnTo>
                  <a:pt x="7531" y="24091"/>
                </a:lnTo>
                <a:lnTo>
                  <a:pt x="13817" y="25692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5" y="28940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8" y="19367"/>
                </a:moveTo>
                <a:lnTo>
                  <a:pt x="24580" y="18418"/>
                </a:lnTo>
                <a:lnTo>
                  <a:pt x="24269" y="18872"/>
                </a:lnTo>
                <a:lnTo>
                  <a:pt x="24918" y="1936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736482" y="609841"/>
            <a:ext cx="5054" cy="4952"/>
          </a:xfrm>
          <a:custGeom>
            <a:avLst/>
            <a:gdLst/>
            <a:ahLst/>
            <a:cxnLst/>
            <a:rect l="l" t="t" r="r" b="b"/>
            <a:pathLst>
              <a:path w="5054" h="4952">
                <a:moveTo>
                  <a:pt x="5054" y="2032"/>
                </a:moveTo>
                <a:lnTo>
                  <a:pt x="3187" y="0"/>
                </a:lnTo>
                <a:lnTo>
                  <a:pt x="0" y="3009"/>
                </a:lnTo>
                <a:lnTo>
                  <a:pt x="1866" y="4952"/>
                </a:lnTo>
                <a:lnTo>
                  <a:pt x="5054" y="2032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55198" y="587159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31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78"/>
                </a:lnTo>
                <a:lnTo>
                  <a:pt x="17949" y="0"/>
                </a:lnTo>
                <a:lnTo>
                  <a:pt x="19549" y="12496"/>
                </a:lnTo>
                <a:lnTo>
                  <a:pt x="19371" y="15062"/>
                </a:lnTo>
                <a:lnTo>
                  <a:pt x="17771" y="12230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403"/>
                </a:lnTo>
                <a:lnTo>
                  <a:pt x="4487" y="33045"/>
                </a:lnTo>
                <a:lnTo>
                  <a:pt x="6442" y="36144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90686" y="597255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86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56510" y="697788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02"/>
                </a:lnTo>
                <a:lnTo>
                  <a:pt x="35420" y="49682"/>
                </a:lnTo>
                <a:lnTo>
                  <a:pt x="41262" y="46139"/>
                </a:lnTo>
                <a:lnTo>
                  <a:pt x="52994" y="41828"/>
                </a:lnTo>
                <a:lnTo>
                  <a:pt x="53291" y="40133"/>
                </a:lnTo>
                <a:lnTo>
                  <a:pt x="48615" y="34442"/>
                </a:lnTo>
                <a:lnTo>
                  <a:pt x="59555" y="24384"/>
                </a:lnTo>
                <a:lnTo>
                  <a:pt x="57452" y="19502"/>
                </a:lnTo>
                <a:lnTo>
                  <a:pt x="51981" y="16916"/>
                </a:lnTo>
                <a:lnTo>
                  <a:pt x="56769" y="7962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65"/>
                </a:lnTo>
                <a:lnTo>
                  <a:pt x="45694" y="5664"/>
                </a:lnTo>
                <a:lnTo>
                  <a:pt x="43306" y="8318"/>
                </a:lnTo>
                <a:lnTo>
                  <a:pt x="40741" y="10617"/>
                </a:lnTo>
                <a:lnTo>
                  <a:pt x="37198" y="14427"/>
                </a:lnTo>
                <a:lnTo>
                  <a:pt x="31165" y="17170"/>
                </a:lnTo>
                <a:lnTo>
                  <a:pt x="26390" y="19392"/>
                </a:lnTo>
                <a:lnTo>
                  <a:pt x="24079" y="20281"/>
                </a:lnTo>
                <a:lnTo>
                  <a:pt x="17703" y="27444"/>
                </a:lnTo>
                <a:lnTo>
                  <a:pt x="17437" y="30632"/>
                </a:lnTo>
                <a:lnTo>
                  <a:pt x="20802" y="32410"/>
                </a:lnTo>
                <a:lnTo>
                  <a:pt x="25323" y="32677"/>
                </a:lnTo>
                <a:lnTo>
                  <a:pt x="23558" y="37109"/>
                </a:lnTo>
                <a:lnTo>
                  <a:pt x="20370" y="45694"/>
                </a:lnTo>
                <a:lnTo>
                  <a:pt x="26924" y="56413"/>
                </a:lnTo>
                <a:lnTo>
                  <a:pt x="16860" y="60773"/>
                </a:lnTo>
                <a:lnTo>
                  <a:pt x="4083" y="60469"/>
                </a:lnTo>
                <a:lnTo>
                  <a:pt x="0" y="60045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44"/>
                </a:moveTo>
                <a:lnTo>
                  <a:pt x="47993" y="68986"/>
                </a:lnTo>
                <a:lnTo>
                  <a:pt x="52247" y="73952"/>
                </a:lnTo>
                <a:lnTo>
                  <a:pt x="59690" y="68986"/>
                </a:lnTo>
                <a:lnTo>
                  <a:pt x="62166" y="65887"/>
                </a:lnTo>
                <a:lnTo>
                  <a:pt x="56946" y="61810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31"/>
                </a:lnTo>
                <a:lnTo>
                  <a:pt x="59423" y="78905"/>
                </a:lnTo>
                <a:lnTo>
                  <a:pt x="69964" y="74396"/>
                </a:lnTo>
                <a:lnTo>
                  <a:pt x="69075" y="79527"/>
                </a:lnTo>
                <a:lnTo>
                  <a:pt x="68452" y="90779"/>
                </a:lnTo>
                <a:lnTo>
                  <a:pt x="77584" y="88734"/>
                </a:lnTo>
                <a:lnTo>
                  <a:pt x="77838" y="93967"/>
                </a:lnTo>
                <a:lnTo>
                  <a:pt x="87769" y="96621"/>
                </a:lnTo>
                <a:lnTo>
                  <a:pt x="95999" y="97955"/>
                </a:lnTo>
                <a:lnTo>
                  <a:pt x="92900" y="82448"/>
                </a:lnTo>
                <a:lnTo>
                  <a:pt x="97154" y="82448"/>
                </a:lnTo>
                <a:lnTo>
                  <a:pt x="98475" y="78016"/>
                </a:lnTo>
                <a:lnTo>
                  <a:pt x="102997" y="81127"/>
                </a:lnTo>
                <a:lnTo>
                  <a:pt x="110883" y="78016"/>
                </a:lnTo>
                <a:lnTo>
                  <a:pt x="120024" y="70650"/>
                </a:lnTo>
                <a:lnTo>
                  <a:pt x="117645" y="67274"/>
                </a:lnTo>
                <a:lnTo>
                  <a:pt x="104152" y="64998"/>
                </a:lnTo>
                <a:lnTo>
                  <a:pt x="105651" y="64300"/>
                </a:lnTo>
                <a:lnTo>
                  <a:pt x="104775" y="59778"/>
                </a:lnTo>
                <a:lnTo>
                  <a:pt x="106806" y="55524"/>
                </a:lnTo>
                <a:lnTo>
                  <a:pt x="88823" y="56413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72"/>
                </a:lnTo>
                <a:lnTo>
                  <a:pt x="77406" y="47472"/>
                </a:lnTo>
                <a:lnTo>
                  <a:pt x="72885" y="42506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27"/>
                </a:lnTo>
                <a:lnTo>
                  <a:pt x="64820" y="38519"/>
                </a:lnTo>
                <a:lnTo>
                  <a:pt x="70230" y="37109"/>
                </a:lnTo>
                <a:lnTo>
                  <a:pt x="81737" y="32588"/>
                </a:lnTo>
                <a:lnTo>
                  <a:pt x="87325" y="36131"/>
                </a:lnTo>
                <a:lnTo>
                  <a:pt x="86258" y="32232"/>
                </a:lnTo>
                <a:lnTo>
                  <a:pt x="84315" y="30632"/>
                </a:lnTo>
                <a:lnTo>
                  <a:pt x="77317" y="30810"/>
                </a:lnTo>
                <a:lnTo>
                  <a:pt x="73329" y="28155"/>
                </a:lnTo>
                <a:lnTo>
                  <a:pt x="72529" y="23380"/>
                </a:lnTo>
                <a:lnTo>
                  <a:pt x="74561" y="17259"/>
                </a:lnTo>
                <a:lnTo>
                  <a:pt x="71196" y="14071"/>
                </a:lnTo>
                <a:lnTo>
                  <a:pt x="69519" y="11950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46"/>
                </a:lnTo>
                <a:lnTo>
                  <a:pt x="58978" y="25501"/>
                </a:lnTo>
                <a:lnTo>
                  <a:pt x="56946" y="28867"/>
                </a:lnTo>
                <a:lnTo>
                  <a:pt x="56502" y="35775"/>
                </a:lnTo>
                <a:lnTo>
                  <a:pt x="53403" y="39497"/>
                </a:lnTo>
                <a:lnTo>
                  <a:pt x="53291" y="40133"/>
                </a:lnTo>
                <a:lnTo>
                  <a:pt x="54292" y="41351"/>
                </a:lnTo>
                <a:lnTo>
                  <a:pt x="52994" y="41828"/>
                </a:lnTo>
                <a:lnTo>
                  <a:pt x="51803" y="48615"/>
                </a:lnTo>
                <a:lnTo>
                  <a:pt x="47117" y="49682"/>
                </a:lnTo>
                <a:lnTo>
                  <a:pt x="40995" y="51536"/>
                </a:lnTo>
                <a:lnTo>
                  <a:pt x="33388" y="54902"/>
                </a:lnTo>
                <a:lnTo>
                  <a:pt x="31699" y="63588"/>
                </a:lnTo>
                <a:lnTo>
                  <a:pt x="44894" y="58000"/>
                </a:lnTo>
                <a:lnTo>
                  <a:pt x="51803" y="55791"/>
                </a:lnTo>
                <a:lnTo>
                  <a:pt x="54457" y="59334"/>
                </a:lnTo>
                <a:lnTo>
                  <a:pt x="51981" y="62077"/>
                </a:lnTo>
                <a:lnTo>
                  <a:pt x="45072" y="6314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43226" y="744283"/>
            <a:ext cx="5575" cy="10528"/>
          </a:xfrm>
          <a:custGeom>
            <a:avLst/>
            <a:gdLst/>
            <a:ahLst/>
            <a:cxnLst/>
            <a:rect l="l" t="t" r="r" b="b"/>
            <a:pathLst>
              <a:path w="5575" h="10528">
                <a:moveTo>
                  <a:pt x="1854" y="4864"/>
                </a:moveTo>
                <a:lnTo>
                  <a:pt x="5575" y="8140"/>
                </a:lnTo>
                <a:lnTo>
                  <a:pt x="5130" y="7619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28">
                <a:moveTo>
                  <a:pt x="13284" y="13550"/>
                </a:moveTo>
                <a:lnTo>
                  <a:pt x="20370" y="14350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807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31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77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387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19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58009" y="756589"/>
            <a:ext cx="68465" cy="26800"/>
          </a:xfrm>
          <a:custGeom>
            <a:avLst/>
            <a:gdLst/>
            <a:ahLst/>
            <a:cxnLst/>
            <a:rect l="l" t="t" r="r" b="b"/>
            <a:pathLst>
              <a:path w="68465" h="26800">
                <a:moveTo>
                  <a:pt x="43218" y="1689"/>
                </a:moveTo>
                <a:lnTo>
                  <a:pt x="40208" y="2578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84"/>
                </a:lnTo>
                <a:lnTo>
                  <a:pt x="32156" y="26225"/>
                </a:lnTo>
                <a:lnTo>
                  <a:pt x="40381" y="26800"/>
                </a:lnTo>
                <a:lnTo>
                  <a:pt x="49845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95"/>
                </a:lnTo>
                <a:lnTo>
                  <a:pt x="57924" y="20104"/>
                </a:lnTo>
                <a:lnTo>
                  <a:pt x="61734" y="5943"/>
                </a:lnTo>
                <a:lnTo>
                  <a:pt x="62179" y="2921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800">
                <a:moveTo>
                  <a:pt x="36131" y="2400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75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74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84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78"/>
                </a:lnTo>
                <a:lnTo>
                  <a:pt x="36131" y="240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72804" y="748004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711"/>
                </a:lnTo>
                <a:lnTo>
                  <a:pt x="0" y="3454"/>
                </a:lnTo>
                <a:lnTo>
                  <a:pt x="3187" y="4432"/>
                </a:lnTo>
                <a:lnTo>
                  <a:pt x="4432" y="7264"/>
                </a:lnTo>
                <a:lnTo>
                  <a:pt x="4787" y="8318"/>
                </a:lnTo>
                <a:lnTo>
                  <a:pt x="7797" y="7442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599474" y="788479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8229" y="7531"/>
                </a:moveTo>
                <a:lnTo>
                  <a:pt x="15760" y="8407"/>
                </a:lnTo>
                <a:lnTo>
                  <a:pt x="24523" y="11429"/>
                </a:lnTo>
                <a:lnTo>
                  <a:pt x="28244" y="19926"/>
                </a:lnTo>
                <a:lnTo>
                  <a:pt x="33743" y="28955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26"/>
                </a:lnTo>
                <a:lnTo>
                  <a:pt x="54635" y="16916"/>
                </a:lnTo>
                <a:lnTo>
                  <a:pt x="49237" y="11683"/>
                </a:lnTo>
                <a:lnTo>
                  <a:pt x="43040" y="7175"/>
                </a:lnTo>
                <a:lnTo>
                  <a:pt x="38785" y="7619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1"/>
                </a:lnTo>
                <a:lnTo>
                  <a:pt x="0" y="1066"/>
                </a:lnTo>
                <a:lnTo>
                  <a:pt x="8229" y="75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644547" y="767664"/>
            <a:ext cx="54648" cy="40778"/>
          </a:xfrm>
          <a:custGeom>
            <a:avLst/>
            <a:gdLst/>
            <a:ahLst/>
            <a:cxnLst/>
            <a:rect l="l" t="t" r="r" b="b"/>
            <a:pathLst>
              <a:path w="54648" h="40778">
                <a:moveTo>
                  <a:pt x="12928" y="33566"/>
                </a:moveTo>
                <a:lnTo>
                  <a:pt x="24406" y="40778"/>
                </a:lnTo>
                <a:lnTo>
                  <a:pt x="29327" y="37477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26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64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26"/>
                </a:lnTo>
                <a:lnTo>
                  <a:pt x="5143" y="20993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661641" y="741006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96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86"/>
                </a:lnTo>
                <a:lnTo>
                  <a:pt x="1777" y="10807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657831" y="743661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6"/>
                </a:lnTo>
                <a:lnTo>
                  <a:pt x="34748" y="13847"/>
                </a:lnTo>
                <a:lnTo>
                  <a:pt x="42807" y="11456"/>
                </a:lnTo>
                <a:lnTo>
                  <a:pt x="56426" y="3810"/>
                </a:lnTo>
                <a:lnTo>
                  <a:pt x="56070" y="0"/>
                </a:lnTo>
                <a:lnTo>
                  <a:pt x="40137" y="8317"/>
                </a:lnTo>
                <a:lnTo>
                  <a:pt x="26092" y="13058"/>
                </a:lnTo>
                <a:lnTo>
                  <a:pt x="19017" y="14767"/>
                </a:lnTo>
                <a:lnTo>
                  <a:pt x="18872" y="14795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663584" y="743750"/>
            <a:ext cx="7975" cy="10896"/>
          </a:xfrm>
          <a:custGeom>
            <a:avLst/>
            <a:gdLst/>
            <a:ahLst/>
            <a:cxnLst/>
            <a:rect l="l" t="t" r="r" b="b"/>
            <a:pathLst>
              <a:path w="7975" h="10896">
                <a:moveTo>
                  <a:pt x="7886" y="4076"/>
                </a:moveTo>
                <a:lnTo>
                  <a:pt x="7975" y="0"/>
                </a:lnTo>
                <a:lnTo>
                  <a:pt x="5054" y="1244"/>
                </a:lnTo>
                <a:lnTo>
                  <a:pt x="4521" y="5664"/>
                </a:lnTo>
                <a:lnTo>
                  <a:pt x="1600" y="7620"/>
                </a:lnTo>
                <a:lnTo>
                  <a:pt x="0" y="10896"/>
                </a:lnTo>
                <a:lnTo>
                  <a:pt x="4165" y="9652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652611" y="787501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661819" y="796886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75"/>
                </a:lnTo>
                <a:lnTo>
                  <a:pt x="12395" y="7620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649601" y="76908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49"/>
                </a:lnTo>
                <a:lnTo>
                  <a:pt x="43751" y="10706"/>
                </a:lnTo>
                <a:lnTo>
                  <a:pt x="36042" y="7785"/>
                </a:lnTo>
                <a:lnTo>
                  <a:pt x="27635" y="5308"/>
                </a:lnTo>
                <a:lnTo>
                  <a:pt x="24701" y="7696"/>
                </a:lnTo>
                <a:lnTo>
                  <a:pt x="26568" y="3365"/>
                </a:lnTo>
                <a:lnTo>
                  <a:pt x="21869" y="609"/>
                </a:lnTo>
                <a:lnTo>
                  <a:pt x="15494" y="0"/>
                </a:lnTo>
                <a:lnTo>
                  <a:pt x="12484" y="1943"/>
                </a:lnTo>
                <a:lnTo>
                  <a:pt x="9651" y="2921"/>
                </a:lnTo>
                <a:lnTo>
                  <a:pt x="5930" y="1409"/>
                </a:lnTo>
                <a:lnTo>
                  <a:pt x="2387" y="4508"/>
                </a:lnTo>
                <a:lnTo>
                  <a:pt x="1231" y="7785"/>
                </a:lnTo>
                <a:lnTo>
                  <a:pt x="0" y="11150"/>
                </a:lnTo>
                <a:lnTo>
                  <a:pt x="5308" y="11061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23"/>
                </a:lnTo>
                <a:lnTo>
                  <a:pt x="47917" y="28600"/>
                </a:lnTo>
                <a:lnTo>
                  <a:pt x="45872" y="18681"/>
                </a:lnTo>
                <a:lnTo>
                  <a:pt x="44196" y="14427"/>
                </a:lnTo>
                <a:lnTo>
                  <a:pt x="39941" y="16116"/>
                </a:lnTo>
                <a:lnTo>
                  <a:pt x="44107" y="17881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27"/>
                </a:lnTo>
                <a:lnTo>
                  <a:pt x="13373" y="10706"/>
                </a:lnTo>
                <a:lnTo>
                  <a:pt x="6997" y="6286"/>
                </a:lnTo>
                <a:lnTo>
                  <a:pt x="3898" y="3810"/>
                </a:lnTo>
                <a:lnTo>
                  <a:pt x="14350" y="3098"/>
                </a:lnTo>
                <a:lnTo>
                  <a:pt x="21247" y="5041"/>
                </a:lnTo>
                <a:lnTo>
                  <a:pt x="15938" y="6286"/>
                </a:lnTo>
                <a:lnTo>
                  <a:pt x="16827" y="11061"/>
                </a:lnTo>
                <a:lnTo>
                  <a:pt x="19303" y="11861"/>
                </a:lnTo>
                <a:lnTo>
                  <a:pt x="28244" y="8496"/>
                </a:lnTo>
                <a:lnTo>
                  <a:pt x="34366" y="11061"/>
                </a:lnTo>
                <a:lnTo>
                  <a:pt x="30200" y="15760"/>
                </a:lnTo>
                <a:lnTo>
                  <a:pt x="24879" y="15671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603107" y="789279"/>
            <a:ext cx="56235" cy="24256"/>
          </a:xfrm>
          <a:custGeom>
            <a:avLst/>
            <a:gdLst/>
            <a:ahLst/>
            <a:cxnLst/>
            <a:rect l="l" t="t" r="r" b="b"/>
            <a:pathLst>
              <a:path w="56235" h="24256">
                <a:moveTo>
                  <a:pt x="23736" y="8318"/>
                </a:moveTo>
                <a:lnTo>
                  <a:pt x="26035" y="13639"/>
                </a:lnTo>
                <a:lnTo>
                  <a:pt x="30022" y="22669"/>
                </a:lnTo>
                <a:lnTo>
                  <a:pt x="32232" y="24256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37"/>
                </a:lnTo>
                <a:lnTo>
                  <a:pt x="45516" y="11683"/>
                </a:lnTo>
                <a:lnTo>
                  <a:pt x="35509" y="10617"/>
                </a:lnTo>
                <a:lnTo>
                  <a:pt x="30111" y="6997"/>
                </a:lnTo>
                <a:lnTo>
                  <a:pt x="25501" y="5219"/>
                </a:lnTo>
                <a:lnTo>
                  <a:pt x="23469" y="4508"/>
                </a:lnTo>
                <a:lnTo>
                  <a:pt x="17525" y="4241"/>
                </a:lnTo>
                <a:lnTo>
                  <a:pt x="12128" y="2920"/>
                </a:lnTo>
                <a:lnTo>
                  <a:pt x="8229" y="1587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41"/>
                </a:lnTo>
                <a:lnTo>
                  <a:pt x="15405" y="4864"/>
                </a:lnTo>
                <a:lnTo>
                  <a:pt x="23736" y="83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612047" y="737908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1000"/>
                </a:moveTo>
                <a:lnTo>
                  <a:pt x="11328" y="24269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70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62"/>
                </a:lnTo>
                <a:lnTo>
                  <a:pt x="13461" y="17272"/>
                </a:lnTo>
                <a:lnTo>
                  <a:pt x="13195" y="21170"/>
                </a:lnTo>
                <a:lnTo>
                  <a:pt x="16649" y="21259"/>
                </a:lnTo>
                <a:lnTo>
                  <a:pt x="12217" y="21170"/>
                </a:lnTo>
                <a:lnTo>
                  <a:pt x="12128" y="21437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46"/>
                </a:lnTo>
                <a:lnTo>
                  <a:pt x="4432" y="30289"/>
                </a:lnTo>
                <a:lnTo>
                  <a:pt x="1587" y="31800"/>
                </a:lnTo>
                <a:lnTo>
                  <a:pt x="1335" y="32279"/>
                </a:lnTo>
                <a:lnTo>
                  <a:pt x="6553" y="31000"/>
                </a:lnTo>
                <a:close/>
              </a:path>
              <a:path w="23469" h="35953">
                <a:moveTo>
                  <a:pt x="1335" y="32279"/>
                </a:moveTo>
                <a:lnTo>
                  <a:pt x="800" y="32410"/>
                </a:lnTo>
                <a:lnTo>
                  <a:pt x="1288" y="32367"/>
                </a:lnTo>
                <a:close/>
              </a:path>
              <a:path w="23469" h="35953">
                <a:moveTo>
                  <a:pt x="13195" y="21170"/>
                </a:moveTo>
                <a:lnTo>
                  <a:pt x="13461" y="17272"/>
                </a:lnTo>
                <a:lnTo>
                  <a:pt x="12306" y="21082"/>
                </a:lnTo>
                <a:lnTo>
                  <a:pt x="13195" y="21170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511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70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8" y="32367"/>
                </a:lnTo>
                <a:lnTo>
                  <a:pt x="0" y="34810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21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1000"/>
                </a:lnTo>
                <a:lnTo>
                  <a:pt x="27724" y="30822"/>
                </a:lnTo>
                <a:lnTo>
                  <a:pt x="27457" y="28257"/>
                </a:lnTo>
                <a:lnTo>
                  <a:pt x="26123" y="27368"/>
                </a:lnTo>
                <a:lnTo>
                  <a:pt x="23380" y="24180"/>
                </a:lnTo>
                <a:lnTo>
                  <a:pt x="24536" y="26746"/>
                </a:lnTo>
                <a:lnTo>
                  <a:pt x="26657" y="27901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1000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607171" y="774928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3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800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1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59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80"/>
                </a:lnTo>
                <a:lnTo>
                  <a:pt x="37909" y="-25768"/>
                </a:lnTo>
                <a:lnTo>
                  <a:pt x="36322" y="-27457"/>
                </a:lnTo>
                <a:lnTo>
                  <a:pt x="35877" y="-32588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4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08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75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3"/>
                </a:lnTo>
                <a:lnTo>
                  <a:pt x="3987" y="-15938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63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2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398"/>
                </a:lnTo>
                <a:lnTo>
                  <a:pt x="24269" y="-35433"/>
                </a:lnTo>
                <a:lnTo>
                  <a:pt x="28346" y="-35521"/>
                </a:lnTo>
                <a:lnTo>
                  <a:pt x="25654" y="-21980"/>
                </a:lnTo>
                <a:lnTo>
                  <a:pt x="29166" y="-11641"/>
                </a:lnTo>
                <a:lnTo>
                  <a:pt x="34544" y="-7620"/>
                </a:lnTo>
                <a:lnTo>
                  <a:pt x="31000" y="-5753"/>
                </a:lnTo>
                <a:lnTo>
                  <a:pt x="29679" y="-2209"/>
                </a:lnTo>
                <a:lnTo>
                  <a:pt x="29590" y="-2032"/>
                </a:lnTo>
                <a:lnTo>
                  <a:pt x="27279" y="6197"/>
                </a:lnTo>
                <a:lnTo>
                  <a:pt x="23825" y="8242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3"/>
                </a:lnTo>
                <a:lnTo>
                  <a:pt x="14884" y="15405"/>
                </a:lnTo>
                <a:lnTo>
                  <a:pt x="14706" y="15493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64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30"/>
                </a:lnTo>
                <a:lnTo>
                  <a:pt x="38265" y="-6019"/>
                </a:lnTo>
                <a:lnTo>
                  <a:pt x="43395" y="-7264"/>
                </a:lnTo>
                <a:lnTo>
                  <a:pt x="46418" y="-12306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605316" y="751903"/>
            <a:ext cx="55359" cy="41202"/>
          </a:xfrm>
          <a:custGeom>
            <a:avLst/>
            <a:gdLst/>
            <a:ahLst/>
            <a:cxnLst/>
            <a:rect l="l" t="t" r="r" b="b"/>
            <a:pathLst>
              <a:path w="55359" h="41202">
                <a:moveTo>
                  <a:pt x="49949" y="4165"/>
                </a:moveTo>
                <a:lnTo>
                  <a:pt x="49326" y="8674"/>
                </a:lnTo>
                <a:lnTo>
                  <a:pt x="48272" y="10718"/>
                </a:lnTo>
                <a:lnTo>
                  <a:pt x="45262" y="15760"/>
                </a:lnTo>
                <a:lnTo>
                  <a:pt x="40119" y="17005"/>
                </a:lnTo>
                <a:lnTo>
                  <a:pt x="39852" y="17094"/>
                </a:lnTo>
                <a:lnTo>
                  <a:pt x="35598" y="17894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78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6"/>
                </a:lnTo>
                <a:lnTo>
                  <a:pt x="2888" y="37830"/>
                </a:lnTo>
                <a:lnTo>
                  <a:pt x="14999" y="41202"/>
                </a:lnTo>
                <a:lnTo>
                  <a:pt x="32054" y="40919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611870" y="772718"/>
            <a:ext cx="20904" cy="11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612847" y="761733"/>
            <a:ext cx="25857" cy="8585"/>
          </a:xfrm>
          <a:custGeom>
            <a:avLst/>
            <a:gdLst/>
            <a:ahLst/>
            <a:cxnLst/>
            <a:rect l="l" t="t" r="r" b="b"/>
            <a:pathLst>
              <a:path w="25857" h="8585">
                <a:moveTo>
                  <a:pt x="5753" y="7175"/>
                </a:moveTo>
                <a:lnTo>
                  <a:pt x="0" y="8585"/>
                </a:lnTo>
                <a:lnTo>
                  <a:pt x="9581" y="7420"/>
                </a:lnTo>
                <a:lnTo>
                  <a:pt x="25857" y="4076"/>
                </a:lnTo>
                <a:lnTo>
                  <a:pt x="23558" y="2832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617089" y="762533"/>
            <a:ext cx="20281" cy="5664"/>
          </a:xfrm>
          <a:custGeom>
            <a:avLst/>
            <a:gdLst/>
            <a:ahLst/>
            <a:cxnLst/>
            <a:rect l="l" t="t" r="r" b="b"/>
            <a:pathLst>
              <a:path w="20281" h="5664">
                <a:moveTo>
                  <a:pt x="13385" y="3619"/>
                </a:moveTo>
                <a:lnTo>
                  <a:pt x="20281" y="1943"/>
                </a:lnTo>
                <a:lnTo>
                  <a:pt x="18516" y="0"/>
                </a:lnTo>
                <a:lnTo>
                  <a:pt x="11429" y="1142"/>
                </a:lnTo>
                <a:lnTo>
                  <a:pt x="5054" y="1231"/>
                </a:lnTo>
                <a:lnTo>
                  <a:pt x="3111" y="3543"/>
                </a:lnTo>
                <a:lnTo>
                  <a:pt x="0" y="5664"/>
                </a:lnTo>
                <a:lnTo>
                  <a:pt x="13385" y="36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80602" y="722058"/>
            <a:ext cx="26924" cy="52260"/>
          </a:xfrm>
          <a:custGeom>
            <a:avLst/>
            <a:gdLst/>
            <a:ahLst/>
            <a:cxnLst/>
            <a:rect l="l" t="t" r="r" b="b"/>
            <a:pathLst>
              <a:path w="26924" h="52260">
                <a:moveTo>
                  <a:pt x="26924" y="0"/>
                </a:moveTo>
                <a:lnTo>
                  <a:pt x="26509" y="291"/>
                </a:lnTo>
                <a:lnTo>
                  <a:pt x="26575" y="514"/>
                </a:lnTo>
                <a:lnTo>
                  <a:pt x="26924" y="0"/>
                </a:lnTo>
                <a:close/>
              </a:path>
              <a:path w="26924" h="52260">
                <a:moveTo>
                  <a:pt x="21513" y="3797"/>
                </a:moveTo>
                <a:lnTo>
                  <a:pt x="26509" y="291"/>
                </a:lnTo>
                <a:lnTo>
                  <a:pt x="24879" y="-5232"/>
                </a:lnTo>
                <a:lnTo>
                  <a:pt x="30454" y="-11252"/>
                </a:lnTo>
                <a:lnTo>
                  <a:pt x="23736" y="-17538"/>
                </a:lnTo>
                <a:lnTo>
                  <a:pt x="22669" y="-18427"/>
                </a:lnTo>
                <a:lnTo>
                  <a:pt x="22402" y="-15062"/>
                </a:lnTo>
                <a:lnTo>
                  <a:pt x="22847" y="-5854"/>
                </a:lnTo>
                <a:lnTo>
                  <a:pt x="17703" y="5130"/>
                </a:lnTo>
                <a:lnTo>
                  <a:pt x="21513" y="3797"/>
                </a:lnTo>
                <a:close/>
              </a:path>
              <a:path w="26924" h="52260">
                <a:moveTo>
                  <a:pt x="8940" y="10528"/>
                </a:moveTo>
                <a:lnTo>
                  <a:pt x="8229" y="5575"/>
                </a:lnTo>
                <a:lnTo>
                  <a:pt x="9829" y="5753"/>
                </a:lnTo>
                <a:lnTo>
                  <a:pt x="13462" y="9651"/>
                </a:lnTo>
                <a:lnTo>
                  <a:pt x="11861" y="3975"/>
                </a:lnTo>
                <a:lnTo>
                  <a:pt x="10528" y="-2489"/>
                </a:lnTo>
                <a:lnTo>
                  <a:pt x="13639" y="-2044"/>
                </a:lnTo>
                <a:lnTo>
                  <a:pt x="16560" y="4419"/>
                </a:lnTo>
                <a:lnTo>
                  <a:pt x="19926" y="-977"/>
                </a:lnTo>
                <a:lnTo>
                  <a:pt x="16992" y="-11252"/>
                </a:lnTo>
                <a:lnTo>
                  <a:pt x="12039" y="-4787"/>
                </a:lnTo>
                <a:lnTo>
                  <a:pt x="3797" y="-1866"/>
                </a:lnTo>
                <a:lnTo>
                  <a:pt x="1943" y="1943"/>
                </a:lnTo>
                <a:lnTo>
                  <a:pt x="7607" y="8674"/>
                </a:lnTo>
                <a:lnTo>
                  <a:pt x="0" y="9118"/>
                </a:lnTo>
                <a:lnTo>
                  <a:pt x="3975" y="20192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79"/>
                </a:lnTo>
                <a:lnTo>
                  <a:pt x="13195" y="22669"/>
                </a:lnTo>
                <a:lnTo>
                  <a:pt x="26212" y="19481"/>
                </a:lnTo>
                <a:lnTo>
                  <a:pt x="22402" y="10096"/>
                </a:lnTo>
                <a:lnTo>
                  <a:pt x="27506" y="3669"/>
                </a:lnTo>
                <a:lnTo>
                  <a:pt x="26575" y="514"/>
                </a:lnTo>
                <a:lnTo>
                  <a:pt x="22847" y="6019"/>
                </a:lnTo>
                <a:lnTo>
                  <a:pt x="13017" y="15405"/>
                </a:lnTo>
                <a:lnTo>
                  <a:pt x="15671" y="13893"/>
                </a:lnTo>
                <a:lnTo>
                  <a:pt x="19481" y="14516"/>
                </a:lnTo>
                <a:lnTo>
                  <a:pt x="13195" y="17259"/>
                </a:lnTo>
                <a:lnTo>
                  <a:pt x="8940" y="23736"/>
                </a:lnTo>
                <a:lnTo>
                  <a:pt x="8229" y="18148"/>
                </a:lnTo>
                <a:lnTo>
                  <a:pt x="10972" y="11861"/>
                </a:lnTo>
                <a:lnTo>
                  <a:pt x="8940" y="105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736215" y="779005"/>
            <a:ext cx="9918" cy="15494"/>
          </a:xfrm>
          <a:custGeom>
            <a:avLst/>
            <a:gdLst/>
            <a:ahLst/>
            <a:cxnLst/>
            <a:rect l="l" t="t" r="r" b="b"/>
            <a:pathLst>
              <a:path w="9918" h="15494">
                <a:moveTo>
                  <a:pt x="4521" y="8762"/>
                </a:moveTo>
                <a:lnTo>
                  <a:pt x="0" y="0"/>
                </a:lnTo>
                <a:lnTo>
                  <a:pt x="0" y="6997"/>
                </a:lnTo>
                <a:lnTo>
                  <a:pt x="3187" y="11684"/>
                </a:lnTo>
                <a:lnTo>
                  <a:pt x="6731" y="15494"/>
                </a:lnTo>
                <a:lnTo>
                  <a:pt x="9918" y="10617"/>
                </a:lnTo>
                <a:lnTo>
                  <a:pt x="4521" y="87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765882" y="708228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96"/>
                </a:moveTo>
                <a:lnTo>
                  <a:pt x="14706" y="18072"/>
                </a:lnTo>
                <a:lnTo>
                  <a:pt x="12928" y="9931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66"/>
                </a:lnTo>
                <a:lnTo>
                  <a:pt x="2743" y="9842"/>
                </a:lnTo>
                <a:lnTo>
                  <a:pt x="88" y="12852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28"/>
                </a:lnTo>
                <a:lnTo>
                  <a:pt x="5054" y="1329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767038" y="713282"/>
            <a:ext cx="11861" cy="8153"/>
          </a:xfrm>
          <a:custGeom>
            <a:avLst/>
            <a:gdLst/>
            <a:ahLst/>
            <a:cxnLst/>
            <a:rect l="l" t="t" r="r" b="b"/>
            <a:pathLst>
              <a:path w="11861" h="8153">
                <a:moveTo>
                  <a:pt x="5486" y="0"/>
                </a:moveTo>
                <a:lnTo>
                  <a:pt x="0" y="4254"/>
                </a:lnTo>
                <a:lnTo>
                  <a:pt x="7086" y="8153"/>
                </a:lnTo>
                <a:lnTo>
                  <a:pt x="11861" y="7975"/>
                </a:lnTo>
                <a:lnTo>
                  <a:pt x="10274" y="5054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774214" y="711339"/>
            <a:ext cx="4508" cy="5397"/>
          </a:xfrm>
          <a:custGeom>
            <a:avLst/>
            <a:gdLst/>
            <a:ahLst/>
            <a:cxnLst/>
            <a:rect l="l" t="t" r="r" b="b"/>
            <a:pathLst>
              <a:path w="4508" h="5397">
                <a:moveTo>
                  <a:pt x="3987" y="5397"/>
                </a:moveTo>
                <a:lnTo>
                  <a:pt x="4508" y="2476"/>
                </a:lnTo>
                <a:lnTo>
                  <a:pt x="3098" y="1676"/>
                </a:lnTo>
                <a:lnTo>
                  <a:pt x="266" y="0"/>
                </a:lnTo>
                <a:lnTo>
                  <a:pt x="0" y="1765"/>
                </a:lnTo>
                <a:lnTo>
                  <a:pt x="266" y="5041"/>
                </a:lnTo>
                <a:lnTo>
                  <a:pt x="3987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713368" y="729043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6" y="11710"/>
                </a:lnTo>
                <a:lnTo>
                  <a:pt x="14794" y="4466"/>
                </a:lnTo>
                <a:lnTo>
                  <a:pt x="30022" y="3022"/>
                </a:lnTo>
                <a:lnTo>
                  <a:pt x="28867" y="0"/>
                </a:lnTo>
                <a:lnTo>
                  <a:pt x="24201" y="32"/>
                </a:lnTo>
                <a:lnTo>
                  <a:pt x="11439" y="3356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703894" y="761199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800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706548" y="766152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725230" y="772096"/>
            <a:ext cx="7442" cy="12306"/>
          </a:xfrm>
          <a:custGeom>
            <a:avLst/>
            <a:gdLst/>
            <a:ahLst/>
            <a:cxnLst/>
            <a:rect l="l" t="t" r="r" b="b"/>
            <a:pathLst>
              <a:path w="7442" h="12306">
                <a:moveTo>
                  <a:pt x="5854" y="0"/>
                </a:moveTo>
                <a:lnTo>
                  <a:pt x="0" y="8496"/>
                </a:lnTo>
                <a:lnTo>
                  <a:pt x="5410" y="12306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713812" y="752335"/>
            <a:ext cx="46939" cy="26225"/>
          </a:xfrm>
          <a:custGeom>
            <a:avLst/>
            <a:gdLst/>
            <a:ahLst/>
            <a:cxnLst/>
            <a:rect l="l" t="t" r="r" b="b"/>
            <a:pathLst>
              <a:path w="46939" h="26225">
                <a:moveTo>
                  <a:pt x="30127" y="7546"/>
                </a:moveTo>
                <a:lnTo>
                  <a:pt x="33210" y="8331"/>
                </a:lnTo>
                <a:lnTo>
                  <a:pt x="41973" y="6032"/>
                </a:lnTo>
                <a:lnTo>
                  <a:pt x="43307" y="9664"/>
                </a:lnTo>
                <a:lnTo>
                  <a:pt x="36842" y="9397"/>
                </a:lnTo>
                <a:lnTo>
                  <a:pt x="34798" y="12318"/>
                </a:lnTo>
                <a:lnTo>
                  <a:pt x="42595" y="16128"/>
                </a:lnTo>
                <a:lnTo>
                  <a:pt x="44894" y="12763"/>
                </a:lnTo>
                <a:lnTo>
                  <a:pt x="46494" y="10096"/>
                </a:lnTo>
                <a:lnTo>
                  <a:pt x="45783" y="6476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25">
                <a:moveTo>
                  <a:pt x="1587" y="-4686"/>
                </a:moveTo>
                <a:lnTo>
                  <a:pt x="0" y="-4241"/>
                </a:lnTo>
                <a:lnTo>
                  <a:pt x="5842" y="-3619"/>
                </a:lnTo>
                <a:lnTo>
                  <a:pt x="8496" y="-254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26"/>
                </a:lnTo>
                <a:lnTo>
                  <a:pt x="26924" y="14617"/>
                </a:lnTo>
                <a:lnTo>
                  <a:pt x="31743" y="28285"/>
                </a:lnTo>
                <a:lnTo>
                  <a:pt x="35770" y="27984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0"/>
                </a:lnTo>
                <a:lnTo>
                  <a:pt x="61023" y="16395"/>
                </a:lnTo>
                <a:lnTo>
                  <a:pt x="49149" y="13207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94"/>
                </a:lnTo>
                <a:lnTo>
                  <a:pt x="32321" y="12318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19"/>
                </a:lnTo>
                <a:lnTo>
                  <a:pt x="27622" y="-2476"/>
                </a:lnTo>
                <a:lnTo>
                  <a:pt x="21069" y="-876"/>
                </a:lnTo>
                <a:lnTo>
                  <a:pt x="23736" y="1066"/>
                </a:lnTo>
                <a:lnTo>
                  <a:pt x="26924" y="6730"/>
                </a:lnTo>
                <a:lnTo>
                  <a:pt x="30011" y="7517"/>
                </a:lnTo>
                <a:lnTo>
                  <a:pt x="29400" y="1777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25">
                <a:moveTo>
                  <a:pt x="30127" y="7546"/>
                </a:moveTo>
                <a:lnTo>
                  <a:pt x="30022" y="7619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763584" y="718591"/>
            <a:ext cx="56768" cy="33400"/>
          </a:xfrm>
          <a:custGeom>
            <a:avLst/>
            <a:gdLst/>
            <a:ahLst/>
            <a:cxnLst/>
            <a:rect l="l" t="t" r="r" b="b"/>
            <a:pathLst>
              <a:path w="56768" h="33400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67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407"/>
                </a:lnTo>
                <a:lnTo>
                  <a:pt x="10807" y="14084"/>
                </a:lnTo>
                <a:lnTo>
                  <a:pt x="7531" y="13030"/>
                </a:lnTo>
                <a:lnTo>
                  <a:pt x="4699" y="12496"/>
                </a:lnTo>
                <a:lnTo>
                  <a:pt x="977" y="12852"/>
                </a:lnTo>
                <a:lnTo>
                  <a:pt x="0" y="15773"/>
                </a:lnTo>
                <a:lnTo>
                  <a:pt x="9118" y="22771"/>
                </a:lnTo>
                <a:lnTo>
                  <a:pt x="22047" y="28168"/>
                </a:lnTo>
                <a:lnTo>
                  <a:pt x="30556" y="33400"/>
                </a:lnTo>
                <a:lnTo>
                  <a:pt x="31356" y="22948"/>
                </a:lnTo>
                <a:lnTo>
                  <a:pt x="33743" y="22504"/>
                </a:lnTo>
                <a:lnTo>
                  <a:pt x="36398" y="27546"/>
                </a:lnTo>
                <a:lnTo>
                  <a:pt x="43573" y="26047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304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73"/>
                </a:lnTo>
                <a:lnTo>
                  <a:pt x="15405" y="15595"/>
                </a:lnTo>
                <a:lnTo>
                  <a:pt x="22491" y="12763"/>
                </a:lnTo>
                <a:lnTo>
                  <a:pt x="19748" y="16395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30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42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757297" y="713638"/>
            <a:ext cx="63055" cy="46418"/>
          </a:xfrm>
          <a:custGeom>
            <a:avLst/>
            <a:gdLst/>
            <a:ahLst/>
            <a:cxnLst/>
            <a:rect l="l" t="t" r="r" b="b"/>
            <a:pathLst>
              <a:path w="63055" h="46418">
                <a:moveTo>
                  <a:pt x="51447" y="4965"/>
                </a:moveTo>
                <a:lnTo>
                  <a:pt x="49867" y="5352"/>
                </a:lnTo>
                <a:lnTo>
                  <a:pt x="50423" y="8124"/>
                </a:lnTo>
                <a:lnTo>
                  <a:pt x="51447" y="4965"/>
                </a:lnTo>
                <a:close/>
              </a:path>
              <a:path w="63055" h="46418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18">
                <a:moveTo>
                  <a:pt x="48882" y="16116"/>
                </a:moveTo>
                <a:lnTo>
                  <a:pt x="40563" y="19481"/>
                </a:lnTo>
                <a:lnTo>
                  <a:pt x="42773" y="16383"/>
                </a:lnTo>
                <a:lnTo>
                  <a:pt x="42506" y="11518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48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57"/>
                </a:lnTo>
                <a:lnTo>
                  <a:pt x="31876" y="28257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498" y="21969"/>
                </a:lnTo>
                <a:lnTo>
                  <a:pt x="49033" y="17581"/>
                </a:lnTo>
                <a:lnTo>
                  <a:pt x="60845" y="8864"/>
                </a:lnTo>
                <a:lnTo>
                  <a:pt x="62108" y="15289"/>
                </a:lnTo>
                <a:lnTo>
                  <a:pt x="62699" y="11963"/>
                </a:lnTo>
                <a:lnTo>
                  <a:pt x="62699" y="9207"/>
                </a:lnTo>
                <a:lnTo>
                  <a:pt x="61379" y="5587"/>
                </a:lnTo>
                <a:lnTo>
                  <a:pt x="55613" y="-711"/>
                </a:lnTo>
                <a:lnTo>
                  <a:pt x="50482" y="8420"/>
                </a:lnTo>
                <a:lnTo>
                  <a:pt x="50423" y="8124"/>
                </a:lnTo>
                <a:lnTo>
                  <a:pt x="48259" y="14795"/>
                </a:lnTo>
                <a:lnTo>
                  <a:pt x="48882" y="16116"/>
                </a:lnTo>
                <a:close/>
              </a:path>
              <a:path w="63055" h="46418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9"/>
                </a:lnTo>
                <a:lnTo>
                  <a:pt x="61645" y="17894"/>
                </a:lnTo>
                <a:close/>
              </a:path>
              <a:path w="63055" h="46418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512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34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4" y="13037"/>
                </a:lnTo>
                <a:lnTo>
                  <a:pt x="21780" y="11874"/>
                </a:lnTo>
                <a:lnTo>
                  <a:pt x="28600" y="9829"/>
                </a:lnTo>
                <a:lnTo>
                  <a:pt x="31788" y="8153"/>
                </a:lnTo>
                <a:lnTo>
                  <a:pt x="33076" y="10659"/>
                </a:lnTo>
                <a:lnTo>
                  <a:pt x="33654" y="11785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84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80"/>
                </a:lnTo>
                <a:lnTo>
                  <a:pt x="6286" y="25425"/>
                </a:lnTo>
                <a:lnTo>
                  <a:pt x="7442" y="29057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87"/>
                </a:lnTo>
                <a:lnTo>
                  <a:pt x="15938" y="33032"/>
                </a:lnTo>
                <a:lnTo>
                  <a:pt x="22225" y="44196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707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67"/>
                </a:lnTo>
                <a:lnTo>
                  <a:pt x="63055" y="24980"/>
                </a:lnTo>
                <a:lnTo>
                  <a:pt x="54990" y="22936"/>
                </a:lnTo>
                <a:lnTo>
                  <a:pt x="54292" y="21082"/>
                </a:lnTo>
                <a:lnTo>
                  <a:pt x="56780" y="20003"/>
                </a:lnTo>
                <a:close/>
              </a:path>
              <a:path w="63055" h="46418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52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595753" y="750836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89"/>
                </a:lnTo>
                <a:lnTo>
                  <a:pt x="6108" y="0"/>
                </a:lnTo>
                <a:lnTo>
                  <a:pt x="1943" y="1600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78570" y="428548"/>
            <a:ext cx="24536" cy="21958"/>
          </a:xfrm>
          <a:custGeom>
            <a:avLst/>
            <a:gdLst/>
            <a:ahLst/>
            <a:cxnLst/>
            <a:rect l="l" t="t" r="r" b="b"/>
            <a:pathLst>
              <a:path w="24536" h="21958">
                <a:moveTo>
                  <a:pt x="24536" y="11772"/>
                </a:moveTo>
                <a:lnTo>
                  <a:pt x="22948" y="8140"/>
                </a:lnTo>
                <a:lnTo>
                  <a:pt x="19316" y="2476"/>
                </a:lnTo>
                <a:lnTo>
                  <a:pt x="13385" y="609"/>
                </a:lnTo>
                <a:lnTo>
                  <a:pt x="10540" y="0"/>
                </a:lnTo>
                <a:lnTo>
                  <a:pt x="7975" y="1498"/>
                </a:lnTo>
                <a:lnTo>
                  <a:pt x="8153" y="10972"/>
                </a:lnTo>
                <a:lnTo>
                  <a:pt x="800" y="14249"/>
                </a:lnTo>
                <a:lnTo>
                  <a:pt x="0" y="16027"/>
                </a:lnTo>
                <a:lnTo>
                  <a:pt x="6210" y="18503"/>
                </a:lnTo>
                <a:lnTo>
                  <a:pt x="11252" y="21958"/>
                </a:lnTo>
                <a:lnTo>
                  <a:pt x="18783" y="21424"/>
                </a:lnTo>
                <a:lnTo>
                  <a:pt x="24180" y="12395"/>
                </a:lnTo>
                <a:lnTo>
                  <a:pt x="24536" y="1177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69274" y="420573"/>
            <a:ext cx="70853" cy="41541"/>
          </a:xfrm>
          <a:custGeom>
            <a:avLst/>
            <a:gdLst/>
            <a:ahLst/>
            <a:cxnLst/>
            <a:rect l="l" t="t" r="r" b="b"/>
            <a:pathLst>
              <a:path w="70853" h="41541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42"/>
                </a:lnTo>
                <a:lnTo>
                  <a:pt x="61912" y="41541"/>
                </a:lnTo>
                <a:lnTo>
                  <a:pt x="70853" y="35775"/>
                </a:lnTo>
                <a:lnTo>
                  <a:pt x="68820" y="34431"/>
                </a:lnTo>
                <a:lnTo>
                  <a:pt x="64477" y="37198"/>
                </a:lnTo>
                <a:close/>
              </a:path>
              <a:path w="70853" h="41541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75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49"/>
                </a:lnTo>
                <a:lnTo>
                  <a:pt x="34544" y="21082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54"/>
                </a:lnTo>
                <a:lnTo>
                  <a:pt x="50482" y="38442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8820" y="34431"/>
                </a:lnTo>
                <a:lnTo>
                  <a:pt x="70853" y="35775"/>
                </a:lnTo>
                <a:lnTo>
                  <a:pt x="69621" y="33921"/>
                </a:lnTo>
                <a:lnTo>
                  <a:pt x="61346" y="31096"/>
                </a:lnTo>
                <a:lnTo>
                  <a:pt x="51870" y="17398"/>
                </a:lnTo>
                <a:lnTo>
                  <a:pt x="50749" y="14262"/>
                </a:lnTo>
                <a:lnTo>
                  <a:pt x="50126" y="4254"/>
                </a:lnTo>
                <a:lnTo>
                  <a:pt x="35077" y="0"/>
                </a:lnTo>
                <a:lnTo>
                  <a:pt x="32334" y="533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97"/>
                </a:lnTo>
                <a:lnTo>
                  <a:pt x="15062" y="9563"/>
                </a:lnTo>
                <a:lnTo>
                  <a:pt x="15240" y="17983"/>
                </a:lnTo>
                <a:lnTo>
                  <a:pt x="8509" y="20548"/>
                </a:lnTo>
                <a:lnTo>
                  <a:pt x="5588" y="20815"/>
                </a:lnTo>
                <a:lnTo>
                  <a:pt x="3454" y="17716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49"/>
                </a:lnTo>
                <a:lnTo>
                  <a:pt x="12319" y="17716"/>
                </a:lnTo>
                <a:lnTo>
                  <a:pt x="14439" y="14617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52"/>
                </a:lnTo>
                <a:lnTo>
                  <a:pt x="0" y="13639"/>
                </a:lnTo>
                <a:lnTo>
                  <a:pt x="1244" y="17894"/>
                </a:lnTo>
                <a:lnTo>
                  <a:pt x="1422" y="18415"/>
                </a:lnTo>
                <a:lnTo>
                  <a:pt x="2133" y="21526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77072" y="439432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72017" y="432701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32"/>
                </a:moveTo>
                <a:lnTo>
                  <a:pt x="2222" y="11874"/>
                </a:lnTo>
                <a:lnTo>
                  <a:pt x="7353" y="5232"/>
                </a:lnTo>
                <a:lnTo>
                  <a:pt x="7175" y="2578"/>
                </a:lnTo>
                <a:lnTo>
                  <a:pt x="4787" y="0"/>
                </a:lnTo>
                <a:lnTo>
                  <a:pt x="1777" y="88"/>
                </a:lnTo>
                <a:lnTo>
                  <a:pt x="0" y="2044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53"/>
                </a:lnTo>
                <a:lnTo>
                  <a:pt x="7797" y="7619"/>
                </a:lnTo>
                <a:lnTo>
                  <a:pt x="7353" y="52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00198" y="395503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30"/>
                </a:moveTo>
                <a:lnTo>
                  <a:pt x="34887" y="38620"/>
                </a:lnTo>
                <a:lnTo>
                  <a:pt x="33317" y="42227"/>
                </a:lnTo>
                <a:lnTo>
                  <a:pt x="35776" y="42430"/>
                </a:lnTo>
                <a:close/>
              </a:path>
              <a:path w="82626" h="100964">
                <a:moveTo>
                  <a:pt x="54026" y="66878"/>
                </a:moveTo>
                <a:lnTo>
                  <a:pt x="46226" y="67947"/>
                </a:lnTo>
                <a:lnTo>
                  <a:pt x="45161" y="74930"/>
                </a:lnTo>
                <a:lnTo>
                  <a:pt x="45056" y="75411"/>
                </a:lnTo>
                <a:lnTo>
                  <a:pt x="46850" y="79184"/>
                </a:lnTo>
                <a:lnTo>
                  <a:pt x="48704" y="82994"/>
                </a:lnTo>
                <a:lnTo>
                  <a:pt x="48082" y="84937"/>
                </a:lnTo>
                <a:lnTo>
                  <a:pt x="44018" y="80162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22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25"/>
                </a:lnTo>
                <a:lnTo>
                  <a:pt x="65976" y="90436"/>
                </a:lnTo>
                <a:lnTo>
                  <a:pt x="74841" y="89814"/>
                </a:lnTo>
                <a:lnTo>
                  <a:pt x="70409" y="80772"/>
                </a:lnTo>
                <a:lnTo>
                  <a:pt x="76073" y="80073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80"/>
                </a:lnTo>
                <a:lnTo>
                  <a:pt x="73241" y="49606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81"/>
                </a:lnTo>
                <a:lnTo>
                  <a:pt x="55852" y="56662"/>
                </a:lnTo>
                <a:lnTo>
                  <a:pt x="59156" y="57746"/>
                </a:lnTo>
                <a:lnTo>
                  <a:pt x="52930" y="62770"/>
                </a:lnTo>
                <a:lnTo>
                  <a:pt x="54026" y="66878"/>
                </a:lnTo>
                <a:close/>
              </a:path>
              <a:path w="82626" h="100964">
                <a:moveTo>
                  <a:pt x="29756" y="66078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53"/>
                </a:lnTo>
                <a:lnTo>
                  <a:pt x="4076" y="74841"/>
                </a:lnTo>
                <a:lnTo>
                  <a:pt x="5987" y="84462"/>
                </a:lnTo>
                <a:lnTo>
                  <a:pt x="14148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802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6"/>
                </a:lnTo>
                <a:lnTo>
                  <a:pt x="36931" y="64566"/>
                </a:lnTo>
                <a:lnTo>
                  <a:pt x="37115" y="60535"/>
                </a:lnTo>
                <a:lnTo>
                  <a:pt x="29756" y="66078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52" y="56662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7" y="57979"/>
                </a:lnTo>
                <a:lnTo>
                  <a:pt x="44285" y="59347"/>
                </a:lnTo>
                <a:lnTo>
                  <a:pt x="44196" y="62534"/>
                </a:lnTo>
                <a:lnTo>
                  <a:pt x="47650" y="62623"/>
                </a:lnTo>
                <a:lnTo>
                  <a:pt x="50482" y="67221"/>
                </a:lnTo>
                <a:lnTo>
                  <a:pt x="52781" y="62890"/>
                </a:lnTo>
                <a:lnTo>
                  <a:pt x="52930" y="62770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3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400"/>
                </a:lnTo>
                <a:lnTo>
                  <a:pt x="47739" y="4432"/>
                </a:lnTo>
                <a:lnTo>
                  <a:pt x="45517" y="9309"/>
                </a:lnTo>
                <a:lnTo>
                  <a:pt x="35598" y="5587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30"/>
                </a:lnTo>
                <a:lnTo>
                  <a:pt x="32803" y="47563"/>
                </a:lnTo>
                <a:lnTo>
                  <a:pt x="36398" y="51816"/>
                </a:lnTo>
                <a:lnTo>
                  <a:pt x="33121" y="51638"/>
                </a:lnTo>
                <a:lnTo>
                  <a:pt x="31877" y="49161"/>
                </a:lnTo>
                <a:lnTo>
                  <a:pt x="31610" y="46151"/>
                </a:lnTo>
                <a:lnTo>
                  <a:pt x="33317" y="42227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81"/>
                </a:lnTo>
                <a:lnTo>
                  <a:pt x="37115" y="60535"/>
                </a:lnTo>
                <a:lnTo>
                  <a:pt x="37985" y="59880"/>
                </a:lnTo>
                <a:lnTo>
                  <a:pt x="38413" y="66126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62"/>
                </a:lnTo>
                <a:lnTo>
                  <a:pt x="45056" y="75411"/>
                </a:lnTo>
                <a:lnTo>
                  <a:pt x="41795" y="68554"/>
                </a:lnTo>
                <a:lnTo>
                  <a:pt x="46226" y="67947"/>
                </a:lnTo>
                <a:lnTo>
                  <a:pt x="44894" y="66078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7" y="57979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6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61"/>
                </a:lnTo>
                <a:lnTo>
                  <a:pt x="62255" y="39420"/>
                </a:lnTo>
                <a:lnTo>
                  <a:pt x="70683" y="31084"/>
                </a:lnTo>
                <a:lnTo>
                  <a:pt x="67369" y="26004"/>
                </a:lnTo>
                <a:lnTo>
                  <a:pt x="65976" y="25158"/>
                </a:lnTo>
                <a:lnTo>
                  <a:pt x="70259" y="14593"/>
                </a:lnTo>
                <a:lnTo>
                  <a:pt x="64475" y="11793"/>
                </a:lnTo>
                <a:close/>
              </a:path>
              <a:path w="82626" h="100964">
                <a:moveTo>
                  <a:pt x="32803" y="47563"/>
                </a:moveTo>
                <a:lnTo>
                  <a:pt x="31610" y="46151"/>
                </a:lnTo>
                <a:lnTo>
                  <a:pt x="31877" y="49161"/>
                </a:lnTo>
                <a:lnTo>
                  <a:pt x="32803" y="4756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28621" y="399757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298" y="79969"/>
                </a:moveTo>
                <a:lnTo>
                  <a:pt x="17317" y="67119"/>
                </a:lnTo>
                <a:lnTo>
                  <a:pt x="14528" y="55359"/>
                </a:lnTo>
                <a:lnTo>
                  <a:pt x="11341" y="44551"/>
                </a:lnTo>
                <a:lnTo>
                  <a:pt x="12445" y="44070"/>
                </a:lnTo>
                <a:lnTo>
                  <a:pt x="13017" y="35077"/>
                </a:lnTo>
                <a:lnTo>
                  <a:pt x="9651" y="26479"/>
                </a:lnTo>
                <a:lnTo>
                  <a:pt x="12496" y="28346"/>
                </a:lnTo>
                <a:lnTo>
                  <a:pt x="14173" y="31800"/>
                </a:lnTo>
                <a:lnTo>
                  <a:pt x="16916" y="30467"/>
                </a:lnTo>
                <a:lnTo>
                  <a:pt x="14528" y="24002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73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72"/>
                </a:lnTo>
                <a:lnTo>
                  <a:pt x="0" y="23469"/>
                </a:lnTo>
                <a:lnTo>
                  <a:pt x="9042" y="33654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298" y="79969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2"/>
                </a:lnTo>
                <a:lnTo>
                  <a:pt x="19760" y="25106"/>
                </a:lnTo>
                <a:lnTo>
                  <a:pt x="13128" y="43773"/>
                </a:lnTo>
                <a:lnTo>
                  <a:pt x="18249" y="41541"/>
                </a:lnTo>
                <a:lnTo>
                  <a:pt x="23824" y="39270"/>
                </a:lnTo>
                <a:lnTo>
                  <a:pt x="31721" y="34124"/>
                </a:lnTo>
                <a:lnTo>
                  <a:pt x="25603" y="27546"/>
                </a:lnTo>
                <a:lnTo>
                  <a:pt x="23914" y="25158"/>
                </a:lnTo>
                <a:lnTo>
                  <a:pt x="26746" y="25069"/>
                </a:lnTo>
                <a:lnTo>
                  <a:pt x="29031" y="23832"/>
                </a:lnTo>
                <a:lnTo>
                  <a:pt x="37174" y="17631"/>
                </a:lnTo>
                <a:lnTo>
                  <a:pt x="30111" y="11163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8" y="43773"/>
                </a:moveTo>
                <a:lnTo>
                  <a:pt x="12445" y="44070"/>
                </a:lnTo>
                <a:lnTo>
                  <a:pt x="12318" y="46050"/>
                </a:lnTo>
                <a:lnTo>
                  <a:pt x="13128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05685" y="445109"/>
            <a:ext cx="69964" cy="51714"/>
          </a:xfrm>
          <a:custGeom>
            <a:avLst/>
            <a:gdLst/>
            <a:ahLst/>
            <a:cxnLst/>
            <a:rect l="l" t="t" r="r" b="b"/>
            <a:pathLst>
              <a:path w="69964" h="51714">
                <a:moveTo>
                  <a:pt x="16205" y="27978"/>
                </a:moveTo>
                <a:lnTo>
                  <a:pt x="13106" y="34886"/>
                </a:lnTo>
                <a:lnTo>
                  <a:pt x="21437" y="35420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07"/>
                </a:lnTo>
                <a:lnTo>
                  <a:pt x="33477" y="42773"/>
                </a:lnTo>
                <a:lnTo>
                  <a:pt x="33121" y="42595"/>
                </a:lnTo>
                <a:lnTo>
                  <a:pt x="39408" y="43751"/>
                </a:lnTo>
                <a:lnTo>
                  <a:pt x="41275" y="51714"/>
                </a:lnTo>
                <a:lnTo>
                  <a:pt x="43840" y="51536"/>
                </a:lnTo>
                <a:lnTo>
                  <a:pt x="44729" y="50749"/>
                </a:lnTo>
                <a:lnTo>
                  <a:pt x="45961" y="41440"/>
                </a:lnTo>
                <a:lnTo>
                  <a:pt x="52870" y="38519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57"/>
                </a:lnTo>
                <a:lnTo>
                  <a:pt x="68376" y="20370"/>
                </a:lnTo>
                <a:lnTo>
                  <a:pt x="69964" y="15849"/>
                </a:lnTo>
                <a:lnTo>
                  <a:pt x="64744" y="15494"/>
                </a:lnTo>
                <a:lnTo>
                  <a:pt x="68821" y="6108"/>
                </a:lnTo>
                <a:lnTo>
                  <a:pt x="61112" y="3721"/>
                </a:lnTo>
                <a:lnTo>
                  <a:pt x="63411" y="14960"/>
                </a:lnTo>
                <a:lnTo>
                  <a:pt x="54381" y="23825"/>
                </a:lnTo>
                <a:lnTo>
                  <a:pt x="48983" y="31610"/>
                </a:lnTo>
                <a:lnTo>
                  <a:pt x="44996" y="41351"/>
                </a:lnTo>
                <a:lnTo>
                  <a:pt x="47917" y="30111"/>
                </a:lnTo>
                <a:lnTo>
                  <a:pt x="46583" y="24434"/>
                </a:lnTo>
                <a:lnTo>
                  <a:pt x="49504" y="28333"/>
                </a:lnTo>
                <a:lnTo>
                  <a:pt x="55803" y="17970"/>
                </a:lnTo>
                <a:lnTo>
                  <a:pt x="52870" y="11150"/>
                </a:lnTo>
                <a:lnTo>
                  <a:pt x="57124" y="13817"/>
                </a:lnTo>
                <a:lnTo>
                  <a:pt x="56680" y="17703"/>
                </a:lnTo>
                <a:lnTo>
                  <a:pt x="58902" y="9207"/>
                </a:lnTo>
                <a:lnTo>
                  <a:pt x="51727" y="9029"/>
                </a:lnTo>
                <a:lnTo>
                  <a:pt x="47561" y="12217"/>
                </a:lnTo>
                <a:lnTo>
                  <a:pt x="50660" y="18503"/>
                </a:lnTo>
                <a:lnTo>
                  <a:pt x="52349" y="21780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69"/>
                </a:lnTo>
                <a:lnTo>
                  <a:pt x="41452" y="24879"/>
                </a:lnTo>
                <a:lnTo>
                  <a:pt x="43662" y="30111"/>
                </a:lnTo>
                <a:lnTo>
                  <a:pt x="44284" y="35687"/>
                </a:lnTo>
                <a:lnTo>
                  <a:pt x="42862" y="37553"/>
                </a:lnTo>
                <a:lnTo>
                  <a:pt x="40830" y="40995"/>
                </a:lnTo>
                <a:lnTo>
                  <a:pt x="41808" y="46583"/>
                </a:lnTo>
                <a:lnTo>
                  <a:pt x="37642" y="37287"/>
                </a:lnTo>
                <a:lnTo>
                  <a:pt x="34721" y="36220"/>
                </a:lnTo>
                <a:lnTo>
                  <a:pt x="32410" y="33477"/>
                </a:lnTo>
                <a:lnTo>
                  <a:pt x="31978" y="26390"/>
                </a:lnTo>
                <a:lnTo>
                  <a:pt x="32766" y="22313"/>
                </a:lnTo>
                <a:lnTo>
                  <a:pt x="29933" y="18148"/>
                </a:lnTo>
                <a:lnTo>
                  <a:pt x="27546" y="15671"/>
                </a:lnTo>
                <a:lnTo>
                  <a:pt x="23825" y="19303"/>
                </a:lnTo>
                <a:lnTo>
                  <a:pt x="22059" y="21780"/>
                </a:lnTo>
                <a:lnTo>
                  <a:pt x="22148" y="15316"/>
                </a:lnTo>
                <a:lnTo>
                  <a:pt x="21259" y="12395"/>
                </a:lnTo>
                <a:lnTo>
                  <a:pt x="16560" y="4419"/>
                </a:lnTo>
                <a:lnTo>
                  <a:pt x="12928" y="7874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02"/>
                </a:lnTo>
                <a:lnTo>
                  <a:pt x="27012" y="19748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22"/>
                </a:lnTo>
                <a:lnTo>
                  <a:pt x="13265" y="20688"/>
                </a:lnTo>
                <a:lnTo>
                  <a:pt x="5930" y="17272"/>
                </a:lnTo>
                <a:lnTo>
                  <a:pt x="8508" y="15494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52"/>
                </a:lnTo>
                <a:lnTo>
                  <a:pt x="6642" y="12395"/>
                </a:lnTo>
                <a:lnTo>
                  <a:pt x="0" y="19215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7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377388" y="537387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200" y="11252"/>
                </a:moveTo>
                <a:lnTo>
                  <a:pt x="16955" y="16205"/>
                </a:lnTo>
                <a:lnTo>
                  <a:pt x="12624" y="9042"/>
                </a:lnTo>
                <a:lnTo>
                  <a:pt x="6338" y="12318"/>
                </a:lnTo>
                <a:lnTo>
                  <a:pt x="0" y="20362"/>
                </a:lnTo>
                <a:lnTo>
                  <a:pt x="5701" y="26663"/>
                </a:lnTo>
                <a:lnTo>
                  <a:pt x="12446" y="30734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40"/>
                </a:lnTo>
                <a:lnTo>
                  <a:pt x="42380" y="43662"/>
                </a:lnTo>
                <a:lnTo>
                  <a:pt x="46902" y="49784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4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5" y="25603"/>
                </a:lnTo>
                <a:lnTo>
                  <a:pt x="53975" y="18783"/>
                </a:lnTo>
                <a:lnTo>
                  <a:pt x="43003" y="19227"/>
                </a:lnTo>
                <a:lnTo>
                  <a:pt x="44768" y="15328"/>
                </a:lnTo>
                <a:lnTo>
                  <a:pt x="42558" y="9918"/>
                </a:lnTo>
                <a:lnTo>
                  <a:pt x="40602" y="4076"/>
                </a:lnTo>
                <a:lnTo>
                  <a:pt x="34494" y="8597"/>
                </a:lnTo>
                <a:lnTo>
                  <a:pt x="35560" y="3454"/>
                </a:lnTo>
                <a:lnTo>
                  <a:pt x="28207" y="622"/>
                </a:lnTo>
                <a:lnTo>
                  <a:pt x="20232" y="0"/>
                </a:lnTo>
                <a:lnTo>
                  <a:pt x="22365" y="12585"/>
                </a:lnTo>
                <a:lnTo>
                  <a:pt x="18200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380095" y="550062"/>
            <a:ext cx="46761" cy="35153"/>
          </a:xfrm>
          <a:custGeom>
            <a:avLst/>
            <a:gdLst/>
            <a:ahLst/>
            <a:cxnLst/>
            <a:rect l="l" t="t" r="r" b="b"/>
            <a:pathLst>
              <a:path w="46761" h="35153">
                <a:moveTo>
                  <a:pt x="44018" y="20980"/>
                </a:moveTo>
                <a:lnTo>
                  <a:pt x="38607" y="18326"/>
                </a:lnTo>
                <a:lnTo>
                  <a:pt x="38074" y="15760"/>
                </a:lnTo>
                <a:lnTo>
                  <a:pt x="36664" y="12395"/>
                </a:lnTo>
                <a:lnTo>
                  <a:pt x="32143" y="5130"/>
                </a:lnTo>
                <a:lnTo>
                  <a:pt x="27457" y="11150"/>
                </a:lnTo>
                <a:lnTo>
                  <a:pt x="21958" y="0"/>
                </a:lnTo>
                <a:lnTo>
                  <a:pt x="16471" y="2120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28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38"/>
                </a:lnTo>
                <a:lnTo>
                  <a:pt x="33210" y="21424"/>
                </a:lnTo>
                <a:lnTo>
                  <a:pt x="32054" y="19215"/>
                </a:lnTo>
                <a:lnTo>
                  <a:pt x="32943" y="16383"/>
                </a:lnTo>
                <a:lnTo>
                  <a:pt x="34531" y="20447"/>
                </a:lnTo>
                <a:lnTo>
                  <a:pt x="39052" y="23113"/>
                </a:lnTo>
                <a:lnTo>
                  <a:pt x="41617" y="24523"/>
                </a:lnTo>
                <a:lnTo>
                  <a:pt x="42773" y="28600"/>
                </a:lnTo>
                <a:lnTo>
                  <a:pt x="37985" y="25057"/>
                </a:lnTo>
                <a:lnTo>
                  <a:pt x="24091" y="19748"/>
                </a:lnTo>
                <a:lnTo>
                  <a:pt x="16433" y="15070"/>
                </a:lnTo>
                <a:lnTo>
                  <a:pt x="4686" y="2120"/>
                </a:lnTo>
                <a:lnTo>
                  <a:pt x="0" y="9651"/>
                </a:lnTo>
                <a:lnTo>
                  <a:pt x="12750" y="16560"/>
                </a:lnTo>
                <a:lnTo>
                  <a:pt x="10600" y="20372"/>
                </a:lnTo>
                <a:lnTo>
                  <a:pt x="9013" y="27738"/>
                </a:lnTo>
                <a:lnTo>
                  <a:pt x="22313" y="26657"/>
                </a:lnTo>
                <a:lnTo>
                  <a:pt x="24091" y="35153"/>
                </a:lnTo>
                <a:lnTo>
                  <a:pt x="35331" y="31432"/>
                </a:lnTo>
                <a:lnTo>
                  <a:pt x="42418" y="30111"/>
                </a:lnTo>
                <a:lnTo>
                  <a:pt x="45427" y="33731"/>
                </a:lnTo>
                <a:lnTo>
                  <a:pt x="46761" y="34264"/>
                </a:lnTo>
                <a:lnTo>
                  <a:pt x="44018" y="209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0732" y="539343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75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15248" y="545452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88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42172" y="609663"/>
            <a:ext cx="12750" cy="21615"/>
          </a:xfrm>
          <a:custGeom>
            <a:avLst/>
            <a:gdLst/>
            <a:ahLst/>
            <a:cxnLst/>
            <a:rect l="l" t="t" r="r" b="b"/>
            <a:pathLst>
              <a:path w="12750" h="21615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15"/>
                </a:lnTo>
                <a:lnTo>
                  <a:pt x="3098" y="21615"/>
                </a:lnTo>
                <a:lnTo>
                  <a:pt x="4610" y="20637"/>
                </a:lnTo>
                <a:lnTo>
                  <a:pt x="12496" y="14617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48548" y="620204"/>
            <a:ext cx="11607" cy="11061"/>
          </a:xfrm>
          <a:custGeom>
            <a:avLst/>
            <a:gdLst/>
            <a:ahLst/>
            <a:cxnLst/>
            <a:rect l="l" t="t" r="r" b="b"/>
            <a:pathLst>
              <a:path w="11607" h="11061">
                <a:moveTo>
                  <a:pt x="11607" y="3365"/>
                </a:moveTo>
                <a:lnTo>
                  <a:pt x="7886" y="4686"/>
                </a:lnTo>
                <a:lnTo>
                  <a:pt x="8331" y="88"/>
                </a:lnTo>
                <a:lnTo>
                  <a:pt x="7086" y="0"/>
                </a:lnTo>
                <a:lnTo>
                  <a:pt x="4965" y="6019"/>
                </a:lnTo>
                <a:lnTo>
                  <a:pt x="1333" y="9651"/>
                </a:lnTo>
                <a:lnTo>
                  <a:pt x="0" y="11061"/>
                </a:lnTo>
                <a:lnTo>
                  <a:pt x="4521" y="8496"/>
                </a:lnTo>
                <a:lnTo>
                  <a:pt x="8420" y="5841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61743" y="629500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39873" y="639508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99"/>
                </a:lnTo>
                <a:lnTo>
                  <a:pt x="3098" y="8420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62"/>
                </a:lnTo>
                <a:lnTo>
                  <a:pt x="32765" y="5753"/>
                </a:lnTo>
                <a:lnTo>
                  <a:pt x="29133" y="1955"/>
                </a:lnTo>
                <a:lnTo>
                  <a:pt x="29933" y="1066"/>
                </a:lnTo>
                <a:lnTo>
                  <a:pt x="27012" y="1777"/>
                </a:lnTo>
                <a:lnTo>
                  <a:pt x="23380" y="0"/>
                </a:lnTo>
                <a:lnTo>
                  <a:pt x="20904" y="8864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89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28977" y="582117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3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84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41"/>
                </a:lnTo>
                <a:lnTo>
                  <a:pt x="20904" y="5054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3"/>
                </a:lnTo>
                <a:lnTo>
                  <a:pt x="1439" y="22574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901"/>
                </a:lnTo>
                <a:lnTo>
                  <a:pt x="4343" y="41630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47493" y="581939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34031" y="487972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77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53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54491" y="527202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47493" y="581939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31187" y="490804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20"/>
                </a:lnTo>
                <a:lnTo>
                  <a:pt x="6819" y="12395"/>
                </a:lnTo>
                <a:lnTo>
                  <a:pt x="8508" y="15239"/>
                </a:lnTo>
                <a:lnTo>
                  <a:pt x="12318" y="17716"/>
                </a:lnTo>
                <a:lnTo>
                  <a:pt x="13030" y="22237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90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13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1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32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10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7938" y="5830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26770" y="487172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5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9"/>
                </a:moveTo>
                <a:lnTo>
                  <a:pt x="9458" y="107388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65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69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22"/>
                </a:lnTo>
                <a:lnTo>
                  <a:pt x="30909" y="0"/>
                </a:lnTo>
                <a:lnTo>
                  <a:pt x="30642" y="177"/>
                </a:lnTo>
                <a:lnTo>
                  <a:pt x="31568" y="2744"/>
                </a:lnTo>
                <a:lnTo>
                  <a:pt x="35024" y="14822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19"/>
                </a:lnTo>
                <a:lnTo>
                  <a:pt x="28125" y="45475"/>
                </a:lnTo>
                <a:lnTo>
                  <a:pt x="20758" y="59126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20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9"/>
                </a:lnTo>
                <a:lnTo>
                  <a:pt x="0" y="101405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5"/>
                </a:lnTo>
                <a:lnTo>
                  <a:pt x="3646" y="117519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23846" y="639508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24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83"/>
                </a:lnTo>
                <a:lnTo>
                  <a:pt x="20904" y="108673"/>
                </a:lnTo>
                <a:lnTo>
                  <a:pt x="20980" y="107340"/>
                </a:lnTo>
                <a:lnTo>
                  <a:pt x="18237" y="102120"/>
                </a:lnTo>
                <a:lnTo>
                  <a:pt x="13995" y="98577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20"/>
                </a:moveTo>
                <a:lnTo>
                  <a:pt x="20980" y="107340"/>
                </a:lnTo>
                <a:lnTo>
                  <a:pt x="23647" y="105841"/>
                </a:lnTo>
                <a:lnTo>
                  <a:pt x="25768" y="105486"/>
                </a:lnTo>
                <a:lnTo>
                  <a:pt x="22955" y="99311"/>
                </a:lnTo>
                <a:lnTo>
                  <a:pt x="22050" y="90304"/>
                </a:lnTo>
                <a:lnTo>
                  <a:pt x="31699" y="81838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77"/>
                </a:lnTo>
                <a:lnTo>
                  <a:pt x="18237" y="1021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01875" y="489648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6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6"/>
                </a:lnTo>
                <a:lnTo>
                  <a:pt x="51015" y="48806"/>
                </a:lnTo>
                <a:lnTo>
                  <a:pt x="52082" y="46685"/>
                </a:lnTo>
                <a:lnTo>
                  <a:pt x="53225" y="42341"/>
                </a:lnTo>
                <a:lnTo>
                  <a:pt x="52793" y="39331"/>
                </a:lnTo>
                <a:lnTo>
                  <a:pt x="52704" y="35433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312"/>
                </a:lnTo>
                <a:lnTo>
                  <a:pt x="50482" y="36144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93"/>
                </a:lnTo>
                <a:lnTo>
                  <a:pt x="40652" y="12496"/>
                </a:lnTo>
                <a:lnTo>
                  <a:pt x="32156" y="17094"/>
                </a:lnTo>
                <a:lnTo>
                  <a:pt x="25869" y="5587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3142" y="536689"/>
            <a:ext cx="17360" cy="15227"/>
          </a:xfrm>
          <a:custGeom>
            <a:avLst/>
            <a:gdLst/>
            <a:ahLst/>
            <a:cxnLst/>
            <a:rect l="l" t="t" r="r" b="b"/>
            <a:pathLst>
              <a:path w="17360" h="15227">
                <a:moveTo>
                  <a:pt x="13461" y="6286"/>
                </a:moveTo>
                <a:lnTo>
                  <a:pt x="5841" y="0"/>
                </a:lnTo>
                <a:lnTo>
                  <a:pt x="3721" y="8407"/>
                </a:lnTo>
                <a:lnTo>
                  <a:pt x="0" y="14693"/>
                </a:lnTo>
                <a:lnTo>
                  <a:pt x="7797" y="15227"/>
                </a:lnTo>
                <a:lnTo>
                  <a:pt x="8851" y="14693"/>
                </a:lnTo>
                <a:lnTo>
                  <a:pt x="13639" y="11061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385492" y="555371"/>
            <a:ext cx="95567" cy="149504"/>
          </a:xfrm>
          <a:custGeom>
            <a:avLst/>
            <a:gdLst/>
            <a:ahLst/>
            <a:cxnLst/>
            <a:rect l="l" t="t" r="r" b="b"/>
            <a:pathLst>
              <a:path w="95567" h="149504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30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110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85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800"/>
                </a:lnTo>
                <a:lnTo>
                  <a:pt x="65277" y="38087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504">
                <a:moveTo>
                  <a:pt x="25425" y="35077"/>
                </a:moveTo>
                <a:lnTo>
                  <a:pt x="25590" y="34366"/>
                </a:lnTo>
                <a:lnTo>
                  <a:pt x="28420" y="33378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79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53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28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91"/>
                </a:lnTo>
                <a:lnTo>
                  <a:pt x="43929" y="88920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47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32"/>
                </a:lnTo>
                <a:lnTo>
                  <a:pt x="1066" y="106718"/>
                </a:lnTo>
                <a:lnTo>
                  <a:pt x="11429" y="107696"/>
                </a:lnTo>
                <a:lnTo>
                  <a:pt x="8880" y="117102"/>
                </a:lnTo>
                <a:lnTo>
                  <a:pt x="19562" y="116498"/>
                </a:lnTo>
                <a:lnTo>
                  <a:pt x="24892" y="115315"/>
                </a:lnTo>
                <a:lnTo>
                  <a:pt x="25887" y="119087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9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69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55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83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400"/>
                </a:lnTo>
                <a:lnTo>
                  <a:pt x="47561" y="100787"/>
                </a:lnTo>
                <a:lnTo>
                  <a:pt x="46139" y="98932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73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77"/>
                </a:lnTo>
                <a:lnTo>
                  <a:pt x="16723" y="58511"/>
                </a:lnTo>
                <a:lnTo>
                  <a:pt x="18255" y="54062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81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17"/>
                </a:lnTo>
                <a:lnTo>
                  <a:pt x="43929" y="74929"/>
                </a:lnTo>
                <a:lnTo>
                  <a:pt x="42595" y="71475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6" y="50063"/>
                </a:lnTo>
                <a:lnTo>
                  <a:pt x="25368" y="38602"/>
                </a:lnTo>
                <a:lnTo>
                  <a:pt x="25425" y="35077"/>
                </a:lnTo>
                <a:close/>
              </a:path>
              <a:path w="95567" h="149504">
                <a:moveTo>
                  <a:pt x="32694" y="33877"/>
                </a:moveTo>
                <a:lnTo>
                  <a:pt x="31445" y="44284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4" y="33877"/>
                </a:lnTo>
                <a:close/>
              </a:path>
              <a:path w="95567" h="149504">
                <a:moveTo>
                  <a:pt x="44729" y="45961"/>
                </a:moveTo>
                <a:lnTo>
                  <a:pt x="38620" y="44640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504">
                <a:moveTo>
                  <a:pt x="32943" y="31800"/>
                </a:moveTo>
                <a:lnTo>
                  <a:pt x="28420" y="33378"/>
                </a:lnTo>
                <a:lnTo>
                  <a:pt x="32694" y="33877"/>
                </a:lnTo>
                <a:lnTo>
                  <a:pt x="32943" y="31800"/>
                </a:lnTo>
                <a:close/>
              </a:path>
              <a:path w="95567" h="149504">
                <a:moveTo>
                  <a:pt x="50119" y="90554"/>
                </a:moveTo>
                <a:lnTo>
                  <a:pt x="47561" y="92024"/>
                </a:lnTo>
                <a:lnTo>
                  <a:pt x="48408" y="97400"/>
                </a:lnTo>
                <a:lnTo>
                  <a:pt x="50119" y="90554"/>
                </a:lnTo>
                <a:close/>
              </a:path>
              <a:path w="95567" h="149504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504"/>
                </a:lnTo>
                <a:lnTo>
                  <a:pt x="29933" y="147459"/>
                </a:lnTo>
                <a:lnTo>
                  <a:pt x="33210" y="142951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75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32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91"/>
                </a:lnTo>
                <a:lnTo>
                  <a:pt x="46761" y="124434"/>
                </a:lnTo>
                <a:lnTo>
                  <a:pt x="43929" y="125323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7"/>
                </a:lnTo>
                <a:lnTo>
                  <a:pt x="24892" y="126034"/>
                </a:lnTo>
                <a:lnTo>
                  <a:pt x="9740" y="123545"/>
                </a:lnTo>
                <a:lnTo>
                  <a:pt x="12395" y="132943"/>
                </a:lnTo>
                <a:lnTo>
                  <a:pt x="5232" y="128955"/>
                </a:lnTo>
                <a:lnTo>
                  <a:pt x="3543" y="135775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504">
                <a:moveTo>
                  <a:pt x="49237" y="58191"/>
                </a:moveTo>
                <a:lnTo>
                  <a:pt x="46405" y="64833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76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91"/>
                </a:lnTo>
                <a:close/>
              </a:path>
              <a:path w="95567" h="149504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19" y="90554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15"/>
                </a:lnTo>
                <a:lnTo>
                  <a:pt x="85826" y="84493"/>
                </a:lnTo>
                <a:lnTo>
                  <a:pt x="88125" y="81572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110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7019" y="498690"/>
            <a:ext cx="45250" cy="32766"/>
          </a:xfrm>
          <a:custGeom>
            <a:avLst/>
            <a:gdLst/>
            <a:ahLst/>
            <a:cxnLst/>
            <a:rect l="l" t="t" r="r" b="b"/>
            <a:pathLst>
              <a:path w="45250" h="32766">
                <a:moveTo>
                  <a:pt x="24612" y="29667"/>
                </a:moveTo>
                <a:lnTo>
                  <a:pt x="36753" y="28067"/>
                </a:lnTo>
                <a:lnTo>
                  <a:pt x="45250" y="32766"/>
                </a:lnTo>
                <a:lnTo>
                  <a:pt x="41884" y="23558"/>
                </a:lnTo>
                <a:lnTo>
                  <a:pt x="35331" y="21082"/>
                </a:lnTo>
                <a:lnTo>
                  <a:pt x="35598" y="6553"/>
                </a:lnTo>
                <a:lnTo>
                  <a:pt x="26568" y="9918"/>
                </a:lnTo>
                <a:lnTo>
                  <a:pt x="24790" y="9207"/>
                </a:lnTo>
                <a:lnTo>
                  <a:pt x="23025" y="266"/>
                </a:lnTo>
                <a:lnTo>
                  <a:pt x="17614" y="2032"/>
                </a:lnTo>
                <a:lnTo>
                  <a:pt x="13817" y="3632"/>
                </a:lnTo>
                <a:lnTo>
                  <a:pt x="15582" y="5397"/>
                </a:lnTo>
                <a:lnTo>
                  <a:pt x="19837" y="12839"/>
                </a:lnTo>
                <a:lnTo>
                  <a:pt x="19659" y="9207"/>
                </a:lnTo>
                <a:lnTo>
                  <a:pt x="20980" y="6731"/>
                </a:lnTo>
                <a:lnTo>
                  <a:pt x="25057" y="17970"/>
                </a:lnTo>
                <a:lnTo>
                  <a:pt x="35598" y="26035"/>
                </a:lnTo>
                <a:lnTo>
                  <a:pt x="18374" y="14059"/>
                </a:lnTo>
                <a:lnTo>
                  <a:pt x="8950" y="4489"/>
                </a:lnTo>
                <a:lnTo>
                  <a:pt x="5753" y="0"/>
                </a:lnTo>
                <a:lnTo>
                  <a:pt x="0" y="3276"/>
                </a:lnTo>
                <a:lnTo>
                  <a:pt x="9296" y="11684"/>
                </a:lnTo>
                <a:lnTo>
                  <a:pt x="5753" y="17538"/>
                </a:lnTo>
                <a:lnTo>
                  <a:pt x="9740" y="21336"/>
                </a:lnTo>
                <a:lnTo>
                  <a:pt x="14960" y="23558"/>
                </a:lnTo>
                <a:lnTo>
                  <a:pt x="19215" y="22669"/>
                </a:lnTo>
                <a:lnTo>
                  <a:pt x="16916" y="30556"/>
                </a:lnTo>
                <a:lnTo>
                  <a:pt x="24612" y="2966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406041" y="520915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64"/>
                </a:moveTo>
                <a:lnTo>
                  <a:pt x="3187" y="5842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6848" y="531101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33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438984" y="541642"/>
            <a:ext cx="6553" cy="6731"/>
          </a:xfrm>
          <a:custGeom>
            <a:avLst/>
            <a:gdLst/>
            <a:ahLst/>
            <a:cxnLst/>
            <a:rect l="l" t="t" r="r" b="b"/>
            <a:pathLst>
              <a:path w="6553" h="6731">
                <a:moveTo>
                  <a:pt x="177" y="3187"/>
                </a:moveTo>
                <a:lnTo>
                  <a:pt x="4165" y="6731"/>
                </a:lnTo>
                <a:lnTo>
                  <a:pt x="6553" y="1244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35797" y="545985"/>
            <a:ext cx="4432" cy="5308"/>
          </a:xfrm>
          <a:custGeom>
            <a:avLst/>
            <a:gdLst/>
            <a:ahLst/>
            <a:cxnLst/>
            <a:rect l="l" t="t" r="r" b="b"/>
            <a:pathLst>
              <a:path w="4432" h="5308">
                <a:moveTo>
                  <a:pt x="1689" y="355"/>
                </a:moveTo>
                <a:lnTo>
                  <a:pt x="1155" y="355"/>
                </a:lnTo>
                <a:lnTo>
                  <a:pt x="0" y="5308"/>
                </a:lnTo>
                <a:lnTo>
                  <a:pt x="3632" y="3098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397367" y="640397"/>
            <a:ext cx="6984" cy="6997"/>
          </a:xfrm>
          <a:custGeom>
            <a:avLst/>
            <a:gdLst/>
            <a:ahLst/>
            <a:cxnLst/>
            <a:rect l="l" t="t" r="r" b="b"/>
            <a:pathLst>
              <a:path w="6984" h="6997">
                <a:moveTo>
                  <a:pt x="0" y="1231"/>
                </a:moveTo>
                <a:lnTo>
                  <a:pt x="342" y="4076"/>
                </a:lnTo>
                <a:lnTo>
                  <a:pt x="5930" y="5575"/>
                </a:lnTo>
                <a:lnTo>
                  <a:pt x="6984" y="6997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410651" y="639508"/>
            <a:ext cx="7962" cy="10896"/>
          </a:xfrm>
          <a:custGeom>
            <a:avLst/>
            <a:gdLst/>
            <a:ahLst/>
            <a:cxnLst/>
            <a:rect l="l" t="t" r="r" b="b"/>
            <a:pathLst>
              <a:path w="7962" h="10896">
                <a:moveTo>
                  <a:pt x="3975" y="7264"/>
                </a:moveTo>
                <a:lnTo>
                  <a:pt x="7607" y="10896"/>
                </a:lnTo>
                <a:lnTo>
                  <a:pt x="7962" y="4254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65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385048" y="644639"/>
            <a:ext cx="57124" cy="32778"/>
          </a:xfrm>
          <a:custGeom>
            <a:avLst/>
            <a:gdLst/>
            <a:ahLst/>
            <a:cxnLst/>
            <a:rect l="l" t="t" r="r" b="b"/>
            <a:pathLst>
              <a:path w="57124" h="32778">
                <a:moveTo>
                  <a:pt x="23113" y="8775"/>
                </a:moveTo>
                <a:lnTo>
                  <a:pt x="27279" y="9931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78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42"/>
                </a:lnTo>
                <a:lnTo>
                  <a:pt x="19570" y="9664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26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83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3" y="10503"/>
                </a:lnTo>
                <a:lnTo>
                  <a:pt x="23113" y="8775"/>
                </a:lnTo>
                <a:close/>
              </a:path>
              <a:path w="57124" h="32778">
                <a:moveTo>
                  <a:pt x="34107" y="13442"/>
                </a:moveTo>
                <a:lnTo>
                  <a:pt x="27279" y="9931"/>
                </a:lnTo>
                <a:lnTo>
                  <a:pt x="27183" y="10503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445360" y="660412"/>
            <a:ext cx="6286" cy="6730"/>
          </a:xfrm>
          <a:custGeom>
            <a:avLst/>
            <a:gdLst/>
            <a:ahLst/>
            <a:cxnLst/>
            <a:rect l="l" t="t" r="r" b="b"/>
            <a:pathLst>
              <a:path w="6286" h="6730">
                <a:moveTo>
                  <a:pt x="1005" y="1500"/>
                </a:moveTo>
                <a:lnTo>
                  <a:pt x="0" y="3454"/>
                </a:lnTo>
                <a:lnTo>
                  <a:pt x="177" y="6286"/>
                </a:lnTo>
                <a:lnTo>
                  <a:pt x="4165" y="6730"/>
                </a:lnTo>
                <a:lnTo>
                  <a:pt x="6286" y="4508"/>
                </a:lnTo>
                <a:lnTo>
                  <a:pt x="5943" y="3187"/>
                </a:lnTo>
                <a:lnTo>
                  <a:pt x="1777" y="0"/>
                </a:lnTo>
                <a:lnTo>
                  <a:pt x="1005" y="15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48459" y="657580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76"/>
                </a:moveTo>
                <a:lnTo>
                  <a:pt x="3721" y="3543"/>
                </a:lnTo>
                <a:lnTo>
                  <a:pt x="3543" y="0"/>
                </a:lnTo>
                <a:lnTo>
                  <a:pt x="0" y="2476"/>
                </a:lnTo>
                <a:lnTo>
                  <a:pt x="3721" y="3543"/>
                </a:lnTo>
                <a:lnTo>
                  <a:pt x="0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390547" y="675106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93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94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309"/>
                </a:lnTo>
                <a:lnTo>
                  <a:pt x="50914" y="4432"/>
                </a:lnTo>
                <a:lnTo>
                  <a:pt x="42062" y="5499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63"/>
                </a:lnTo>
                <a:lnTo>
                  <a:pt x="11950" y="8864"/>
                </a:lnTo>
                <a:lnTo>
                  <a:pt x="20624" y="12585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64"/>
                </a:lnTo>
                <a:lnTo>
                  <a:pt x="41884" y="8331"/>
                </a:lnTo>
                <a:lnTo>
                  <a:pt x="35064" y="9309"/>
                </a:lnTo>
                <a:lnTo>
                  <a:pt x="29311" y="11963"/>
                </a:lnTo>
                <a:lnTo>
                  <a:pt x="27468" y="12941"/>
                </a:lnTo>
                <a:lnTo>
                  <a:pt x="16148" y="17081"/>
                </a:lnTo>
                <a:lnTo>
                  <a:pt x="0" y="17272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38896" y="561924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18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95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78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19"/>
                </a:lnTo>
                <a:lnTo>
                  <a:pt x="6286" y="48006"/>
                </a:lnTo>
                <a:lnTo>
                  <a:pt x="8331" y="39141"/>
                </a:lnTo>
                <a:lnTo>
                  <a:pt x="3454" y="31089"/>
                </a:lnTo>
                <a:lnTo>
                  <a:pt x="5054" y="38087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89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466531" y="57981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597"/>
                </a:moveTo>
                <a:lnTo>
                  <a:pt x="12661" y="4241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09"/>
                </a:lnTo>
                <a:lnTo>
                  <a:pt x="7353" y="3886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5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37664" y="604342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33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2" y="11961"/>
                </a:lnTo>
                <a:lnTo>
                  <a:pt x="30733" y="13119"/>
                </a:lnTo>
                <a:lnTo>
                  <a:pt x="28662" y="14037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39" y="20446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58"/>
                </a:lnTo>
                <a:lnTo>
                  <a:pt x="33654" y="25158"/>
                </a:lnTo>
                <a:lnTo>
                  <a:pt x="40652" y="23037"/>
                </a:lnTo>
                <a:lnTo>
                  <a:pt x="34886" y="15951"/>
                </a:lnTo>
                <a:lnTo>
                  <a:pt x="40741" y="13550"/>
                </a:lnTo>
                <a:lnTo>
                  <a:pt x="41262" y="6121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38"/>
                </a:moveTo>
                <a:lnTo>
                  <a:pt x="16685" y="19474"/>
                </a:lnTo>
                <a:lnTo>
                  <a:pt x="16339" y="20446"/>
                </a:lnTo>
                <a:lnTo>
                  <a:pt x="17005" y="19938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62" y="14037"/>
                </a:lnTo>
                <a:lnTo>
                  <a:pt x="30782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309"/>
                </a:lnTo>
                <a:lnTo>
                  <a:pt x="13893" y="15417"/>
                </a:lnTo>
                <a:lnTo>
                  <a:pt x="16685" y="19474"/>
                </a:lnTo>
                <a:lnTo>
                  <a:pt x="17970" y="15862"/>
                </a:lnTo>
                <a:lnTo>
                  <a:pt x="19215" y="15951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450148" y="609841"/>
            <a:ext cx="5041" cy="4952"/>
          </a:xfrm>
          <a:custGeom>
            <a:avLst/>
            <a:gdLst/>
            <a:ahLst/>
            <a:cxnLst/>
            <a:rect l="l" t="t" r="r" b="b"/>
            <a:pathLst>
              <a:path w="5041" h="4952">
                <a:moveTo>
                  <a:pt x="0" y="2032"/>
                </a:moveTo>
                <a:lnTo>
                  <a:pt x="3187" y="4952"/>
                </a:lnTo>
                <a:lnTo>
                  <a:pt x="5041" y="3009"/>
                </a:lnTo>
                <a:lnTo>
                  <a:pt x="1854" y="0"/>
                </a:lnTo>
                <a:lnTo>
                  <a:pt x="0" y="2032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06152" y="587159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44"/>
                </a:lnTo>
                <a:lnTo>
                  <a:pt x="25745" y="33045"/>
                </a:lnTo>
                <a:lnTo>
                  <a:pt x="28577" y="26403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30"/>
                </a:lnTo>
                <a:lnTo>
                  <a:pt x="10962" y="15062"/>
                </a:lnTo>
                <a:lnTo>
                  <a:pt x="10784" y="12496"/>
                </a:lnTo>
                <a:lnTo>
                  <a:pt x="12283" y="0"/>
                </a:lnTo>
                <a:lnTo>
                  <a:pt x="4930" y="2578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31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393290" y="597255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86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15150" y="697788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27"/>
                </a:moveTo>
                <a:lnTo>
                  <a:pt x="78749" y="46139"/>
                </a:lnTo>
                <a:lnTo>
                  <a:pt x="84591" y="49682"/>
                </a:lnTo>
                <a:lnTo>
                  <a:pt x="86636" y="54902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45"/>
                </a:lnTo>
                <a:lnTo>
                  <a:pt x="115941" y="60469"/>
                </a:lnTo>
                <a:lnTo>
                  <a:pt x="103164" y="60773"/>
                </a:lnTo>
                <a:lnTo>
                  <a:pt x="93100" y="56413"/>
                </a:lnTo>
                <a:lnTo>
                  <a:pt x="99653" y="45694"/>
                </a:lnTo>
                <a:lnTo>
                  <a:pt x="96466" y="37109"/>
                </a:lnTo>
                <a:lnTo>
                  <a:pt x="94688" y="32677"/>
                </a:lnTo>
                <a:lnTo>
                  <a:pt x="99209" y="32410"/>
                </a:lnTo>
                <a:lnTo>
                  <a:pt x="102574" y="30632"/>
                </a:lnTo>
                <a:lnTo>
                  <a:pt x="102308" y="27444"/>
                </a:lnTo>
                <a:lnTo>
                  <a:pt x="95932" y="20281"/>
                </a:lnTo>
                <a:lnTo>
                  <a:pt x="93634" y="19392"/>
                </a:lnTo>
                <a:lnTo>
                  <a:pt x="88846" y="17170"/>
                </a:lnTo>
                <a:lnTo>
                  <a:pt x="82826" y="14427"/>
                </a:lnTo>
                <a:lnTo>
                  <a:pt x="79283" y="10617"/>
                </a:lnTo>
                <a:lnTo>
                  <a:pt x="76717" y="8318"/>
                </a:lnTo>
                <a:lnTo>
                  <a:pt x="74317" y="5664"/>
                </a:lnTo>
                <a:lnTo>
                  <a:pt x="72285" y="2565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62"/>
                </a:lnTo>
                <a:lnTo>
                  <a:pt x="67941" y="16916"/>
                </a:lnTo>
                <a:lnTo>
                  <a:pt x="62606" y="19453"/>
                </a:lnTo>
                <a:lnTo>
                  <a:pt x="60418" y="24350"/>
                </a:lnTo>
                <a:lnTo>
                  <a:pt x="71307" y="34442"/>
                </a:lnTo>
                <a:lnTo>
                  <a:pt x="66728" y="40116"/>
                </a:lnTo>
                <a:lnTo>
                  <a:pt x="67026" y="41827"/>
                </a:lnTo>
                <a:close/>
              </a:path>
              <a:path w="120024" h="97955">
                <a:moveTo>
                  <a:pt x="79016" y="51536"/>
                </a:moveTo>
                <a:lnTo>
                  <a:pt x="72907" y="49682"/>
                </a:lnTo>
                <a:lnTo>
                  <a:pt x="68208" y="48615"/>
                </a:lnTo>
                <a:lnTo>
                  <a:pt x="67026" y="41827"/>
                </a:lnTo>
                <a:lnTo>
                  <a:pt x="65732" y="41351"/>
                </a:lnTo>
                <a:lnTo>
                  <a:pt x="66728" y="40116"/>
                </a:lnTo>
                <a:lnTo>
                  <a:pt x="66621" y="39497"/>
                </a:lnTo>
                <a:lnTo>
                  <a:pt x="63509" y="35775"/>
                </a:lnTo>
                <a:lnTo>
                  <a:pt x="63077" y="28867"/>
                </a:lnTo>
                <a:lnTo>
                  <a:pt x="61033" y="25501"/>
                </a:lnTo>
                <a:lnTo>
                  <a:pt x="58556" y="25946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50"/>
                </a:lnTo>
                <a:lnTo>
                  <a:pt x="48726" y="14071"/>
                </a:lnTo>
                <a:lnTo>
                  <a:pt x="45450" y="17259"/>
                </a:lnTo>
                <a:lnTo>
                  <a:pt x="47482" y="23380"/>
                </a:lnTo>
                <a:lnTo>
                  <a:pt x="46593" y="28155"/>
                </a:lnTo>
                <a:lnTo>
                  <a:pt x="42707" y="30810"/>
                </a:lnTo>
                <a:lnTo>
                  <a:pt x="35620" y="30632"/>
                </a:lnTo>
                <a:lnTo>
                  <a:pt x="33753" y="32232"/>
                </a:lnTo>
                <a:lnTo>
                  <a:pt x="32699" y="36131"/>
                </a:lnTo>
                <a:lnTo>
                  <a:pt x="38274" y="32588"/>
                </a:lnTo>
                <a:lnTo>
                  <a:pt x="49793" y="37109"/>
                </a:lnTo>
                <a:lnTo>
                  <a:pt x="55191" y="38519"/>
                </a:lnTo>
                <a:lnTo>
                  <a:pt x="59001" y="44627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06"/>
                </a:lnTo>
                <a:lnTo>
                  <a:pt x="42618" y="47472"/>
                </a:lnTo>
                <a:lnTo>
                  <a:pt x="27289" y="45872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13"/>
                </a:lnTo>
                <a:lnTo>
                  <a:pt x="13204" y="55524"/>
                </a:lnTo>
                <a:lnTo>
                  <a:pt x="15249" y="59778"/>
                </a:lnTo>
                <a:lnTo>
                  <a:pt x="14271" y="64300"/>
                </a:lnTo>
                <a:lnTo>
                  <a:pt x="15871" y="64998"/>
                </a:lnTo>
                <a:lnTo>
                  <a:pt x="2379" y="67274"/>
                </a:lnTo>
                <a:lnTo>
                  <a:pt x="0" y="70650"/>
                </a:lnTo>
                <a:lnTo>
                  <a:pt x="9140" y="78016"/>
                </a:lnTo>
                <a:lnTo>
                  <a:pt x="17014" y="81127"/>
                </a:lnTo>
                <a:lnTo>
                  <a:pt x="21536" y="78016"/>
                </a:lnTo>
                <a:lnTo>
                  <a:pt x="22856" y="82448"/>
                </a:lnTo>
                <a:lnTo>
                  <a:pt x="27111" y="82448"/>
                </a:lnTo>
                <a:lnTo>
                  <a:pt x="23923" y="97955"/>
                </a:lnTo>
                <a:lnTo>
                  <a:pt x="32254" y="96621"/>
                </a:lnTo>
                <a:lnTo>
                  <a:pt x="42173" y="93967"/>
                </a:lnTo>
                <a:lnTo>
                  <a:pt x="42351" y="88734"/>
                </a:lnTo>
                <a:lnTo>
                  <a:pt x="51558" y="90779"/>
                </a:lnTo>
                <a:lnTo>
                  <a:pt x="50936" y="79527"/>
                </a:lnTo>
                <a:lnTo>
                  <a:pt x="50047" y="74396"/>
                </a:lnTo>
                <a:lnTo>
                  <a:pt x="60588" y="78905"/>
                </a:lnTo>
                <a:lnTo>
                  <a:pt x="56778" y="64731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10"/>
                </a:lnTo>
                <a:lnTo>
                  <a:pt x="57845" y="65887"/>
                </a:lnTo>
                <a:lnTo>
                  <a:pt x="60321" y="68986"/>
                </a:lnTo>
                <a:lnTo>
                  <a:pt x="67764" y="73952"/>
                </a:lnTo>
                <a:lnTo>
                  <a:pt x="72018" y="68986"/>
                </a:lnTo>
                <a:lnTo>
                  <a:pt x="74939" y="63144"/>
                </a:lnTo>
                <a:lnTo>
                  <a:pt x="67941" y="62077"/>
                </a:lnTo>
                <a:lnTo>
                  <a:pt x="65465" y="59334"/>
                </a:lnTo>
                <a:lnTo>
                  <a:pt x="68208" y="55791"/>
                </a:lnTo>
                <a:lnTo>
                  <a:pt x="75117" y="58000"/>
                </a:lnTo>
                <a:lnTo>
                  <a:pt x="88312" y="63588"/>
                </a:lnTo>
                <a:lnTo>
                  <a:pt x="86636" y="54902"/>
                </a:lnTo>
                <a:lnTo>
                  <a:pt x="79016" y="5153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17724" y="757834"/>
            <a:ext cx="17449" cy="16205"/>
          </a:xfrm>
          <a:custGeom>
            <a:avLst/>
            <a:gdLst/>
            <a:ahLst/>
            <a:cxnLst/>
            <a:rect l="l" t="t" r="r" b="b"/>
            <a:pathLst>
              <a:path w="17449" h="16205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05">
                <a:moveTo>
                  <a:pt x="10896" y="-622"/>
                </a:moveTo>
                <a:lnTo>
                  <a:pt x="4076" y="-3454"/>
                </a:lnTo>
                <a:lnTo>
                  <a:pt x="1333" y="-2743"/>
                </a:lnTo>
                <a:lnTo>
                  <a:pt x="0" y="-622"/>
                </a:lnTo>
                <a:lnTo>
                  <a:pt x="4432" y="266"/>
                </a:lnTo>
                <a:lnTo>
                  <a:pt x="10363" y="800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30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38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73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19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65197" y="758990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54"/>
                </a:lnTo>
                <a:lnTo>
                  <a:pt x="32778" y="1943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400"/>
                </a:moveTo>
                <a:lnTo>
                  <a:pt x="6210" y="520"/>
                </a:lnTo>
                <a:lnTo>
                  <a:pt x="6730" y="3543"/>
                </a:lnTo>
                <a:lnTo>
                  <a:pt x="10540" y="17703"/>
                </a:lnTo>
                <a:lnTo>
                  <a:pt x="0" y="13195"/>
                </a:lnTo>
                <a:lnTo>
                  <a:pt x="888" y="18326"/>
                </a:lnTo>
                <a:lnTo>
                  <a:pt x="2933" y="19215"/>
                </a:lnTo>
                <a:lnTo>
                  <a:pt x="18570" y="23487"/>
                </a:lnTo>
                <a:lnTo>
                  <a:pt x="28045" y="24400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38"/>
                </a:lnTo>
                <a:lnTo>
                  <a:pt x="50050" y="9029"/>
                </a:lnTo>
                <a:lnTo>
                  <a:pt x="56514" y="9029"/>
                </a:lnTo>
                <a:lnTo>
                  <a:pt x="59435" y="8674"/>
                </a:lnTo>
                <a:lnTo>
                  <a:pt x="62534" y="10274"/>
                </a:lnTo>
                <a:lnTo>
                  <a:pt x="64922" y="12217"/>
                </a:lnTo>
                <a:lnTo>
                  <a:pt x="68021" y="10794"/>
                </a:lnTo>
                <a:lnTo>
                  <a:pt x="68465" y="7175"/>
                </a:lnTo>
                <a:lnTo>
                  <a:pt x="68110" y="6286"/>
                </a:lnTo>
                <a:lnTo>
                  <a:pt x="50808" y="4601"/>
                </a:lnTo>
                <a:lnTo>
                  <a:pt x="39367" y="2615"/>
                </a:lnTo>
                <a:lnTo>
                  <a:pt x="36588" y="1676"/>
                </a:lnTo>
                <a:lnTo>
                  <a:pt x="35699" y="1320"/>
                </a:lnTo>
                <a:lnTo>
                  <a:pt x="32334" y="0"/>
                </a:lnTo>
                <a:lnTo>
                  <a:pt x="32778" y="1943"/>
                </a:lnTo>
                <a:lnTo>
                  <a:pt x="30111" y="1854"/>
                </a:lnTo>
                <a:lnTo>
                  <a:pt x="28257" y="177"/>
                </a:lnTo>
                <a:lnTo>
                  <a:pt x="25247" y="-711"/>
                </a:lnTo>
                <a:lnTo>
                  <a:pt x="23558" y="-977"/>
                </a:lnTo>
                <a:lnTo>
                  <a:pt x="20548" y="-1333"/>
                </a:lnTo>
                <a:lnTo>
                  <a:pt x="16916" y="-1689"/>
                </a:lnTo>
                <a:lnTo>
                  <a:pt x="17894" y="876"/>
                </a:lnTo>
                <a:lnTo>
                  <a:pt x="24891" y="1943"/>
                </a:lnTo>
                <a:lnTo>
                  <a:pt x="21970" y="7785"/>
                </a:lnTo>
                <a:lnTo>
                  <a:pt x="17716" y="12750"/>
                </a:lnTo>
                <a:lnTo>
                  <a:pt x="10274" y="7785"/>
                </a:lnTo>
                <a:lnTo>
                  <a:pt x="7797" y="4686"/>
                </a:lnTo>
                <a:lnTo>
                  <a:pt x="13030" y="609"/>
                </a:lnTo>
                <a:lnTo>
                  <a:pt x="12585" y="-2133"/>
                </a:lnTo>
                <a:lnTo>
                  <a:pt x="8686" y="-240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09838" y="748004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32"/>
                </a:moveTo>
                <a:lnTo>
                  <a:pt x="9042" y="3454"/>
                </a:lnTo>
                <a:lnTo>
                  <a:pt x="8508" y="711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42"/>
                </a:lnTo>
                <a:lnTo>
                  <a:pt x="4165" y="8318"/>
                </a:lnTo>
                <a:lnTo>
                  <a:pt x="4610" y="7264"/>
                </a:lnTo>
                <a:lnTo>
                  <a:pt x="5841" y="44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524722" y="788479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28689" y="7619"/>
                </a:moveTo>
                <a:lnTo>
                  <a:pt x="24447" y="7175"/>
                </a:lnTo>
                <a:lnTo>
                  <a:pt x="18237" y="11683"/>
                </a:lnTo>
                <a:lnTo>
                  <a:pt x="12839" y="16916"/>
                </a:lnTo>
                <a:lnTo>
                  <a:pt x="355" y="21526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5"/>
                </a:lnTo>
                <a:lnTo>
                  <a:pt x="39230" y="19926"/>
                </a:lnTo>
                <a:lnTo>
                  <a:pt x="42951" y="11429"/>
                </a:lnTo>
                <a:lnTo>
                  <a:pt x="51714" y="8407"/>
                </a:lnTo>
                <a:lnTo>
                  <a:pt x="59067" y="7531"/>
                </a:lnTo>
                <a:lnTo>
                  <a:pt x="67398" y="1155"/>
                </a:lnTo>
                <a:lnTo>
                  <a:pt x="64388" y="2031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92477" y="767664"/>
            <a:ext cx="54648" cy="40778"/>
          </a:xfrm>
          <a:custGeom>
            <a:avLst/>
            <a:gdLst/>
            <a:ahLst/>
            <a:cxnLst/>
            <a:rect l="l" t="t" r="r" b="b"/>
            <a:pathLst>
              <a:path w="54648" h="40778">
                <a:moveTo>
                  <a:pt x="9309" y="15849"/>
                </a:moveTo>
                <a:lnTo>
                  <a:pt x="1155" y="15671"/>
                </a:lnTo>
                <a:lnTo>
                  <a:pt x="1155" y="21526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31" y="37475"/>
                </a:lnTo>
                <a:lnTo>
                  <a:pt x="30244" y="40778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93"/>
                </a:lnTo>
                <a:lnTo>
                  <a:pt x="52438" y="21526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64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513914" y="741006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96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807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77427" y="743661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4"/>
                </a:lnTo>
                <a:lnTo>
                  <a:pt x="36261" y="17109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95"/>
                </a:lnTo>
                <a:lnTo>
                  <a:pt x="37408" y="14767"/>
                </a:lnTo>
                <a:lnTo>
                  <a:pt x="30330" y="13058"/>
                </a:lnTo>
                <a:lnTo>
                  <a:pt x="16282" y="8317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520023" y="743750"/>
            <a:ext cx="8064" cy="10896"/>
          </a:xfrm>
          <a:custGeom>
            <a:avLst/>
            <a:gdLst/>
            <a:ahLst/>
            <a:cxnLst/>
            <a:rect l="l" t="t" r="r" b="b"/>
            <a:pathLst>
              <a:path w="8064" h="10896">
                <a:moveTo>
                  <a:pt x="177" y="4076"/>
                </a:moveTo>
                <a:lnTo>
                  <a:pt x="1422" y="8940"/>
                </a:lnTo>
                <a:lnTo>
                  <a:pt x="3898" y="9652"/>
                </a:lnTo>
                <a:lnTo>
                  <a:pt x="8064" y="10896"/>
                </a:lnTo>
                <a:lnTo>
                  <a:pt x="6375" y="7620"/>
                </a:lnTo>
                <a:lnTo>
                  <a:pt x="3543" y="5664"/>
                </a:lnTo>
                <a:lnTo>
                  <a:pt x="3009" y="1244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532952" y="787501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517458" y="796886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20"/>
                </a:lnTo>
                <a:lnTo>
                  <a:pt x="3632" y="8775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94166" y="76908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81"/>
                </a:lnTo>
                <a:lnTo>
                  <a:pt x="7962" y="16116"/>
                </a:lnTo>
                <a:lnTo>
                  <a:pt x="3632" y="14427"/>
                </a:lnTo>
                <a:lnTo>
                  <a:pt x="1943" y="18681"/>
                </a:lnTo>
                <a:lnTo>
                  <a:pt x="0" y="28600"/>
                </a:lnTo>
                <a:lnTo>
                  <a:pt x="16471" y="24523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61"/>
                </a:lnTo>
                <a:lnTo>
                  <a:pt x="47917" y="11150"/>
                </a:lnTo>
                <a:lnTo>
                  <a:pt x="46672" y="7785"/>
                </a:lnTo>
                <a:lnTo>
                  <a:pt x="45516" y="4508"/>
                </a:lnTo>
                <a:lnTo>
                  <a:pt x="41973" y="1409"/>
                </a:lnTo>
                <a:lnTo>
                  <a:pt x="38265" y="2921"/>
                </a:lnTo>
                <a:lnTo>
                  <a:pt x="35420" y="1943"/>
                </a:lnTo>
                <a:lnTo>
                  <a:pt x="32410" y="0"/>
                </a:lnTo>
                <a:lnTo>
                  <a:pt x="26034" y="609"/>
                </a:lnTo>
                <a:lnTo>
                  <a:pt x="21259" y="3365"/>
                </a:lnTo>
                <a:lnTo>
                  <a:pt x="23202" y="7696"/>
                </a:lnTo>
                <a:lnTo>
                  <a:pt x="20281" y="5308"/>
                </a:lnTo>
                <a:lnTo>
                  <a:pt x="11861" y="7785"/>
                </a:lnTo>
                <a:lnTo>
                  <a:pt x="4076" y="10706"/>
                </a:lnTo>
                <a:lnTo>
                  <a:pt x="8940" y="14249"/>
                </a:lnTo>
                <a:lnTo>
                  <a:pt x="13639" y="17360"/>
                </a:lnTo>
                <a:lnTo>
                  <a:pt x="22936" y="15671"/>
                </a:lnTo>
                <a:lnTo>
                  <a:pt x="17716" y="15760"/>
                </a:lnTo>
                <a:lnTo>
                  <a:pt x="13550" y="11061"/>
                </a:lnTo>
                <a:lnTo>
                  <a:pt x="19570" y="8496"/>
                </a:lnTo>
                <a:lnTo>
                  <a:pt x="28600" y="11861"/>
                </a:lnTo>
                <a:lnTo>
                  <a:pt x="31089" y="11061"/>
                </a:lnTo>
                <a:lnTo>
                  <a:pt x="31965" y="6286"/>
                </a:lnTo>
                <a:lnTo>
                  <a:pt x="26657" y="5041"/>
                </a:lnTo>
                <a:lnTo>
                  <a:pt x="33566" y="3098"/>
                </a:lnTo>
                <a:lnTo>
                  <a:pt x="43929" y="3810"/>
                </a:lnTo>
                <a:lnTo>
                  <a:pt x="40919" y="6286"/>
                </a:lnTo>
                <a:lnTo>
                  <a:pt x="34544" y="10706"/>
                </a:lnTo>
                <a:lnTo>
                  <a:pt x="28778" y="16027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32253" y="789279"/>
            <a:ext cx="56235" cy="24256"/>
          </a:xfrm>
          <a:custGeom>
            <a:avLst/>
            <a:gdLst/>
            <a:ahLst/>
            <a:cxnLst/>
            <a:rect l="l" t="t" r="r" b="b"/>
            <a:pathLst>
              <a:path w="56235" h="24256">
                <a:moveTo>
                  <a:pt x="55524" y="0"/>
                </a:moveTo>
                <a:lnTo>
                  <a:pt x="52781" y="177"/>
                </a:lnTo>
                <a:lnTo>
                  <a:pt x="48082" y="1587"/>
                </a:lnTo>
                <a:lnTo>
                  <a:pt x="44183" y="2920"/>
                </a:lnTo>
                <a:lnTo>
                  <a:pt x="38785" y="4241"/>
                </a:lnTo>
                <a:lnTo>
                  <a:pt x="32765" y="4508"/>
                </a:lnTo>
                <a:lnTo>
                  <a:pt x="30721" y="5219"/>
                </a:lnTo>
                <a:lnTo>
                  <a:pt x="26212" y="6997"/>
                </a:lnTo>
                <a:lnTo>
                  <a:pt x="20802" y="10617"/>
                </a:lnTo>
                <a:lnTo>
                  <a:pt x="10795" y="11683"/>
                </a:lnTo>
                <a:lnTo>
                  <a:pt x="0" y="19837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56"/>
                </a:lnTo>
                <a:lnTo>
                  <a:pt x="26301" y="22669"/>
                </a:lnTo>
                <a:lnTo>
                  <a:pt x="30200" y="13639"/>
                </a:lnTo>
                <a:lnTo>
                  <a:pt x="32588" y="8318"/>
                </a:lnTo>
                <a:lnTo>
                  <a:pt x="40906" y="4864"/>
                </a:lnTo>
                <a:lnTo>
                  <a:pt x="47904" y="4241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52180" y="737908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10795" y="21259"/>
                </a:moveTo>
                <a:lnTo>
                  <a:pt x="10795" y="24002"/>
                </a:lnTo>
                <a:lnTo>
                  <a:pt x="15227" y="24180"/>
                </a:lnTo>
                <a:lnTo>
                  <a:pt x="16116" y="24269"/>
                </a:lnTo>
                <a:lnTo>
                  <a:pt x="20891" y="31000"/>
                </a:lnTo>
                <a:lnTo>
                  <a:pt x="26116" y="32278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91"/>
                </a:lnTo>
                <a:lnTo>
                  <a:pt x="15227" y="21424"/>
                </a:lnTo>
                <a:lnTo>
                  <a:pt x="14249" y="21170"/>
                </a:lnTo>
                <a:lnTo>
                  <a:pt x="10795" y="21259"/>
                </a:lnTo>
                <a:close/>
              </a:path>
              <a:path w="26657" h="35953">
                <a:moveTo>
                  <a:pt x="9207" y="21170"/>
                </a:moveTo>
                <a:lnTo>
                  <a:pt x="10795" y="355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26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70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89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99"/>
                </a:lnTo>
                <a:lnTo>
                  <a:pt x="10795" y="34721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810"/>
                </a:lnTo>
                <a:lnTo>
                  <a:pt x="26164" y="32367"/>
                </a:lnTo>
                <a:lnTo>
                  <a:pt x="21513" y="31965"/>
                </a:lnTo>
                <a:lnTo>
                  <a:pt x="15227" y="31000"/>
                </a:lnTo>
                <a:lnTo>
                  <a:pt x="13817" y="30734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901"/>
                </a:lnTo>
                <a:lnTo>
                  <a:pt x="2921" y="26746"/>
                </a:lnTo>
                <a:lnTo>
                  <a:pt x="4064" y="24180"/>
                </a:lnTo>
                <a:lnTo>
                  <a:pt x="2832" y="26035"/>
                </a:lnTo>
                <a:close/>
              </a:path>
              <a:path w="26657" h="35953">
                <a:moveTo>
                  <a:pt x="13995" y="17272"/>
                </a:moveTo>
                <a:lnTo>
                  <a:pt x="14782" y="14262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66"/>
                </a:lnTo>
                <a:lnTo>
                  <a:pt x="11772" y="0"/>
                </a:lnTo>
                <a:lnTo>
                  <a:pt x="10795" y="355"/>
                </a:lnTo>
                <a:lnTo>
                  <a:pt x="9207" y="21170"/>
                </a:lnTo>
                <a:lnTo>
                  <a:pt x="7340" y="23914"/>
                </a:lnTo>
                <a:lnTo>
                  <a:pt x="10795" y="24002"/>
                </a:lnTo>
                <a:lnTo>
                  <a:pt x="10795" y="21259"/>
                </a:lnTo>
                <a:lnTo>
                  <a:pt x="15138" y="21082"/>
                </a:lnTo>
                <a:lnTo>
                  <a:pt x="13995" y="17272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6" y="32278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36317" y="734720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1008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8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50"/>
                </a:lnTo>
                <a:lnTo>
                  <a:pt x="20904" y="46405"/>
                </a:lnTo>
                <a:lnTo>
                  <a:pt x="18605" y="38176"/>
                </a:lnTo>
                <a:lnTo>
                  <a:pt x="18516" y="37998"/>
                </a:lnTo>
                <a:lnTo>
                  <a:pt x="17183" y="34455"/>
                </a:lnTo>
                <a:lnTo>
                  <a:pt x="13550" y="32588"/>
                </a:lnTo>
                <a:lnTo>
                  <a:pt x="19019" y="28564"/>
                </a:lnTo>
                <a:lnTo>
                  <a:pt x="22534" y="18221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809"/>
                </a:lnTo>
                <a:lnTo>
                  <a:pt x="30289" y="1587"/>
                </a:lnTo>
                <a:lnTo>
                  <a:pt x="33223" y="4952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45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69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32"/>
                </a:lnTo>
                <a:lnTo>
                  <a:pt x="35877" y="1142"/>
                </a:lnTo>
                <a:lnTo>
                  <a:pt x="29946" y="0"/>
                </a:lnTo>
                <a:lnTo>
                  <a:pt x="25781" y="800"/>
                </a:lnTo>
                <a:lnTo>
                  <a:pt x="22771" y="2298"/>
                </a:lnTo>
                <a:lnTo>
                  <a:pt x="19583" y="2031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19"/>
                </a:lnTo>
                <a:lnTo>
                  <a:pt x="11874" y="12750"/>
                </a:lnTo>
                <a:lnTo>
                  <a:pt x="10274" y="14439"/>
                </a:lnTo>
                <a:lnTo>
                  <a:pt x="7708" y="17627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48"/>
                </a:lnTo>
                <a:lnTo>
                  <a:pt x="711" y="25857"/>
                </a:lnTo>
                <a:lnTo>
                  <a:pt x="1689" y="27901"/>
                </a:lnTo>
                <a:lnTo>
                  <a:pt x="4699" y="32943"/>
                </a:lnTo>
                <a:lnTo>
                  <a:pt x="9918" y="34188"/>
                </a:lnTo>
                <a:lnTo>
                  <a:pt x="10185" y="34277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72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31009" y="751903"/>
            <a:ext cx="55270" cy="41196"/>
          </a:xfrm>
          <a:custGeom>
            <a:avLst/>
            <a:gdLst/>
            <a:ahLst/>
            <a:cxnLst/>
            <a:rect l="l" t="t" r="r" b="b"/>
            <a:pathLst>
              <a:path w="55270" h="41196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78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94"/>
                </a:lnTo>
                <a:lnTo>
                  <a:pt x="15494" y="17094"/>
                </a:lnTo>
                <a:lnTo>
                  <a:pt x="15227" y="17005"/>
                </a:lnTo>
                <a:lnTo>
                  <a:pt x="10007" y="15760"/>
                </a:lnTo>
                <a:lnTo>
                  <a:pt x="6997" y="10718"/>
                </a:lnTo>
                <a:lnTo>
                  <a:pt x="6019" y="8674"/>
                </a:lnTo>
                <a:lnTo>
                  <a:pt x="5308" y="4165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19"/>
                </a:lnTo>
                <a:lnTo>
                  <a:pt x="40355" y="41196"/>
                </a:lnTo>
                <a:lnTo>
                  <a:pt x="52427" y="37817"/>
                </a:lnTo>
                <a:lnTo>
                  <a:pt x="55270" y="36576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58911" y="772718"/>
            <a:ext cx="20815" cy="11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52967" y="761733"/>
            <a:ext cx="25869" cy="8585"/>
          </a:xfrm>
          <a:custGeom>
            <a:avLst/>
            <a:gdLst/>
            <a:ahLst/>
            <a:cxnLst/>
            <a:rect l="l" t="t" r="r" b="b"/>
            <a:pathLst>
              <a:path w="25869" h="8585">
                <a:moveTo>
                  <a:pt x="16274" y="7419"/>
                </a:moveTo>
                <a:lnTo>
                  <a:pt x="25869" y="8585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32"/>
                </a:lnTo>
                <a:lnTo>
                  <a:pt x="0" y="4076"/>
                </a:lnTo>
                <a:lnTo>
                  <a:pt x="16274" y="74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54300" y="762533"/>
            <a:ext cx="20281" cy="5664"/>
          </a:xfrm>
          <a:custGeom>
            <a:avLst/>
            <a:gdLst/>
            <a:ahLst/>
            <a:cxnLst/>
            <a:rect l="l" t="t" r="r" b="b"/>
            <a:pathLst>
              <a:path w="20281" h="5664">
                <a:moveTo>
                  <a:pt x="8851" y="1142"/>
                </a:moveTo>
                <a:lnTo>
                  <a:pt x="1765" y="0"/>
                </a:lnTo>
                <a:lnTo>
                  <a:pt x="0" y="1943"/>
                </a:lnTo>
                <a:lnTo>
                  <a:pt x="6908" y="3619"/>
                </a:lnTo>
                <a:lnTo>
                  <a:pt x="20281" y="5664"/>
                </a:lnTo>
                <a:lnTo>
                  <a:pt x="17183" y="3543"/>
                </a:lnTo>
                <a:lnTo>
                  <a:pt x="15240" y="1231"/>
                </a:lnTo>
                <a:lnTo>
                  <a:pt x="8851" y="11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480526" y="703630"/>
            <a:ext cx="30556" cy="52260"/>
          </a:xfrm>
          <a:custGeom>
            <a:avLst/>
            <a:gdLst/>
            <a:ahLst/>
            <a:cxnLst/>
            <a:rect l="l" t="t" r="r" b="b"/>
            <a:pathLst>
              <a:path w="30556" h="52260">
                <a:moveTo>
                  <a:pt x="8140" y="28524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60"/>
                </a:lnTo>
                <a:lnTo>
                  <a:pt x="23202" y="38176"/>
                </a:lnTo>
                <a:lnTo>
                  <a:pt x="26568" y="38620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79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6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63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2" y="18929"/>
                </a:lnTo>
                <a:lnTo>
                  <a:pt x="3037" y="22097"/>
                </a:lnTo>
                <a:lnTo>
                  <a:pt x="8140" y="28524"/>
                </a:lnTo>
                <a:close/>
              </a:path>
              <a:path w="30556" h="52260">
                <a:moveTo>
                  <a:pt x="4036" y="18711"/>
                </a:moveTo>
                <a:lnTo>
                  <a:pt x="3632" y="18427"/>
                </a:lnTo>
                <a:lnTo>
                  <a:pt x="3972" y="18929"/>
                </a:lnTo>
                <a:lnTo>
                  <a:pt x="4036" y="18711"/>
                </a:lnTo>
                <a:close/>
              </a:path>
              <a:path w="30556" h="52260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6" y="18711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445538" y="779005"/>
            <a:ext cx="9918" cy="15494"/>
          </a:xfrm>
          <a:custGeom>
            <a:avLst/>
            <a:gdLst/>
            <a:ahLst/>
            <a:cxnLst/>
            <a:rect l="l" t="t" r="r" b="b"/>
            <a:pathLst>
              <a:path w="9918" h="15494">
                <a:moveTo>
                  <a:pt x="0" y="10617"/>
                </a:moveTo>
                <a:lnTo>
                  <a:pt x="3098" y="15494"/>
                </a:lnTo>
                <a:lnTo>
                  <a:pt x="6730" y="11684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62"/>
                </a:lnTo>
                <a:lnTo>
                  <a:pt x="0" y="10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409851" y="708228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42"/>
                </a:moveTo>
                <a:lnTo>
                  <a:pt x="14693" y="2666"/>
                </a:lnTo>
                <a:lnTo>
                  <a:pt x="9385" y="3987"/>
                </a:lnTo>
                <a:lnTo>
                  <a:pt x="0" y="0"/>
                </a:lnTo>
                <a:lnTo>
                  <a:pt x="3009" y="9931"/>
                </a:lnTo>
                <a:lnTo>
                  <a:pt x="1231" y="18072"/>
                </a:lnTo>
                <a:lnTo>
                  <a:pt x="10896" y="13296"/>
                </a:lnTo>
                <a:lnTo>
                  <a:pt x="12395" y="16128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52"/>
                </a:lnTo>
                <a:lnTo>
                  <a:pt x="13195" y="984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412772" y="713282"/>
            <a:ext cx="11861" cy="8153"/>
          </a:xfrm>
          <a:custGeom>
            <a:avLst/>
            <a:gdLst/>
            <a:ahLst/>
            <a:cxnLst/>
            <a:rect l="l" t="t" r="r" b="b"/>
            <a:pathLst>
              <a:path w="11861" h="8153">
                <a:moveTo>
                  <a:pt x="6019" y="2476"/>
                </a:moveTo>
                <a:lnTo>
                  <a:pt x="1600" y="5054"/>
                </a:lnTo>
                <a:lnTo>
                  <a:pt x="0" y="7975"/>
                </a:lnTo>
                <a:lnTo>
                  <a:pt x="4787" y="8153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412949" y="711339"/>
            <a:ext cx="4432" cy="5397"/>
          </a:xfrm>
          <a:custGeom>
            <a:avLst/>
            <a:gdLst/>
            <a:ahLst/>
            <a:cxnLst/>
            <a:rect l="l" t="t" r="r" b="b"/>
            <a:pathLst>
              <a:path w="4432" h="5397">
                <a:moveTo>
                  <a:pt x="533" y="5397"/>
                </a:moveTo>
                <a:lnTo>
                  <a:pt x="4254" y="5041"/>
                </a:lnTo>
                <a:lnTo>
                  <a:pt x="4432" y="1765"/>
                </a:lnTo>
                <a:lnTo>
                  <a:pt x="4165" y="0"/>
                </a:lnTo>
                <a:lnTo>
                  <a:pt x="1422" y="1676"/>
                </a:lnTo>
                <a:lnTo>
                  <a:pt x="0" y="2476"/>
                </a:lnTo>
                <a:lnTo>
                  <a:pt x="533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448281" y="729043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596" y="3358"/>
                </a:moveTo>
                <a:lnTo>
                  <a:pt x="5830" y="33"/>
                </a:lnTo>
                <a:lnTo>
                  <a:pt x="1155" y="0"/>
                </a:lnTo>
                <a:lnTo>
                  <a:pt x="0" y="3022"/>
                </a:lnTo>
                <a:lnTo>
                  <a:pt x="15188" y="4464"/>
                </a:lnTo>
                <a:lnTo>
                  <a:pt x="26273" y="11706"/>
                </a:lnTo>
                <a:lnTo>
                  <a:pt x="30035" y="15417"/>
                </a:lnTo>
                <a:lnTo>
                  <a:pt x="18596" y="33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475294" y="761199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800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479904" y="766152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59000" y="772096"/>
            <a:ext cx="7442" cy="12306"/>
          </a:xfrm>
          <a:custGeom>
            <a:avLst/>
            <a:gdLst/>
            <a:ahLst/>
            <a:cxnLst/>
            <a:rect l="l" t="t" r="r" b="b"/>
            <a:pathLst>
              <a:path w="7442" h="12306">
                <a:moveTo>
                  <a:pt x="1600" y="0"/>
                </a:moveTo>
                <a:lnTo>
                  <a:pt x="0" y="6464"/>
                </a:lnTo>
                <a:lnTo>
                  <a:pt x="2044" y="12306"/>
                </a:lnTo>
                <a:lnTo>
                  <a:pt x="7442" y="8496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16848" y="742238"/>
            <a:ext cx="61023" cy="38382"/>
          </a:xfrm>
          <a:custGeom>
            <a:avLst/>
            <a:gdLst/>
            <a:ahLst/>
            <a:cxnLst/>
            <a:rect l="l" t="t" r="r" b="b"/>
            <a:pathLst>
              <a:path w="61023" h="38382">
                <a:moveTo>
                  <a:pt x="32499" y="3987"/>
                </a:moveTo>
                <a:lnTo>
                  <a:pt x="26212" y="8509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20"/>
                </a:lnTo>
                <a:lnTo>
                  <a:pt x="33388" y="7619"/>
                </a:lnTo>
                <a:lnTo>
                  <a:pt x="37020" y="6476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90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304"/>
                </a:lnTo>
                <a:lnTo>
                  <a:pt x="0" y="26492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45" y="38080"/>
                </a:lnTo>
                <a:lnTo>
                  <a:pt x="29270" y="38382"/>
                </a:lnTo>
                <a:lnTo>
                  <a:pt x="34099" y="24714"/>
                </a:lnTo>
                <a:lnTo>
                  <a:pt x="40119" y="33223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42"/>
                </a:lnTo>
                <a:lnTo>
                  <a:pt x="55168" y="6476"/>
                </a:lnTo>
                <a:lnTo>
                  <a:pt x="61023" y="5854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82">
                <a:moveTo>
                  <a:pt x="14516" y="20192"/>
                </a:moveTo>
                <a:lnTo>
                  <a:pt x="16116" y="22860"/>
                </a:lnTo>
                <a:lnTo>
                  <a:pt x="18326" y="26225"/>
                </a:lnTo>
                <a:lnTo>
                  <a:pt x="26212" y="22415"/>
                </a:lnTo>
                <a:lnTo>
                  <a:pt x="24180" y="19494"/>
                </a:lnTo>
                <a:lnTo>
                  <a:pt x="17716" y="19761"/>
                </a:lnTo>
                <a:lnTo>
                  <a:pt x="19037" y="16128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73"/>
                </a:lnTo>
                <a:lnTo>
                  <a:pt x="14516" y="20192"/>
                </a:lnTo>
                <a:close/>
              </a:path>
              <a:path w="61023" h="38382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371319" y="718591"/>
            <a:ext cx="56680" cy="33400"/>
          </a:xfrm>
          <a:custGeom>
            <a:avLst/>
            <a:gdLst/>
            <a:ahLst/>
            <a:cxnLst/>
            <a:rect l="l" t="t" r="r" b="b"/>
            <a:pathLst>
              <a:path w="56680" h="33400">
                <a:moveTo>
                  <a:pt x="51371" y="15773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304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47"/>
                </a:lnTo>
                <a:lnTo>
                  <a:pt x="20370" y="27546"/>
                </a:lnTo>
                <a:lnTo>
                  <a:pt x="23025" y="22504"/>
                </a:lnTo>
                <a:lnTo>
                  <a:pt x="25425" y="22948"/>
                </a:lnTo>
                <a:lnTo>
                  <a:pt x="26212" y="33400"/>
                </a:lnTo>
                <a:lnTo>
                  <a:pt x="34721" y="28168"/>
                </a:lnTo>
                <a:lnTo>
                  <a:pt x="47561" y="22771"/>
                </a:lnTo>
                <a:lnTo>
                  <a:pt x="56680" y="15773"/>
                </a:lnTo>
                <a:lnTo>
                  <a:pt x="55803" y="12852"/>
                </a:lnTo>
                <a:lnTo>
                  <a:pt x="52082" y="12496"/>
                </a:lnTo>
                <a:lnTo>
                  <a:pt x="49250" y="13030"/>
                </a:lnTo>
                <a:lnTo>
                  <a:pt x="45974" y="14084"/>
                </a:lnTo>
                <a:lnTo>
                  <a:pt x="42875" y="12407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67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42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30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95"/>
                </a:lnTo>
                <a:lnTo>
                  <a:pt x="34277" y="12763"/>
                </a:lnTo>
                <a:lnTo>
                  <a:pt x="41275" y="15595"/>
                </a:lnTo>
                <a:lnTo>
                  <a:pt x="51371" y="15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371319" y="712927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605"/>
                </a:moveTo>
                <a:lnTo>
                  <a:pt x="926" y="16127"/>
                </a:lnTo>
                <a:lnTo>
                  <a:pt x="0" y="20815"/>
                </a:lnTo>
                <a:lnTo>
                  <a:pt x="6258" y="20714"/>
                </a:lnTo>
                <a:lnTo>
                  <a:pt x="1333" y="18605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96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31"/>
                </a:lnTo>
                <a:lnTo>
                  <a:pt x="15951" y="38976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20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51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92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95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20"/>
                </a:lnTo>
                <a:lnTo>
                  <a:pt x="29324" y="12484"/>
                </a:lnTo>
                <a:lnTo>
                  <a:pt x="31267" y="8864"/>
                </a:lnTo>
                <a:lnTo>
                  <a:pt x="34455" y="10540"/>
                </a:lnTo>
                <a:lnTo>
                  <a:pt x="41186" y="12573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94"/>
                </a:lnTo>
                <a:lnTo>
                  <a:pt x="52082" y="18161"/>
                </a:lnTo>
                <a:lnTo>
                  <a:pt x="54458" y="18387"/>
                </a:lnTo>
                <a:lnTo>
                  <a:pt x="55803" y="18516"/>
                </a:lnTo>
                <a:lnTo>
                  <a:pt x="56680" y="21437"/>
                </a:lnTo>
                <a:lnTo>
                  <a:pt x="47561" y="28435"/>
                </a:lnTo>
                <a:lnTo>
                  <a:pt x="40185" y="31535"/>
                </a:lnTo>
                <a:lnTo>
                  <a:pt x="34721" y="33832"/>
                </a:lnTo>
                <a:lnTo>
                  <a:pt x="31889" y="35521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13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58" y="20714"/>
                </a:lnTo>
                <a:lnTo>
                  <a:pt x="8775" y="21793"/>
                </a:lnTo>
                <a:lnTo>
                  <a:pt x="8064" y="23647"/>
                </a:lnTo>
                <a:lnTo>
                  <a:pt x="0" y="25692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9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7"/>
                </a:lnTo>
                <a:lnTo>
                  <a:pt x="2222" y="9563"/>
                </a:lnTo>
                <a:lnTo>
                  <a:pt x="6791" y="13692"/>
                </a:lnTo>
                <a:lnTo>
                  <a:pt x="18910" y="20509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68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27"/>
                </a:lnTo>
                <a:lnTo>
                  <a:pt x="37020" y="22059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30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506"/>
                </a:lnTo>
                <a:lnTo>
                  <a:pt x="12639" y="8849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0" y="11650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576087" y="750836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600"/>
                </a:moveTo>
                <a:lnTo>
                  <a:pt x="13646" y="0"/>
                </a:lnTo>
                <a:lnTo>
                  <a:pt x="10890" y="1689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60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588400" y="350786"/>
            <a:ext cx="14795" cy="14427"/>
          </a:xfrm>
          <a:custGeom>
            <a:avLst/>
            <a:gdLst/>
            <a:ahLst/>
            <a:cxnLst/>
            <a:rect l="l" t="t" r="r" b="b"/>
            <a:pathLst>
              <a:path w="14795" h="14427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39"/>
                </a:lnTo>
                <a:lnTo>
                  <a:pt x="3276" y="14427"/>
                </a:lnTo>
                <a:lnTo>
                  <a:pt x="11506" y="14427"/>
                </a:lnTo>
                <a:lnTo>
                  <a:pt x="14795" y="11239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592388" y="354672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509927" y="401535"/>
            <a:ext cx="16205" cy="14693"/>
          </a:xfrm>
          <a:custGeom>
            <a:avLst/>
            <a:gdLst/>
            <a:ahLst/>
            <a:cxnLst/>
            <a:rect l="l" t="t" r="r" b="b"/>
            <a:pathLst>
              <a:path w="16205" h="14693">
                <a:moveTo>
                  <a:pt x="6997" y="13728"/>
                </a:moveTo>
                <a:lnTo>
                  <a:pt x="5930" y="9829"/>
                </a:lnTo>
                <a:lnTo>
                  <a:pt x="4343" y="3708"/>
                </a:lnTo>
                <a:lnTo>
                  <a:pt x="2832" y="2565"/>
                </a:lnTo>
                <a:lnTo>
                  <a:pt x="0" y="0"/>
                </a:lnTo>
                <a:lnTo>
                  <a:pt x="1244" y="8940"/>
                </a:lnTo>
                <a:lnTo>
                  <a:pt x="4343" y="12128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693">
                <a:moveTo>
                  <a:pt x="6730" y="7429"/>
                </a:moveTo>
                <a:lnTo>
                  <a:pt x="7086" y="8051"/>
                </a:lnTo>
                <a:lnTo>
                  <a:pt x="9651" y="11684"/>
                </a:lnTo>
                <a:lnTo>
                  <a:pt x="12573" y="13728"/>
                </a:lnTo>
                <a:lnTo>
                  <a:pt x="16205" y="14693"/>
                </a:lnTo>
                <a:lnTo>
                  <a:pt x="15595" y="11772"/>
                </a:lnTo>
                <a:lnTo>
                  <a:pt x="14439" y="9740"/>
                </a:lnTo>
                <a:lnTo>
                  <a:pt x="11607" y="8407"/>
                </a:lnTo>
                <a:lnTo>
                  <a:pt x="8775" y="6819"/>
                </a:lnTo>
                <a:lnTo>
                  <a:pt x="5930" y="4864"/>
                </a:lnTo>
                <a:lnTo>
                  <a:pt x="6730" y="74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547214" y="526935"/>
            <a:ext cx="8420" cy="5841"/>
          </a:xfrm>
          <a:custGeom>
            <a:avLst/>
            <a:gdLst/>
            <a:ahLst/>
            <a:cxnLst/>
            <a:rect l="l" t="t" r="r" b="b"/>
            <a:pathLst>
              <a:path w="8420" h="5841">
                <a:moveTo>
                  <a:pt x="1689" y="1778"/>
                </a:moveTo>
                <a:lnTo>
                  <a:pt x="2298" y="0"/>
                </a:lnTo>
                <a:lnTo>
                  <a:pt x="88" y="2578"/>
                </a:lnTo>
                <a:lnTo>
                  <a:pt x="0" y="5143"/>
                </a:lnTo>
                <a:lnTo>
                  <a:pt x="1689" y="1778"/>
                </a:lnTo>
                <a:close/>
              </a:path>
              <a:path w="8420" h="5841">
                <a:moveTo>
                  <a:pt x="5753" y="-698"/>
                </a:moveTo>
                <a:lnTo>
                  <a:pt x="2298" y="0"/>
                </a:lnTo>
                <a:lnTo>
                  <a:pt x="4343" y="2755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55"/>
                </a:lnTo>
                <a:lnTo>
                  <a:pt x="5753" y="-698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542350" y="504177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509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590076" y="371246"/>
            <a:ext cx="11607" cy="24968"/>
          </a:xfrm>
          <a:custGeom>
            <a:avLst/>
            <a:gdLst/>
            <a:ahLst/>
            <a:cxnLst/>
            <a:rect l="l" t="t" r="r" b="b"/>
            <a:pathLst>
              <a:path w="11607" h="24968">
                <a:moveTo>
                  <a:pt x="3721" y="1231"/>
                </a:moveTo>
                <a:lnTo>
                  <a:pt x="0" y="88"/>
                </a:lnTo>
                <a:lnTo>
                  <a:pt x="444" y="10528"/>
                </a:lnTo>
                <a:lnTo>
                  <a:pt x="800" y="24968"/>
                </a:lnTo>
                <a:lnTo>
                  <a:pt x="1777" y="24079"/>
                </a:lnTo>
                <a:lnTo>
                  <a:pt x="5676" y="22313"/>
                </a:lnTo>
                <a:lnTo>
                  <a:pt x="9042" y="23380"/>
                </a:lnTo>
                <a:lnTo>
                  <a:pt x="10185" y="23812"/>
                </a:lnTo>
                <a:lnTo>
                  <a:pt x="11252" y="14871"/>
                </a:lnTo>
                <a:lnTo>
                  <a:pt x="11607" y="9207"/>
                </a:lnTo>
                <a:lnTo>
                  <a:pt x="11607" y="0"/>
                </a:lnTo>
                <a:lnTo>
                  <a:pt x="7797" y="1231"/>
                </a:lnTo>
                <a:lnTo>
                  <a:pt x="3721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593797" y="375310"/>
            <a:ext cx="4343" cy="6032"/>
          </a:xfrm>
          <a:custGeom>
            <a:avLst/>
            <a:gdLst/>
            <a:ahLst/>
            <a:cxnLst/>
            <a:rect l="l" t="t" r="r" b="b"/>
            <a:pathLst>
              <a:path w="4343" h="6032">
                <a:moveTo>
                  <a:pt x="4343" y="2489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32"/>
                </a:lnTo>
                <a:lnTo>
                  <a:pt x="4254" y="5054"/>
                </a:lnTo>
                <a:lnTo>
                  <a:pt x="4343" y="248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593975" y="383997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43"/>
                </a:moveTo>
                <a:lnTo>
                  <a:pt x="0" y="1320"/>
                </a:lnTo>
                <a:lnTo>
                  <a:pt x="888" y="3898"/>
                </a:lnTo>
                <a:lnTo>
                  <a:pt x="4521" y="3098"/>
                </a:lnTo>
                <a:lnTo>
                  <a:pt x="4343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593797" y="381431"/>
            <a:ext cx="4165" cy="4241"/>
          </a:xfrm>
          <a:custGeom>
            <a:avLst/>
            <a:gdLst/>
            <a:ahLst/>
            <a:cxnLst/>
            <a:rect l="l" t="t" r="r" b="b"/>
            <a:pathLst>
              <a:path w="4165" h="4241">
                <a:moveTo>
                  <a:pt x="3543" y="0"/>
                </a:moveTo>
                <a:lnTo>
                  <a:pt x="0" y="876"/>
                </a:lnTo>
                <a:lnTo>
                  <a:pt x="622" y="4241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593099" y="388416"/>
            <a:ext cx="5397" cy="5854"/>
          </a:xfrm>
          <a:custGeom>
            <a:avLst/>
            <a:gdLst/>
            <a:ahLst/>
            <a:cxnLst/>
            <a:rect l="l" t="t" r="r" b="b"/>
            <a:pathLst>
              <a:path w="5397" h="5854">
                <a:moveTo>
                  <a:pt x="5397" y="3022"/>
                </a:moveTo>
                <a:lnTo>
                  <a:pt x="4330" y="355"/>
                </a:lnTo>
                <a:lnTo>
                  <a:pt x="1498" y="0"/>
                </a:lnTo>
                <a:lnTo>
                  <a:pt x="0" y="3200"/>
                </a:lnTo>
                <a:lnTo>
                  <a:pt x="2476" y="5854"/>
                </a:lnTo>
                <a:lnTo>
                  <a:pt x="5219" y="5765"/>
                </a:lnTo>
                <a:lnTo>
                  <a:pt x="5397" y="30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479993" y="457860"/>
            <a:ext cx="232130" cy="281292"/>
          </a:xfrm>
          <a:custGeom>
            <a:avLst/>
            <a:gdLst/>
            <a:ahLst/>
            <a:cxnLst/>
            <a:rect l="l" t="t" r="r" b="b"/>
            <a:pathLst>
              <a:path w="232130" h="281292">
                <a:moveTo>
                  <a:pt x="4825" y="231879"/>
                </a:moveTo>
                <a:lnTo>
                  <a:pt x="4165" y="221500"/>
                </a:lnTo>
                <a:lnTo>
                  <a:pt x="4165" y="4165"/>
                </a:lnTo>
                <a:lnTo>
                  <a:pt x="227888" y="4165"/>
                </a:lnTo>
                <a:lnTo>
                  <a:pt x="228066" y="221500"/>
                </a:lnTo>
                <a:lnTo>
                  <a:pt x="221931" y="240474"/>
                </a:lnTo>
                <a:lnTo>
                  <a:pt x="209751" y="252094"/>
                </a:lnTo>
                <a:lnTo>
                  <a:pt x="196603" y="258112"/>
                </a:lnTo>
                <a:lnTo>
                  <a:pt x="187563" y="260285"/>
                </a:lnTo>
                <a:lnTo>
                  <a:pt x="163198" y="260839"/>
                </a:lnTo>
                <a:lnTo>
                  <a:pt x="146845" y="260822"/>
                </a:lnTo>
                <a:lnTo>
                  <a:pt x="136773" y="260634"/>
                </a:lnTo>
                <a:lnTo>
                  <a:pt x="132643" y="260484"/>
                </a:lnTo>
                <a:lnTo>
                  <a:pt x="117436" y="260476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76"/>
                </a:lnTo>
                <a:lnTo>
                  <a:pt x="99644" y="260476"/>
                </a:lnTo>
                <a:lnTo>
                  <a:pt x="90011" y="260951"/>
                </a:lnTo>
                <a:lnTo>
                  <a:pt x="81646" y="261132"/>
                </a:lnTo>
                <a:lnTo>
                  <a:pt x="70289" y="261018"/>
                </a:lnTo>
                <a:lnTo>
                  <a:pt x="51681" y="260611"/>
                </a:lnTo>
                <a:lnTo>
                  <a:pt x="45974" y="260476"/>
                </a:lnTo>
                <a:lnTo>
                  <a:pt x="26435" y="258079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9"/>
                </a:lnTo>
                <a:lnTo>
                  <a:pt x="83200" y="263846"/>
                </a:lnTo>
                <a:lnTo>
                  <a:pt x="93832" y="263669"/>
                </a:lnTo>
                <a:lnTo>
                  <a:pt x="98704" y="263506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92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56"/>
                </a:lnTo>
                <a:lnTo>
                  <a:pt x="151135" y="264148"/>
                </a:lnTo>
                <a:lnTo>
                  <a:pt x="162046" y="264062"/>
                </a:lnTo>
                <a:lnTo>
                  <a:pt x="179517" y="263698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9"/>
                </a:lnTo>
                <a:lnTo>
                  <a:pt x="4825" y="23187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486361" y="699549"/>
            <a:ext cx="20067" cy="16389"/>
          </a:xfrm>
          <a:custGeom>
            <a:avLst/>
            <a:gdLst/>
            <a:ahLst/>
            <a:cxnLst/>
            <a:rect l="l" t="t" r="r" b="b"/>
            <a:pathLst>
              <a:path w="20067" h="16389">
                <a:moveTo>
                  <a:pt x="11176" y="11792"/>
                </a:moveTo>
                <a:lnTo>
                  <a:pt x="0" y="0"/>
                </a:lnTo>
                <a:lnTo>
                  <a:pt x="702" y="4466"/>
                </a:lnTo>
                <a:lnTo>
                  <a:pt x="6474" y="12282"/>
                </a:lnTo>
                <a:lnTo>
                  <a:pt x="18524" y="16200"/>
                </a:lnTo>
                <a:lnTo>
                  <a:pt x="20067" y="16389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3999" y="326669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4370" y="1831695"/>
            <a:ext cx="316992" cy="316991"/>
          </a:xfrm>
          <a:custGeom>
            <a:avLst/>
            <a:gdLst/>
            <a:ahLst/>
            <a:cxnLst/>
            <a:rect l="l" t="t" r="r" b="b"/>
            <a:pathLst>
              <a:path w="316992" h="316991">
                <a:moveTo>
                  <a:pt x="0" y="316991"/>
                </a:moveTo>
                <a:lnTo>
                  <a:pt x="316992" y="316991"/>
                </a:lnTo>
                <a:lnTo>
                  <a:pt x="316992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98796" y="1831695"/>
            <a:ext cx="316992" cy="316991"/>
          </a:xfrm>
          <a:custGeom>
            <a:avLst/>
            <a:gdLst/>
            <a:ahLst/>
            <a:cxnLst/>
            <a:rect l="l" t="t" r="r" b="b"/>
            <a:pathLst>
              <a:path w="316992" h="316991">
                <a:moveTo>
                  <a:pt x="0" y="316991"/>
                </a:moveTo>
                <a:lnTo>
                  <a:pt x="316992" y="316991"/>
                </a:lnTo>
                <a:lnTo>
                  <a:pt x="316992" y="0"/>
                </a:lnTo>
                <a:lnTo>
                  <a:pt x="0" y="316979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6980" y="4241304"/>
            <a:ext cx="118567" cy="237134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11407" y="4241304"/>
            <a:ext cx="118567" cy="237134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6981" y="5048491"/>
            <a:ext cx="118567" cy="237134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11407" y="5048491"/>
            <a:ext cx="118567" cy="237134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1277" y="6382294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8444" y="6384586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1"/>
                </a:lnTo>
                <a:lnTo>
                  <a:pt x="783" y="400"/>
                </a:lnTo>
                <a:lnTo>
                  <a:pt x="209" y="10836"/>
                </a:lnTo>
                <a:lnTo>
                  <a:pt x="18" y="23496"/>
                </a:lnTo>
                <a:lnTo>
                  <a:pt x="154" y="36162"/>
                </a:lnTo>
                <a:lnTo>
                  <a:pt x="378" y="48832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2"/>
                </a:lnTo>
                <a:lnTo>
                  <a:pt x="783" y="150925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7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2640" y="6385030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7"/>
                </a:lnTo>
                <a:lnTo>
                  <a:pt x="7126" y="106829"/>
                </a:lnTo>
                <a:lnTo>
                  <a:pt x="13568" y="117982"/>
                </a:lnTo>
                <a:lnTo>
                  <a:pt x="21749" y="127940"/>
                </a:lnTo>
                <a:lnTo>
                  <a:pt x="30501" y="135507"/>
                </a:lnTo>
                <a:lnTo>
                  <a:pt x="41228" y="142069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2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9311" y="6218999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2" y="90605"/>
                </a:lnTo>
                <a:lnTo>
                  <a:pt x="43168" y="97986"/>
                </a:lnTo>
                <a:lnTo>
                  <a:pt x="52301" y="107242"/>
                </a:lnTo>
                <a:lnTo>
                  <a:pt x="58218" y="115106"/>
                </a:lnTo>
                <a:lnTo>
                  <a:pt x="64098" y="126432"/>
                </a:lnTo>
                <a:lnTo>
                  <a:pt x="68451" y="138508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2"/>
                </a:lnTo>
                <a:lnTo>
                  <a:pt x="24712" y="19520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2699" y="6219137"/>
            <a:ext cx="150509" cy="150382"/>
          </a:xfrm>
          <a:custGeom>
            <a:avLst/>
            <a:gdLst/>
            <a:ahLst/>
            <a:cxnLst/>
            <a:rect l="l" t="t" r="r" b="b"/>
            <a:pathLst>
              <a:path w="150509" h="150382">
                <a:moveTo>
                  <a:pt x="65003" y="149867"/>
                </a:moveTo>
                <a:lnTo>
                  <a:pt x="78357" y="150382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9"/>
                </a:lnTo>
                <a:lnTo>
                  <a:pt x="98537" y="106455"/>
                </a:lnTo>
                <a:lnTo>
                  <a:pt x="107929" y="97471"/>
                </a:lnTo>
                <a:lnTo>
                  <a:pt x="114826" y="92297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3"/>
                </a:lnTo>
                <a:lnTo>
                  <a:pt x="150509" y="77411"/>
                </a:lnTo>
                <a:lnTo>
                  <a:pt x="149768" y="64469"/>
                </a:lnTo>
                <a:lnTo>
                  <a:pt x="146818" y="51884"/>
                </a:lnTo>
                <a:lnTo>
                  <a:pt x="141785" y="39991"/>
                </a:lnTo>
                <a:lnTo>
                  <a:pt x="134790" y="29126"/>
                </a:lnTo>
                <a:lnTo>
                  <a:pt x="125958" y="19626"/>
                </a:lnTo>
                <a:lnTo>
                  <a:pt x="121461" y="15661"/>
                </a:lnTo>
                <a:lnTo>
                  <a:pt x="110888" y="8718"/>
                </a:lnTo>
                <a:lnTo>
                  <a:pt x="99245" y="3797"/>
                </a:lnTo>
                <a:lnTo>
                  <a:pt x="86907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7"/>
                </a:lnTo>
                <a:lnTo>
                  <a:pt x="36528" y="10639"/>
                </a:lnTo>
                <a:lnTo>
                  <a:pt x="26039" y="18239"/>
                </a:lnTo>
                <a:lnTo>
                  <a:pt x="16967" y="27476"/>
                </a:lnTo>
                <a:lnTo>
                  <a:pt x="9887" y="37787"/>
                </a:lnTo>
                <a:lnTo>
                  <a:pt x="4673" y="49092"/>
                </a:lnTo>
                <a:lnTo>
                  <a:pt x="1355" y="61101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9"/>
                </a:lnTo>
                <a:lnTo>
                  <a:pt x="5124" y="102858"/>
                </a:lnTo>
                <a:lnTo>
                  <a:pt x="11134" y="114723"/>
                </a:lnTo>
                <a:lnTo>
                  <a:pt x="19148" y="125296"/>
                </a:lnTo>
                <a:lnTo>
                  <a:pt x="28854" y="134336"/>
                </a:lnTo>
                <a:lnTo>
                  <a:pt x="39940" y="141604"/>
                </a:lnTo>
                <a:lnTo>
                  <a:pt x="52094" y="146861"/>
                </a:lnTo>
                <a:lnTo>
                  <a:pt x="65003" y="14986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9627" y="6203250"/>
            <a:ext cx="9052" cy="35171"/>
          </a:xfrm>
          <a:custGeom>
            <a:avLst/>
            <a:gdLst/>
            <a:ahLst/>
            <a:cxnLst/>
            <a:rect l="l" t="t" r="r" b="b"/>
            <a:pathLst>
              <a:path w="9052" h="35171">
                <a:moveTo>
                  <a:pt x="7433" y="15107"/>
                </a:moveTo>
                <a:lnTo>
                  <a:pt x="25" y="15513"/>
                </a:lnTo>
                <a:lnTo>
                  <a:pt x="0" y="21555"/>
                </a:lnTo>
                <a:lnTo>
                  <a:pt x="2078" y="25085"/>
                </a:lnTo>
                <a:lnTo>
                  <a:pt x="8999" y="35171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3163" y="6181985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4"/>
                </a:lnTo>
                <a:lnTo>
                  <a:pt x="5459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79"/>
                </a:lnTo>
                <a:lnTo>
                  <a:pt x="8835" y="31960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1" y="6395"/>
                </a:lnTo>
                <a:lnTo>
                  <a:pt x="46760" y="7501"/>
                </a:lnTo>
                <a:lnTo>
                  <a:pt x="55985" y="12705"/>
                </a:lnTo>
                <a:lnTo>
                  <a:pt x="63033" y="20872"/>
                </a:lnTo>
                <a:lnTo>
                  <a:pt x="67208" y="30864"/>
                </a:lnTo>
                <a:lnTo>
                  <a:pt x="67816" y="41547"/>
                </a:lnTo>
                <a:lnTo>
                  <a:pt x="64164" y="51784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29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4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0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8" y="4530"/>
                </a:lnTo>
                <a:lnTo>
                  <a:pt x="9146" y="12775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7135" y="6240009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6" y="0"/>
                </a:lnTo>
                <a:lnTo>
                  <a:pt x="0" y="8538"/>
                </a:lnTo>
                <a:lnTo>
                  <a:pt x="11479" y="14899"/>
                </a:lnTo>
                <a:lnTo>
                  <a:pt x="12851" y="15309"/>
                </a:lnTo>
                <a:lnTo>
                  <a:pt x="25250" y="16807"/>
                </a:lnTo>
                <a:lnTo>
                  <a:pt x="15285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28457" y="6410859"/>
            <a:ext cx="102223" cy="94347"/>
          </a:xfrm>
          <a:custGeom>
            <a:avLst/>
            <a:gdLst/>
            <a:ahLst/>
            <a:cxnLst/>
            <a:rect l="l" t="t" r="r" b="b"/>
            <a:pathLst>
              <a:path w="102223" h="94347">
                <a:moveTo>
                  <a:pt x="24003" y="94306"/>
                </a:moveTo>
                <a:lnTo>
                  <a:pt x="100202" y="94347"/>
                </a:lnTo>
                <a:lnTo>
                  <a:pt x="102223" y="77755"/>
                </a:lnTo>
                <a:lnTo>
                  <a:pt x="98032" y="78189"/>
                </a:lnTo>
                <a:lnTo>
                  <a:pt x="88406" y="0"/>
                </a:lnTo>
                <a:lnTo>
                  <a:pt x="63005" y="158"/>
                </a:lnTo>
                <a:lnTo>
                  <a:pt x="68949" y="3024"/>
                </a:lnTo>
                <a:lnTo>
                  <a:pt x="70879" y="10025"/>
                </a:lnTo>
                <a:lnTo>
                  <a:pt x="70638" y="16169"/>
                </a:lnTo>
                <a:lnTo>
                  <a:pt x="70663" y="83415"/>
                </a:lnTo>
                <a:lnTo>
                  <a:pt x="69558" y="89360"/>
                </a:lnTo>
                <a:lnTo>
                  <a:pt x="65456" y="92935"/>
                </a:lnTo>
                <a:lnTo>
                  <a:pt x="63831" y="93406"/>
                </a:lnTo>
                <a:lnTo>
                  <a:pt x="60986" y="91620"/>
                </a:lnTo>
                <a:lnTo>
                  <a:pt x="55594" y="83804"/>
                </a:lnTo>
                <a:lnTo>
                  <a:pt x="50815" y="71976"/>
                </a:lnTo>
                <a:lnTo>
                  <a:pt x="46571" y="59908"/>
                </a:lnTo>
                <a:lnTo>
                  <a:pt x="46503" y="59734"/>
                </a:lnTo>
                <a:lnTo>
                  <a:pt x="42060" y="47835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5"/>
                </a:lnTo>
                <a:lnTo>
                  <a:pt x="12698" y="10"/>
                </a:lnTo>
                <a:lnTo>
                  <a:pt x="0" y="29"/>
                </a:lnTo>
                <a:lnTo>
                  <a:pt x="661" y="43796"/>
                </a:lnTo>
                <a:lnTo>
                  <a:pt x="3417" y="36933"/>
                </a:lnTo>
                <a:lnTo>
                  <a:pt x="6300" y="30193"/>
                </a:lnTo>
                <a:lnTo>
                  <a:pt x="7062" y="29797"/>
                </a:lnTo>
                <a:lnTo>
                  <a:pt x="8383" y="37095"/>
                </a:lnTo>
                <a:lnTo>
                  <a:pt x="13336" y="43437"/>
                </a:lnTo>
                <a:lnTo>
                  <a:pt x="13653" y="50897"/>
                </a:lnTo>
                <a:lnTo>
                  <a:pt x="8624" y="51033"/>
                </a:lnTo>
                <a:lnTo>
                  <a:pt x="3633" y="51020"/>
                </a:lnTo>
                <a:lnTo>
                  <a:pt x="6756" y="66996"/>
                </a:lnTo>
                <a:lnTo>
                  <a:pt x="19457" y="67255"/>
                </a:lnTo>
                <a:lnTo>
                  <a:pt x="21311" y="74106"/>
                </a:lnTo>
                <a:lnTo>
                  <a:pt x="26213" y="80474"/>
                </a:lnTo>
                <a:lnTo>
                  <a:pt x="24651" y="87945"/>
                </a:lnTo>
                <a:lnTo>
                  <a:pt x="22251" y="90179"/>
                </a:lnTo>
                <a:lnTo>
                  <a:pt x="19635" y="92153"/>
                </a:lnTo>
                <a:lnTo>
                  <a:pt x="17133" y="94262"/>
                </a:lnTo>
                <a:lnTo>
                  <a:pt x="24003" y="9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25408" y="6409963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0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6"/>
                </a:lnTo>
                <a:lnTo>
                  <a:pt x="56973" y="975"/>
                </a:lnTo>
                <a:lnTo>
                  <a:pt x="44272" y="1145"/>
                </a:lnTo>
                <a:lnTo>
                  <a:pt x="31568" y="1028"/>
                </a:lnTo>
                <a:lnTo>
                  <a:pt x="18876" y="675"/>
                </a:lnTo>
                <a:lnTo>
                  <a:pt x="6210" y="135"/>
                </a:lnTo>
                <a:lnTo>
                  <a:pt x="5955" y="1061"/>
                </a:lnTo>
                <a:lnTo>
                  <a:pt x="2891" y="13385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5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5636" y="6439673"/>
            <a:ext cx="12701" cy="65540"/>
          </a:xfrm>
          <a:custGeom>
            <a:avLst/>
            <a:gdLst/>
            <a:ahLst/>
            <a:cxnLst/>
            <a:rect l="l" t="t" r="r" b="b"/>
            <a:pathLst>
              <a:path w="12701" h="65540">
                <a:moveTo>
                  <a:pt x="6483" y="23436"/>
                </a:moveTo>
                <a:lnTo>
                  <a:pt x="6381" y="0"/>
                </a:lnTo>
                <a:lnTo>
                  <a:pt x="0" y="65540"/>
                </a:lnTo>
                <a:lnTo>
                  <a:pt x="12701" y="65524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58131" y="6410866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6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7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1" y="71803"/>
                </a:lnTo>
                <a:lnTo>
                  <a:pt x="52099" y="59905"/>
                </a:lnTo>
                <a:lnTo>
                  <a:pt x="47802" y="47950"/>
                </a:lnTo>
                <a:lnTo>
                  <a:pt x="43568" y="35972"/>
                </a:lnTo>
                <a:lnTo>
                  <a:pt x="39312" y="24003"/>
                </a:lnTo>
                <a:lnTo>
                  <a:pt x="34950" y="12077"/>
                </a:lnTo>
                <a:lnTo>
                  <a:pt x="30399" y="225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78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58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6"/>
                </a:lnTo>
                <a:lnTo>
                  <a:pt x="104037" y="16112"/>
                </a:lnTo>
                <a:lnTo>
                  <a:pt x="109300" y="16844"/>
                </a:lnTo>
                <a:lnTo>
                  <a:pt x="114748" y="20170"/>
                </a:lnTo>
                <a:lnTo>
                  <a:pt x="115133" y="26091"/>
                </a:lnTo>
                <a:lnTo>
                  <a:pt x="116311" y="32369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1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5491" y="6410873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1"/>
                </a:lnTo>
                <a:lnTo>
                  <a:pt x="24588" y="35767"/>
                </a:lnTo>
                <a:lnTo>
                  <a:pt x="20282" y="47784"/>
                </a:lnTo>
                <a:lnTo>
                  <a:pt x="16404" y="60007"/>
                </a:lnTo>
                <a:lnTo>
                  <a:pt x="12220" y="72077"/>
                </a:lnTo>
                <a:lnTo>
                  <a:pt x="6997" y="83631"/>
                </a:lnTo>
                <a:lnTo>
                  <a:pt x="0" y="94311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8"/>
                </a:lnTo>
                <a:lnTo>
                  <a:pt x="26659" y="82359"/>
                </a:lnTo>
                <a:lnTo>
                  <a:pt x="28149" y="77133"/>
                </a:lnTo>
                <a:lnTo>
                  <a:pt x="29452" y="71710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8"/>
                </a:lnTo>
                <a:lnTo>
                  <a:pt x="38823" y="43758"/>
                </a:lnTo>
                <a:lnTo>
                  <a:pt x="42311" y="37156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4"/>
                </a:lnTo>
                <a:lnTo>
                  <a:pt x="52278" y="50858"/>
                </a:lnTo>
                <a:lnTo>
                  <a:pt x="63038" y="218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8"/>
                </a:lnTo>
                <a:lnTo>
                  <a:pt x="27652" y="2217"/>
                </a:lnTo>
                <a:lnTo>
                  <a:pt x="30210" y="3333"/>
                </a:lnTo>
                <a:lnTo>
                  <a:pt x="32158" y="5233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38316" y="6409029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6" y="92947"/>
                </a:lnTo>
                <a:lnTo>
                  <a:pt x="36518" y="97650"/>
                </a:lnTo>
                <a:lnTo>
                  <a:pt x="31222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69538" y="6408251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1"/>
                </a:lnTo>
                <a:lnTo>
                  <a:pt x="21301" y="85564"/>
                </a:lnTo>
                <a:lnTo>
                  <a:pt x="14380" y="81419"/>
                </a:lnTo>
                <a:lnTo>
                  <a:pt x="8373" y="78328"/>
                </a:lnTo>
                <a:lnTo>
                  <a:pt x="5330" y="74534"/>
                </a:lnTo>
                <a:lnTo>
                  <a:pt x="0" y="63005"/>
                </a:lnTo>
                <a:lnTo>
                  <a:pt x="5295" y="98428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2" y="97528"/>
                </a:lnTo>
                <a:lnTo>
                  <a:pt x="50322" y="92247"/>
                </a:lnTo>
                <a:lnTo>
                  <a:pt x="60388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6"/>
                </a:lnTo>
                <a:lnTo>
                  <a:pt x="71682" y="36128"/>
                </a:lnTo>
                <a:lnTo>
                  <a:pt x="70497" y="31968"/>
                </a:lnTo>
                <a:lnTo>
                  <a:pt x="64504" y="20337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0" y="20738"/>
                </a:lnTo>
                <a:lnTo>
                  <a:pt x="13694" y="17958"/>
                </a:lnTo>
                <a:lnTo>
                  <a:pt x="20616" y="16828"/>
                </a:lnTo>
                <a:lnTo>
                  <a:pt x="28261" y="16828"/>
                </a:lnTo>
                <a:lnTo>
                  <a:pt x="33582" y="22104"/>
                </a:lnTo>
                <a:lnTo>
                  <a:pt x="40944" y="33765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4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22069" y="6441563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4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16863" y="6410848"/>
            <a:ext cx="53720" cy="94358"/>
          </a:xfrm>
          <a:custGeom>
            <a:avLst/>
            <a:gdLst/>
            <a:ahLst/>
            <a:cxnLst/>
            <a:rect l="l" t="t" r="r" b="b"/>
            <a:pathLst>
              <a:path w="53720" h="94358">
                <a:moveTo>
                  <a:pt x="21170" y="30714"/>
                </a:moveTo>
                <a:lnTo>
                  <a:pt x="23139" y="51231"/>
                </a:lnTo>
                <a:lnTo>
                  <a:pt x="25374" y="57524"/>
                </a:lnTo>
                <a:lnTo>
                  <a:pt x="25488" y="63642"/>
                </a:lnTo>
                <a:lnTo>
                  <a:pt x="27799" y="71499"/>
                </a:lnTo>
                <a:lnTo>
                  <a:pt x="22364" y="76115"/>
                </a:lnTo>
                <a:lnTo>
                  <a:pt x="19570" y="80187"/>
                </a:lnTo>
                <a:lnTo>
                  <a:pt x="13817" y="77766"/>
                </a:lnTo>
                <a:lnTo>
                  <a:pt x="11796" y="94358"/>
                </a:lnTo>
                <a:lnTo>
                  <a:pt x="24497" y="94336"/>
                </a:lnTo>
                <a:lnTo>
                  <a:pt x="34941" y="92387"/>
                </a:lnTo>
                <a:lnTo>
                  <a:pt x="45749" y="85315"/>
                </a:lnTo>
                <a:lnTo>
                  <a:pt x="52652" y="74554"/>
                </a:lnTo>
                <a:lnTo>
                  <a:pt x="53720" y="61669"/>
                </a:lnTo>
                <a:lnTo>
                  <a:pt x="53516" y="60194"/>
                </a:lnTo>
                <a:lnTo>
                  <a:pt x="48020" y="48195"/>
                </a:lnTo>
                <a:lnTo>
                  <a:pt x="37109" y="40681"/>
                </a:lnTo>
                <a:lnTo>
                  <a:pt x="43831" y="34663"/>
                </a:lnTo>
                <a:lnTo>
                  <a:pt x="48185" y="23853"/>
                </a:lnTo>
                <a:lnTo>
                  <a:pt x="45618" y="12444"/>
                </a:lnTo>
                <a:lnTo>
                  <a:pt x="43166" y="4972"/>
                </a:lnTo>
                <a:lnTo>
                  <a:pt x="34975" y="2354"/>
                </a:lnTo>
                <a:lnTo>
                  <a:pt x="28130" y="231"/>
                </a:lnTo>
                <a:lnTo>
                  <a:pt x="25395" y="164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80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5"/>
                </a:lnTo>
                <a:lnTo>
                  <a:pt x="11086" y="25438"/>
                </a:lnTo>
                <a:lnTo>
                  <a:pt x="6908" y="18489"/>
                </a:lnTo>
                <a:lnTo>
                  <a:pt x="11086" y="15112"/>
                </a:lnTo>
                <a:lnTo>
                  <a:pt x="14350" y="14331"/>
                </a:lnTo>
                <a:lnTo>
                  <a:pt x="17170" y="16851"/>
                </a:lnTo>
                <a:lnTo>
                  <a:pt x="19341" y="18960"/>
                </a:lnTo>
                <a:lnTo>
                  <a:pt x="18986" y="23912"/>
                </a:lnTo>
                <a:lnTo>
                  <a:pt x="21170" y="30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95494" y="6410883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4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1"/>
                </a:lnTo>
                <a:lnTo>
                  <a:pt x="27345" y="89385"/>
                </a:lnTo>
                <a:lnTo>
                  <a:pt x="27566" y="77981"/>
                </a:lnTo>
                <a:lnTo>
                  <a:pt x="32556" y="67157"/>
                </a:lnTo>
                <a:lnTo>
                  <a:pt x="32695" y="67153"/>
                </a:lnTo>
                <a:lnTo>
                  <a:pt x="45382" y="66966"/>
                </a:lnTo>
                <a:lnTo>
                  <a:pt x="42261" y="50997"/>
                </a:lnTo>
                <a:lnTo>
                  <a:pt x="37247" y="50848"/>
                </a:lnTo>
                <a:lnTo>
                  <a:pt x="38973" y="43612"/>
                </a:lnTo>
                <a:lnTo>
                  <a:pt x="38563" y="0"/>
                </a:lnTo>
                <a:lnTo>
                  <a:pt x="25866" y="208"/>
                </a:lnTo>
                <a:lnTo>
                  <a:pt x="27691" y="2207"/>
                </a:lnTo>
                <a:lnTo>
                  <a:pt x="30247" y="3323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1"/>
                </a:lnTo>
                <a:lnTo>
                  <a:pt x="26966" y="29363"/>
                </a:lnTo>
                <a:lnTo>
                  <a:pt x="22869" y="41384"/>
                </a:lnTo>
                <a:lnTo>
                  <a:pt x="18592" y="53342"/>
                </a:lnTo>
                <a:lnTo>
                  <a:pt x="16243" y="59835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29854" y="6409913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4"/>
                </a:lnTo>
                <a:lnTo>
                  <a:pt x="51712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7"/>
                </a:lnTo>
                <a:lnTo>
                  <a:pt x="23986" y="61609"/>
                </a:lnTo>
                <a:lnTo>
                  <a:pt x="16967" y="72234"/>
                </a:lnTo>
                <a:lnTo>
                  <a:pt x="10159" y="82958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7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1"/>
                </a:lnTo>
                <a:lnTo>
                  <a:pt x="36829" y="91675"/>
                </a:lnTo>
                <a:lnTo>
                  <a:pt x="44370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5"/>
                </a:lnTo>
                <a:lnTo>
                  <a:pt x="57208" y="74231"/>
                </a:lnTo>
                <a:lnTo>
                  <a:pt x="56844" y="85962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5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3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5"/>
                </a:lnTo>
                <a:lnTo>
                  <a:pt x="147777" y="10996"/>
                </a:lnTo>
                <a:lnTo>
                  <a:pt x="147802" y="80439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8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19"/>
                </a:lnTo>
                <a:lnTo>
                  <a:pt x="99475" y="20260"/>
                </a:lnTo>
                <a:lnTo>
                  <a:pt x="92353" y="30838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59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2995" y="6410827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79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8"/>
                </a:lnTo>
                <a:lnTo>
                  <a:pt x="88521" y="45480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2"/>
                </a:lnTo>
                <a:lnTo>
                  <a:pt x="101056" y="86687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1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7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5"/>
                </a:lnTo>
                <a:lnTo>
                  <a:pt x="149474" y="77743"/>
                </a:lnTo>
                <a:lnTo>
                  <a:pt x="153414" y="65665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5"/>
                </a:lnTo>
                <a:lnTo>
                  <a:pt x="187590" y="6222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7"/>
                </a:lnTo>
                <a:lnTo>
                  <a:pt x="156846" y="191"/>
                </a:lnTo>
                <a:lnTo>
                  <a:pt x="155943" y="2383"/>
                </a:lnTo>
                <a:lnTo>
                  <a:pt x="151685" y="14322"/>
                </a:lnTo>
                <a:lnTo>
                  <a:pt x="148004" y="26483"/>
                </a:lnTo>
                <a:lnTo>
                  <a:pt x="144375" y="38678"/>
                </a:lnTo>
                <a:lnTo>
                  <a:pt x="140276" y="50718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37067" y="6410840"/>
            <a:ext cx="91998" cy="96791"/>
          </a:xfrm>
          <a:custGeom>
            <a:avLst/>
            <a:gdLst/>
            <a:ahLst/>
            <a:cxnLst/>
            <a:rect l="l" t="t" r="r" b="b"/>
            <a:pathLst>
              <a:path w="91998" h="96791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6"/>
                </a:lnTo>
                <a:lnTo>
                  <a:pt x="87158" y="11810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1"/>
                </a:lnTo>
                <a:lnTo>
                  <a:pt x="64681" y="3057"/>
                </a:lnTo>
                <a:lnTo>
                  <a:pt x="68872" y="7090"/>
                </a:lnTo>
                <a:lnTo>
                  <a:pt x="68325" y="12377"/>
                </a:lnTo>
                <a:lnTo>
                  <a:pt x="65852" y="19535"/>
                </a:lnTo>
                <a:lnTo>
                  <a:pt x="61218" y="31369"/>
                </a:lnTo>
                <a:lnTo>
                  <a:pt x="56972" y="43332"/>
                </a:lnTo>
                <a:lnTo>
                  <a:pt x="56057" y="43431"/>
                </a:lnTo>
                <a:lnTo>
                  <a:pt x="51399" y="34475"/>
                </a:lnTo>
                <a:lnTo>
                  <a:pt x="45920" y="23016"/>
                </a:lnTo>
                <a:lnTo>
                  <a:pt x="40527" y="11521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50"/>
                </a:lnTo>
                <a:lnTo>
                  <a:pt x="0" y="178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80"/>
                </a:lnTo>
                <a:lnTo>
                  <a:pt x="38671" y="67064"/>
                </a:lnTo>
                <a:lnTo>
                  <a:pt x="37922" y="70142"/>
                </a:lnTo>
                <a:lnTo>
                  <a:pt x="46100" y="70502"/>
                </a:lnTo>
                <a:lnTo>
                  <a:pt x="42748" y="73605"/>
                </a:lnTo>
                <a:lnTo>
                  <a:pt x="40385" y="78854"/>
                </a:lnTo>
                <a:lnTo>
                  <a:pt x="34213" y="80866"/>
                </a:lnTo>
                <a:lnTo>
                  <a:pt x="28841" y="80705"/>
                </a:lnTo>
                <a:lnTo>
                  <a:pt x="25819" y="79451"/>
                </a:lnTo>
                <a:lnTo>
                  <a:pt x="23152" y="77601"/>
                </a:lnTo>
                <a:lnTo>
                  <a:pt x="20370" y="76001"/>
                </a:lnTo>
                <a:lnTo>
                  <a:pt x="18249" y="81126"/>
                </a:lnTo>
                <a:lnTo>
                  <a:pt x="15417" y="85893"/>
                </a:lnTo>
                <a:lnTo>
                  <a:pt x="12661" y="90696"/>
                </a:lnTo>
                <a:lnTo>
                  <a:pt x="13728" y="94047"/>
                </a:lnTo>
                <a:lnTo>
                  <a:pt x="17843" y="95127"/>
                </a:lnTo>
                <a:lnTo>
                  <a:pt x="20891" y="96194"/>
                </a:lnTo>
                <a:lnTo>
                  <a:pt x="23926" y="96791"/>
                </a:lnTo>
                <a:lnTo>
                  <a:pt x="36580" y="96567"/>
                </a:lnTo>
                <a:lnTo>
                  <a:pt x="48337" y="92055"/>
                </a:lnTo>
                <a:lnTo>
                  <a:pt x="57289" y="83212"/>
                </a:lnTo>
                <a:lnTo>
                  <a:pt x="60464" y="79239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2604" y="6408258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10" y="1109"/>
                </a:lnTo>
                <a:lnTo>
                  <a:pt x="25858" y="5446"/>
                </a:lnTo>
                <a:lnTo>
                  <a:pt x="14849" y="13151"/>
                </a:lnTo>
                <a:lnTo>
                  <a:pt x="6412" y="23589"/>
                </a:lnTo>
                <a:lnTo>
                  <a:pt x="1379" y="36121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7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1" y="78345"/>
                </a:lnTo>
                <a:lnTo>
                  <a:pt x="32495" y="68341"/>
                </a:lnTo>
                <a:lnTo>
                  <a:pt x="28957" y="55570"/>
                </a:lnTo>
                <a:lnTo>
                  <a:pt x="28735" y="42352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7079" y="6416454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1"/>
                </a:lnTo>
                <a:lnTo>
                  <a:pt x="31899" y="10186"/>
                </a:lnTo>
                <a:lnTo>
                  <a:pt x="27906" y="22242"/>
                </a:lnTo>
                <a:lnTo>
                  <a:pt x="23727" y="34237"/>
                </a:lnTo>
                <a:lnTo>
                  <a:pt x="19486" y="46208"/>
                </a:lnTo>
                <a:lnTo>
                  <a:pt x="16720" y="54497"/>
                </a:lnTo>
                <a:lnTo>
                  <a:pt x="12712" y="66730"/>
                </a:lnTo>
                <a:lnTo>
                  <a:pt x="7579" y="78388"/>
                </a:lnTo>
                <a:lnTo>
                  <a:pt x="0" y="88718"/>
                </a:lnTo>
                <a:lnTo>
                  <a:pt x="32431" y="88743"/>
                </a:lnTo>
                <a:lnTo>
                  <a:pt x="28083" y="83272"/>
                </a:lnTo>
                <a:lnTo>
                  <a:pt x="28248" y="72322"/>
                </a:lnTo>
                <a:lnTo>
                  <a:pt x="32543" y="61598"/>
                </a:lnTo>
                <a:lnTo>
                  <a:pt x="32695" y="61593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68894" y="6409988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7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2"/>
                </a:lnTo>
                <a:lnTo>
                  <a:pt x="44136" y="1124"/>
                </a:lnTo>
                <a:lnTo>
                  <a:pt x="31424" y="1038"/>
                </a:lnTo>
                <a:lnTo>
                  <a:pt x="18729" y="672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6"/>
                </a:lnTo>
                <a:lnTo>
                  <a:pt x="12015" y="19000"/>
                </a:lnTo>
                <a:lnTo>
                  <a:pt x="24523" y="18270"/>
                </a:lnTo>
                <a:lnTo>
                  <a:pt x="24660" y="60777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5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34058" y="6410872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6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0"/>
                </a:lnTo>
                <a:lnTo>
                  <a:pt x="33529" y="23899"/>
                </a:lnTo>
                <a:lnTo>
                  <a:pt x="29263" y="11915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3"/>
                </a:lnTo>
                <a:lnTo>
                  <a:pt x="3536" y="36734"/>
                </a:lnTo>
                <a:lnTo>
                  <a:pt x="6292" y="29834"/>
                </a:lnTo>
                <a:lnTo>
                  <a:pt x="9097" y="36622"/>
                </a:lnTo>
                <a:lnTo>
                  <a:pt x="12150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2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3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0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4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7"/>
                </a:lnTo>
                <a:lnTo>
                  <a:pt x="90767" y="6450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3527" y="6181985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5"/>
                </a:moveTo>
                <a:lnTo>
                  <a:pt x="523481" y="88477"/>
                </a:lnTo>
                <a:lnTo>
                  <a:pt x="527761" y="85760"/>
                </a:lnTo>
                <a:lnTo>
                  <a:pt x="552983" y="85760"/>
                </a:lnTo>
                <a:lnTo>
                  <a:pt x="557250" y="88477"/>
                </a:lnTo>
                <a:lnTo>
                  <a:pt x="560349" y="92745"/>
                </a:lnTo>
                <a:lnTo>
                  <a:pt x="560349" y="114865"/>
                </a:lnTo>
                <a:lnTo>
                  <a:pt x="557250" y="119133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5999"/>
                </a:lnTo>
                <a:lnTo>
                  <a:pt x="578980" y="159511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0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23909" y="6296850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4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8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72742" y="6199447"/>
            <a:ext cx="98958" cy="155223"/>
          </a:xfrm>
          <a:custGeom>
            <a:avLst/>
            <a:gdLst/>
            <a:ahLst/>
            <a:cxnLst/>
            <a:rect l="l" t="t" r="r" b="b"/>
            <a:pathLst>
              <a:path w="98958" h="155223">
                <a:moveTo>
                  <a:pt x="39585" y="98178"/>
                </a:moveTo>
                <a:lnTo>
                  <a:pt x="39585" y="140865"/>
                </a:lnTo>
                <a:lnTo>
                  <a:pt x="41529" y="145521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3"/>
                </a:lnTo>
                <a:lnTo>
                  <a:pt x="91973" y="155223"/>
                </a:lnTo>
                <a:lnTo>
                  <a:pt x="95859" y="152507"/>
                </a:lnTo>
                <a:lnTo>
                  <a:pt x="98958" y="148238"/>
                </a:lnTo>
                <a:lnTo>
                  <a:pt x="98958" y="142806"/>
                </a:lnTo>
                <a:lnTo>
                  <a:pt x="95859" y="138536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3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6"/>
                </a:lnTo>
                <a:lnTo>
                  <a:pt x="59372" y="66358"/>
                </a:lnTo>
                <a:lnTo>
                  <a:pt x="59372" y="19790"/>
                </a:lnTo>
                <a:lnTo>
                  <a:pt x="91973" y="19790"/>
                </a:lnTo>
                <a:lnTo>
                  <a:pt x="95859" y="17075"/>
                </a:lnTo>
                <a:lnTo>
                  <a:pt x="98958" y="12805"/>
                </a:lnTo>
                <a:lnTo>
                  <a:pt x="98958" y="7373"/>
                </a:lnTo>
                <a:lnTo>
                  <a:pt x="95859" y="3103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88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7"/>
                </a:lnTo>
                <a:lnTo>
                  <a:pt x="38417" y="92746"/>
                </a:lnTo>
                <a:lnTo>
                  <a:pt x="39585" y="95462"/>
                </a:lnTo>
                <a:lnTo>
                  <a:pt x="39585" y="9817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41170" y="6242133"/>
            <a:ext cx="99339" cy="112925"/>
          </a:xfrm>
          <a:custGeom>
            <a:avLst/>
            <a:gdLst/>
            <a:ahLst/>
            <a:cxnLst/>
            <a:rect l="l" t="t" r="r" b="b"/>
            <a:pathLst>
              <a:path w="99339" h="112925">
                <a:moveTo>
                  <a:pt x="45402" y="0"/>
                </a:moveTo>
                <a:lnTo>
                  <a:pt x="39192" y="0"/>
                </a:lnTo>
                <a:lnTo>
                  <a:pt x="33362" y="2329"/>
                </a:lnTo>
                <a:lnTo>
                  <a:pt x="27546" y="6985"/>
                </a:lnTo>
                <a:lnTo>
                  <a:pt x="10477" y="21732"/>
                </a:lnTo>
                <a:lnTo>
                  <a:pt x="3492" y="27941"/>
                </a:lnTo>
                <a:lnTo>
                  <a:pt x="0" y="34926"/>
                </a:lnTo>
                <a:lnTo>
                  <a:pt x="380" y="43463"/>
                </a:lnTo>
                <a:lnTo>
                  <a:pt x="380" y="77612"/>
                </a:lnTo>
                <a:lnTo>
                  <a:pt x="3098" y="84597"/>
                </a:lnTo>
                <a:lnTo>
                  <a:pt x="9309" y="89641"/>
                </a:lnTo>
                <a:lnTo>
                  <a:pt x="28321" y="106329"/>
                </a:lnTo>
                <a:lnTo>
                  <a:pt x="33756" y="110597"/>
                </a:lnTo>
                <a:lnTo>
                  <a:pt x="39966" y="112925"/>
                </a:lnTo>
                <a:lnTo>
                  <a:pt x="91960" y="112925"/>
                </a:lnTo>
                <a:lnTo>
                  <a:pt x="96227" y="110209"/>
                </a:lnTo>
                <a:lnTo>
                  <a:pt x="99339" y="105940"/>
                </a:lnTo>
                <a:lnTo>
                  <a:pt x="99339" y="100507"/>
                </a:lnTo>
                <a:lnTo>
                  <a:pt x="96227" y="96239"/>
                </a:lnTo>
                <a:lnTo>
                  <a:pt x="91960" y="93135"/>
                </a:lnTo>
                <a:lnTo>
                  <a:pt x="45402" y="93135"/>
                </a:lnTo>
                <a:lnTo>
                  <a:pt x="42684" y="92358"/>
                </a:lnTo>
                <a:lnTo>
                  <a:pt x="40347" y="90418"/>
                </a:lnTo>
                <a:lnTo>
                  <a:pt x="23279" y="75671"/>
                </a:lnTo>
                <a:lnTo>
                  <a:pt x="20167" y="71791"/>
                </a:lnTo>
                <a:lnTo>
                  <a:pt x="20167" y="41522"/>
                </a:lnTo>
                <a:lnTo>
                  <a:pt x="21335" y="38418"/>
                </a:lnTo>
                <a:lnTo>
                  <a:pt x="24053" y="36478"/>
                </a:lnTo>
                <a:lnTo>
                  <a:pt x="39573" y="22895"/>
                </a:lnTo>
                <a:lnTo>
                  <a:pt x="41909" y="20567"/>
                </a:lnTo>
                <a:lnTo>
                  <a:pt x="44615" y="19791"/>
                </a:lnTo>
                <a:lnTo>
                  <a:pt x="92354" y="19791"/>
                </a:lnTo>
                <a:lnTo>
                  <a:pt x="96621" y="17075"/>
                </a:lnTo>
                <a:lnTo>
                  <a:pt x="99339" y="12806"/>
                </a:lnTo>
                <a:lnTo>
                  <a:pt x="99339" y="7373"/>
                </a:lnTo>
                <a:lnTo>
                  <a:pt x="98564" y="4657"/>
                </a:lnTo>
                <a:lnTo>
                  <a:pt x="96621" y="3105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6803" y="6242133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6"/>
                </a:moveTo>
                <a:lnTo>
                  <a:pt x="23672" y="84597"/>
                </a:lnTo>
                <a:lnTo>
                  <a:pt x="21348" y="82656"/>
                </a:lnTo>
                <a:lnTo>
                  <a:pt x="19799" y="79552"/>
                </a:lnTo>
                <a:lnTo>
                  <a:pt x="14684" y="103321"/>
                </a:lnTo>
                <a:lnTo>
                  <a:pt x="26120" y="110305"/>
                </a:lnTo>
                <a:lnTo>
                  <a:pt x="38036" y="112537"/>
                </a:lnTo>
                <a:lnTo>
                  <a:pt x="34925" y="93135"/>
                </a:lnTo>
                <a:lnTo>
                  <a:pt x="31051" y="90806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3"/>
                </a:lnTo>
                <a:lnTo>
                  <a:pt x="88219" y="99769"/>
                </a:lnTo>
                <a:lnTo>
                  <a:pt x="96559" y="88867"/>
                </a:lnTo>
                <a:lnTo>
                  <a:pt x="99339" y="77224"/>
                </a:lnTo>
                <a:lnTo>
                  <a:pt x="99258" y="33197"/>
                </a:lnTo>
                <a:lnTo>
                  <a:pt x="95609" y="21538"/>
                </a:lnTo>
                <a:lnTo>
                  <a:pt x="86537" y="10866"/>
                </a:lnTo>
                <a:lnTo>
                  <a:pt x="72771" y="2012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4"/>
                </a:lnTo>
                <a:lnTo>
                  <a:pt x="2637" y="23658"/>
                </a:lnTo>
                <a:lnTo>
                  <a:pt x="0" y="35313"/>
                </a:lnTo>
                <a:lnTo>
                  <a:pt x="48" y="78801"/>
                </a:lnTo>
                <a:lnTo>
                  <a:pt x="3551" y="90282"/>
                </a:lnTo>
                <a:lnTo>
                  <a:pt x="12420" y="101283"/>
                </a:lnTo>
                <a:lnTo>
                  <a:pt x="19799" y="79552"/>
                </a:lnTo>
                <a:lnTo>
                  <a:pt x="19799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76" y="22508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7"/>
                </a:lnTo>
                <a:lnTo>
                  <a:pt x="69075" y="22508"/>
                </a:lnTo>
                <a:lnTo>
                  <a:pt x="76060" y="27941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9"/>
                </a:lnTo>
                <a:lnTo>
                  <a:pt x="69850" y="89254"/>
                </a:lnTo>
                <a:lnTo>
                  <a:pt x="67132" y="91970"/>
                </a:lnTo>
                <a:lnTo>
                  <a:pt x="64033" y="93135"/>
                </a:lnTo>
                <a:lnTo>
                  <a:pt x="34925" y="93135"/>
                </a:lnTo>
                <a:lnTo>
                  <a:pt x="38036" y="112537"/>
                </a:lnTo>
                <a:lnTo>
                  <a:pt x="63380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72449" y="6199447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2"/>
                </a:lnTo>
                <a:lnTo>
                  <a:pt x="59372" y="42685"/>
                </a:lnTo>
                <a:lnTo>
                  <a:pt x="29883" y="42685"/>
                </a:lnTo>
                <a:lnTo>
                  <a:pt x="23279" y="71014"/>
                </a:lnTo>
                <a:lnTo>
                  <a:pt x="29489" y="65581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89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4"/>
                </a:lnTo>
                <a:lnTo>
                  <a:pt x="5816" y="138149"/>
                </a:lnTo>
                <a:lnTo>
                  <a:pt x="7759" y="14008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1"/>
                </a:lnTo>
                <a:lnTo>
                  <a:pt x="79552" y="141253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3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3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5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88870" y="6242133"/>
            <a:ext cx="98945" cy="112925"/>
          </a:xfrm>
          <a:custGeom>
            <a:avLst/>
            <a:gdLst/>
            <a:ahLst/>
            <a:cxnLst/>
            <a:rect l="l" t="t" r="r" b="b"/>
            <a:pathLst>
              <a:path w="98945" h="112925">
                <a:moveTo>
                  <a:pt x="91960" y="70627"/>
                </a:moveTo>
                <a:lnTo>
                  <a:pt x="96227" y="67523"/>
                </a:lnTo>
                <a:lnTo>
                  <a:pt x="98945" y="63254"/>
                </a:lnTo>
                <a:lnTo>
                  <a:pt x="98945" y="27552"/>
                </a:lnTo>
                <a:lnTo>
                  <a:pt x="96227" y="20567"/>
                </a:lnTo>
                <a:lnTo>
                  <a:pt x="91185" y="15910"/>
                </a:lnTo>
                <a:lnTo>
                  <a:pt x="83819" y="8538"/>
                </a:lnTo>
                <a:lnTo>
                  <a:pt x="77609" y="3105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9"/>
                </a:lnTo>
                <a:lnTo>
                  <a:pt x="19786" y="32209"/>
                </a:lnTo>
                <a:lnTo>
                  <a:pt x="23672" y="27941"/>
                </a:lnTo>
                <a:lnTo>
                  <a:pt x="29489" y="22895"/>
                </a:lnTo>
                <a:lnTo>
                  <a:pt x="31813" y="20956"/>
                </a:lnTo>
                <a:lnTo>
                  <a:pt x="34925" y="19791"/>
                </a:lnTo>
                <a:lnTo>
                  <a:pt x="64795" y="19791"/>
                </a:lnTo>
                <a:lnTo>
                  <a:pt x="67513" y="20956"/>
                </a:lnTo>
                <a:lnTo>
                  <a:pt x="70230" y="23672"/>
                </a:lnTo>
                <a:lnTo>
                  <a:pt x="76060" y="28717"/>
                </a:lnTo>
                <a:lnTo>
                  <a:pt x="78384" y="30657"/>
                </a:lnTo>
                <a:lnTo>
                  <a:pt x="79552" y="33373"/>
                </a:lnTo>
                <a:lnTo>
                  <a:pt x="79552" y="50836"/>
                </a:lnTo>
                <a:lnTo>
                  <a:pt x="19786" y="50836"/>
                </a:lnTo>
                <a:lnTo>
                  <a:pt x="19786" y="70627"/>
                </a:lnTo>
                <a:lnTo>
                  <a:pt x="91960" y="70627"/>
                </a:lnTo>
                <a:close/>
              </a:path>
              <a:path w="98945" h="112925">
                <a:moveTo>
                  <a:pt x="98945" y="103224"/>
                </a:moveTo>
                <a:lnTo>
                  <a:pt x="98945" y="100507"/>
                </a:lnTo>
                <a:lnTo>
                  <a:pt x="96227" y="96239"/>
                </a:lnTo>
                <a:lnTo>
                  <a:pt x="91960" y="93135"/>
                </a:lnTo>
                <a:lnTo>
                  <a:pt x="35699" y="93135"/>
                </a:lnTo>
                <a:lnTo>
                  <a:pt x="32981" y="91970"/>
                </a:lnTo>
                <a:lnTo>
                  <a:pt x="29870" y="89641"/>
                </a:lnTo>
                <a:lnTo>
                  <a:pt x="24053" y="84985"/>
                </a:lnTo>
                <a:lnTo>
                  <a:pt x="20954" y="82656"/>
                </a:lnTo>
                <a:lnTo>
                  <a:pt x="19786" y="79552"/>
                </a:lnTo>
                <a:lnTo>
                  <a:pt x="19786" y="32209"/>
                </a:lnTo>
                <a:lnTo>
                  <a:pt x="23672" y="2329"/>
                </a:lnTo>
                <a:lnTo>
                  <a:pt x="18618" y="6597"/>
                </a:lnTo>
                <a:lnTo>
                  <a:pt x="10477" y="13194"/>
                </a:lnTo>
                <a:lnTo>
                  <a:pt x="7365" y="15523"/>
                </a:lnTo>
                <a:lnTo>
                  <a:pt x="4648" y="19015"/>
                </a:lnTo>
                <a:lnTo>
                  <a:pt x="2705" y="23284"/>
                </a:lnTo>
                <a:lnTo>
                  <a:pt x="774" y="27552"/>
                </a:lnTo>
                <a:lnTo>
                  <a:pt x="0" y="31045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4"/>
                </a:lnTo>
                <a:lnTo>
                  <a:pt x="4267" y="93135"/>
                </a:lnTo>
                <a:lnTo>
                  <a:pt x="6591" y="96239"/>
                </a:lnTo>
                <a:lnTo>
                  <a:pt x="9309" y="98567"/>
                </a:lnTo>
                <a:lnTo>
                  <a:pt x="18237" y="106329"/>
                </a:lnTo>
                <a:lnTo>
                  <a:pt x="19786" y="107881"/>
                </a:lnTo>
                <a:lnTo>
                  <a:pt x="22885" y="109433"/>
                </a:lnTo>
                <a:lnTo>
                  <a:pt x="26377" y="110597"/>
                </a:lnTo>
                <a:lnTo>
                  <a:pt x="30264" y="112149"/>
                </a:lnTo>
                <a:lnTo>
                  <a:pt x="33756" y="112925"/>
                </a:lnTo>
                <a:lnTo>
                  <a:pt x="91579" y="112925"/>
                </a:lnTo>
                <a:lnTo>
                  <a:pt x="95846" y="109821"/>
                </a:lnTo>
                <a:lnTo>
                  <a:pt x="98945" y="105940"/>
                </a:lnTo>
                <a:lnTo>
                  <a:pt x="98945" y="10322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54772" y="6241746"/>
            <a:ext cx="98958" cy="112924"/>
          </a:xfrm>
          <a:custGeom>
            <a:avLst/>
            <a:gdLst/>
            <a:ahLst/>
            <a:cxnLst/>
            <a:rect l="l" t="t" r="r" b="b"/>
            <a:pathLst>
              <a:path w="98958" h="112924">
                <a:moveTo>
                  <a:pt x="0" y="103223"/>
                </a:moveTo>
                <a:lnTo>
                  <a:pt x="0" y="105939"/>
                </a:lnTo>
                <a:lnTo>
                  <a:pt x="2717" y="109820"/>
                </a:lnTo>
                <a:lnTo>
                  <a:pt x="6985" y="112924"/>
                </a:lnTo>
                <a:lnTo>
                  <a:pt x="12420" y="112924"/>
                </a:lnTo>
                <a:lnTo>
                  <a:pt x="16687" y="109820"/>
                </a:lnTo>
                <a:lnTo>
                  <a:pt x="19405" y="105939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6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3"/>
                </a:lnTo>
                <a:lnTo>
                  <a:pt x="79552" y="105939"/>
                </a:lnTo>
                <a:lnTo>
                  <a:pt x="80327" y="108656"/>
                </a:lnTo>
                <a:lnTo>
                  <a:pt x="82270" y="110209"/>
                </a:lnTo>
                <a:lnTo>
                  <a:pt x="86537" y="112924"/>
                </a:lnTo>
                <a:lnTo>
                  <a:pt x="91973" y="112924"/>
                </a:lnTo>
                <a:lnTo>
                  <a:pt x="96240" y="109820"/>
                </a:lnTo>
                <a:lnTo>
                  <a:pt x="98958" y="105939"/>
                </a:lnTo>
                <a:lnTo>
                  <a:pt x="98958" y="103223"/>
                </a:lnTo>
                <a:lnTo>
                  <a:pt x="96240" y="28715"/>
                </a:lnTo>
                <a:lnTo>
                  <a:pt x="95859" y="20566"/>
                </a:lnTo>
                <a:lnTo>
                  <a:pt x="92748" y="13581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7"/>
                </a:lnTo>
                <a:lnTo>
                  <a:pt x="19405" y="6984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4"/>
                </a:lnTo>
                <a:lnTo>
                  <a:pt x="0" y="10322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20925" y="6199447"/>
            <a:ext cx="98958" cy="155223"/>
          </a:xfrm>
          <a:custGeom>
            <a:avLst/>
            <a:gdLst/>
            <a:ahLst/>
            <a:cxnLst/>
            <a:rect l="l" t="t" r="r" b="b"/>
            <a:pathLst>
              <a:path w="98958" h="155223">
                <a:moveTo>
                  <a:pt x="0" y="142806"/>
                </a:moveTo>
                <a:lnTo>
                  <a:pt x="0" y="148238"/>
                </a:lnTo>
                <a:lnTo>
                  <a:pt x="3098" y="152507"/>
                </a:lnTo>
                <a:lnTo>
                  <a:pt x="6985" y="155223"/>
                </a:lnTo>
                <a:lnTo>
                  <a:pt x="45008" y="155223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1"/>
                </a:lnTo>
                <a:lnTo>
                  <a:pt x="59372" y="140865"/>
                </a:lnTo>
                <a:lnTo>
                  <a:pt x="59372" y="95462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4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88"/>
                </a:lnTo>
                <a:lnTo>
                  <a:pt x="53555" y="6209"/>
                </a:lnTo>
                <a:lnTo>
                  <a:pt x="49669" y="2327"/>
                </a:lnTo>
                <a:lnTo>
                  <a:pt x="45008" y="0"/>
                </a:lnTo>
                <a:lnTo>
                  <a:pt x="6985" y="0"/>
                </a:lnTo>
                <a:lnTo>
                  <a:pt x="3098" y="3103"/>
                </a:lnTo>
                <a:lnTo>
                  <a:pt x="0" y="7373"/>
                </a:lnTo>
                <a:lnTo>
                  <a:pt x="0" y="12805"/>
                </a:lnTo>
                <a:lnTo>
                  <a:pt x="3098" y="17075"/>
                </a:lnTo>
                <a:lnTo>
                  <a:pt x="6985" y="19790"/>
                </a:lnTo>
                <a:lnTo>
                  <a:pt x="39966" y="19790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3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6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35405" y="6241746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8"/>
                </a:lnTo>
                <a:lnTo>
                  <a:pt x="19786" y="79551"/>
                </a:lnTo>
                <a:lnTo>
                  <a:pt x="14672" y="103225"/>
                </a:lnTo>
                <a:lnTo>
                  <a:pt x="26109" y="110172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3" y="1957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1"/>
                </a:lnTo>
                <a:lnTo>
                  <a:pt x="19786" y="32984"/>
                </a:lnTo>
                <a:lnTo>
                  <a:pt x="20954" y="30267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6"/>
                </a:lnTo>
                <a:lnTo>
                  <a:pt x="69075" y="22506"/>
                </a:lnTo>
                <a:lnTo>
                  <a:pt x="76060" y="27939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2123" y="6237089"/>
            <a:ext cx="98945" cy="159880"/>
          </a:xfrm>
          <a:custGeom>
            <a:avLst/>
            <a:gdLst/>
            <a:ahLst/>
            <a:cxnLst/>
            <a:rect l="l" t="t" r="r" b="b"/>
            <a:pathLst>
              <a:path w="98945" h="159880">
                <a:moveTo>
                  <a:pt x="27165" y="114089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5"/>
                </a:lnTo>
                <a:lnTo>
                  <a:pt x="88707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0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3"/>
                </a:lnTo>
                <a:lnTo>
                  <a:pt x="41909" y="21730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5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19"/>
                </a:lnTo>
                <a:lnTo>
                  <a:pt x="38023" y="96626"/>
                </a:lnTo>
                <a:lnTo>
                  <a:pt x="27165" y="114089"/>
                </a:lnTo>
                <a:close/>
              </a:path>
              <a:path w="98945" h="159880">
                <a:moveTo>
                  <a:pt x="0" y="6985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0"/>
                </a:lnTo>
                <a:lnTo>
                  <a:pt x="12801" y="159880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89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5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48054" y="6241746"/>
            <a:ext cx="38036" cy="112924"/>
          </a:xfrm>
          <a:custGeom>
            <a:avLst/>
            <a:gdLst/>
            <a:ahLst/>
            <a:cxnLst/>
            <a:rect l="l" t="t" r="r" b="b"/>
            <a:pathLst>
              <a:path w="38036" h="112924">
                <a:moveTo>
                  <a:pt x="21348" y="29880"/>
                </a:moveTo>
                <a:lnTo>
                  <a:pt x="24066" y="27939"/>
                </a:lnTo>
                <a:lnTo>
                  <a:pt x="29883" y="22895"/>
                </a:lnTo>
                <a:lnTo>
                  <a:pt x="32219" y="20954"/>
                </a:lnTo>
                <a:lnTo>
                  <a:pt x="34925" y="19790"/>
                </a:lnTo>
                <a:lnTo>
                  <a:pt x="38036" y="19790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4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6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0"/>
                </a:lnTo>
                <a:lnTo>
                  <a:pt x="62865" y="19790"/>
                </a:lnTo>
                <a:lnTo>
                  <a:pt x="67525" y="20954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6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2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3"/>
                </a:lnTo>
                <a:lnTo>
                  <a:pt x="4660" y="93134"/>
                </a:lnTo>
                <a:lnTo>
                  <a:pt x="6985" y="96238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2"/>
                </a:lnTo>
                <a:lnTo>
                  <a:pt x="26784" y="110596"/>
                </a:lnTo>
                <a:lnTo>
                  <a:pt x="30657" y="112148"/>
                </a:lnTo>
                <a:lnTo>
                  <a:pt x="34150" y="112924"/>
                </a:lnTo>
                <a:lnTo>
                  <a:pt x="91973" y="112924"/>
                </a:lnTo>
                <a:lnTo>
                  <a:pt x="96240" y="109820"/>
                </a:lnTo>
                <a:lnTo>
                  <a:pt x="99352" y="105939"/>
                </a:lnTo>
                <a:lnTo>
                  <a:pt x="99352" y="100507"/>
                </a:lnTo>
                <a:lnTo>
                  <a:pt x="96240" y="96238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8"/>
                </a:lnTo>
                <a:lnTo>
                  <a:pt x="19799" y="79551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10893" y="6463715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90"/>
                </a:moveTo>
                <a:lnTo>
                  <a:pt x="22504" y="8149"/>
                </a:lnTo>
                <a:lnTo>
                  <a:pt x="31432" y="8149"/>
                </a:lnTo>
                <a:lnTo>
                  <a:pt x="40754" y="10090"/>
                </a:lnTo>
                <a:lnTo>
                  <a:pt x="40754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84" y="56268"/>
                </a:lnTo>
                <a:lnTo>
                  <a:pt x="28699" y="56223"/>
                </a:lnTo>
                <a:lnTo>
                  <a:pt x="44511" y="50620"/>
                </a:lnTo>
                <a:lnTo>
                  <a:pt x="52028" y="39403"/>
                </a:lnTo>
                <a:lnTo>
                  <a:pt x="53936" y="27941"/>
                </a:lnTo>
                <a:lnTo>
                  <a:pt x="53929" y="27261"/>
                </a:lnTo>
                <a:lnTo>
                  <a:pt x="51690" y="15664"/>
                </a:lnTo>
                <a:lnTo>
                  <a:pt x="43556" y="4803"/>
                </a:lnTo>
                <a:lnTo>
                  <a:pt x="26784" y="0"/>
                </a:lnTo>
                <a:lnTo>
                  <a:pt x="25758" y="13"/>
                </a:lnTo>
                <a:lnTo>
                  <a:pt x="9639" y="5288"/>
                </a:lnTo>
                <a:lnTo>
                  <a:pt x="13195" y="10090"/>
                </a:lnTo>
                <a:close/>
              </a:path>
              <a:path w="53936" h="56268">
                <a:moveTo>
                  <a:pt x="0" y="27941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90"/>
                </a:lnTo>
                <a:lnTo>
                  <a:pt x="9639" y="5288"/>
                </a:lnTo>
                <a:lnTo>
                  <a:pt x="1957" y="16407"/>
                </a:lnTo>
                <a:lnTo>
                  <a:pt x="0" y="2794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8800" y="6465656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4002" y="6465656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7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06473" y="6463715"/>
            <a:ext cx="53555" cy="72956"/>
          </a:xfrm>
          <a:custGeom>
            <a:avLst/>
            <a:gdLst/>
            <a:ahLst/>
            <a:cxnLst/>
            <a:rect l="l" t="t" r="r" b="b"/>
            <a:pathLst>
              <a:path w="53555" h="72956">
                <a:moveTo>
                  <a:pt x="11645" y="39970"/>
                </a:moveTo>
                <a:lnTo>
                  <a:pt x="11252" y="6986"/>
                </a:lnTo>
                <a:lnTo>
                  <a:pt x="11252" y="1940"/>
                </a:lnTo>
                <a:lnTo>
                  <a:pt x="0" y="1940"/>
                </a:lnTo>
                <a:lnTo>
                  <a:pt x="0" y="72956"/>
                </a:lnTo>
                <a:lnTo>
                  <a:pt x="12420" y="72956"/>
                </a:lnTo>
                <a:lnTo>
                  <a:pt x="12420" y="48896"/>
                </a:lnTo>
                <a:lnTo>
                  <a:pt x="16306" y="47731"/>
                </a:lnTo>
                <a:lnTo>
                  <a:pt x="11645" y="39970"/>
                </a:lnTo>
                <a:close/>
              </a:path>
              <a:path w="53555" h="72956">
                <a:moveTo>
                  <a:pt x="12420" y="48896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2" y="51386"/>
                </a:lnTo>
                <a:lnTo>
                  <a:pt x="51673" y="40042"/>
                </a:lnTo>
                <a:lnTo>
                  <a:pt x="53555" y="27552"/>
                </a:lnTo>
                <a:lnTo>
                  <a:pt x="49972" y="11936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3"/>
                </a:lnTo>
                <a:lnTo>
                  <a:pt x="11645" y="6986"/>
                </a:lnTo>
                <a:lnTo>
                  <a:pt x="11252" y="6986"/>
                </a:lnTo>
                <a:lnTo>
                  <a:pt x="11645" y="39970"/>
                </a:lnTo>
                <a:lnTo>
                  <a:pt x="11645" y="11254"/>
                </a:lnTo>
                <a:lnTo>
                  <a:pt x="20574" y="8149"/>
                </a:lnTo>
                <a:lnTo>
                  <a:pt x="33375" y="8149"/>
                </a:lnTo>
                <a:lnTo>
                  <a:pt x="40360" y="13582"/>
                </a:lnTo>
                <a:lnTo>
                  <a:pt x="40360" y="45015"/>
                </a:lnTo>
                <a:lnTo>
                  <a:pt x="31051" y="47731"/>
                </a:lnTo>
                <a:lnTo>
                  <a:pt x="16306" y="47731"/>
                </a:lnTo>
                <a:lnTo>
                  <a:pt x="12420" y="4889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80209" y="6465656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53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0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0"/>
                </a:lnTo>
                <a:lnTo>
                  <a:pt x="12420" y="43850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1"/>
                </a:lnTo>
                <a:lnTo>
                  <a:pt x="37576" y="22044"/>
                </a:lnTo>
                <a:lnTo>
                  <a:pt x="24447" y="20179"/>
                </a:lnTo>
                <a:lnTo>
                  <a:pt x="12420" y="20179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61705" y="6465656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26894" y="6465656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66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0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0"/>
                </a:lnTo>
                <a:lnTo>
                  <a:pt x="12026" y="43850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5"/>
                </a:lnTo>
                <a:lnTo>
                  <a:pt x="37376" y="21984"/>
                </a:lnTo>
                <a:lnTo>
                  <a:pt x="24066" y="20179"/>
                </a:lnTo>
                <a:lnTo>
                  <a:pt x="12026" y="20179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14207" y="6445865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6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1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2"/>
                </a:moveTo>
                <a:lnTo>
                  <a:pt x="20180" y="7372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2"/>
                </a:lnTo>
                <a:lnTo>
                  <a:pt x="25222" y="7372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19756" y="6465656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7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9522" y="6463715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90"/>
                </a:moveTo>
                <a:lnTo>
                  <a:pt x="22504" y="8149"/>
                </a:lnTo>
                <a:lnTo>
                  <a:pt x="31432" y="8149"/>
                </a:lnTo>
                <a:lnTo>
                  <a:pt x="40741" y="10090"/>
                </a:lnTo>
                <a:lnTo>
                  <a:pt x="40741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71" y="56268"/>
                </a:lnTo>
                <a:lnTo>
                  <a:pt x="28701" y="56222"/>
                </a:lnTo>
                <a:lnTo>
                  <a:pt x="44512" y="50616"/>
                </a:lnTo>
                <a:lnTo>
                  <a:pt x="52028" y="39400"/>
                </a:lnTo>
                <a:lnTo>
                  <a:pt x="53936" y="27941"/>
                </a:lnTo>
                <a:lnTo>
                  <a:pt x="53929" y="27254"/>
                </a:lnTo>
                <a:lnTo>
                  <a:pt x="51687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1" y="12"/>
                </a:lnTo>
                <a:lnTo>
                  <a:pt x="9641" y="5283"/>
                </a:lnTo>
                <a:lnTo>
                  <a:pt x="13195" y="10090"/>
                </a:lnTo>
                <a:close/>
              </a:path>
              <a:path w="53936" h="56268">
                <a:moveTo>
                  <a:pt x="0" y="27941"/>
                </a:moveTo>
                <a:lnTo>
                  <a:pt x="7" y="28633"/>
                </a:lnTo>
                <a:lnTo>
                  <a:pt x="2236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90"/>
                </a:lnTo>
                <a:lnTo>
                  <a:pt x="9641" y="5283"/>
                </a:lnTo>
                <a:lnTo>
                  <a:pt x="1958" y="16404"/>
                </a:lnTo>
                <a:lnTo>
                  <a:pt x="0" y="2794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46274" y="6465656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0"/>
                </a:lnTo>
                <a:lnTo>
                  <a:pt x="22071" y="39419"/>
                </a:lnTo>
                <a:lnTo>
                  <a:pt x="25656" y="28033"/>
                </a:lnTo>
                <a:lnTo>
                  <a:pt x="26771" y="14745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0"/>
                </a:moveTo>
                <a:lnTo>
                  <a:pt x="0" y="43850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0"/>
                </a:lnTo>
                <a:lnTo>
                  <a:pt x="55879" y="43850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0"/>
                </a:lnTo>
                <a:lnTo>
                  <a:pt x="20167" y="43850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29"/>
                </a:lnTo>
                <a:lnTo>
                  <a:pt x="12932" y="29929"/>
                </a:lnTo>
                <a:lnTo>
                  <a:pt x="6984" y="4385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6626" y="6528134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49756" y="1418857"/>
            <a:ext cx="135404" cy="117259"/>
          </a:xfrm>
          <a:custGeom>
            <a:avLst/>
            <a:gdLst/>
            <a:ahLst/>
            <a:cxnLst/>
            <a:rect l="l" t="t" r="r" b="b"/>
            <a:pathLst>
              <a:path w="135404" h="117259">
                <a:moveTo>
                  <a:pt x="123056" y="8134"/>
                </a:moveTo>
                <a:lnTo>
                  <a:pt x="108280" y="11048"/>
                </a:lnTo>
                <a:lnTo>
                  <a:pt x="110959" y="39623"/>
                </a:lnTo>
                <a:lnTo>
                  <a:pt x="121140" y="38944"/>
                </a:lnTo>
                <a:lnTo>
                  <a:pt x="135404" y="35375"/>
                </a:lnTo>
                <a:lnTo>
                  <a:pt x="133732" y="0"/>
                </a:lnTo>
                <a:lnTo>
                  <a:pt x="123056" y="8134"/>
                </a:lnTo>
                <a:close/>
              </a:path>
              <a:path w="135404" h="117259">
                <a:moveTo>
                  <a:pt x="65341" y="55460"/>
                </a:moveTo>
                <a:lnTo>
                  <a:pt x="65341" y="39623"/>
                </a:lnTo>
                <a:lnTo>
                  <a:pt x="110959" y="39623"/>
                </a:lnTo>
                <a:lnTo>
                  <a:pt x="108280" y="11048"/>
                </a:lnTo>
                <a:lnTo>
                  <a:pt x="65341" y="11048"/>
                </a:lnTo>
                <a:lnTo>
                  <a:pt x="65341" y="-49060"/>
                </a:lnTo>
                <a:lnTo>
                  <a:pt x="108280" y="-49060"/>
                </a:lnTo>
                <a:lnTo>
                  <a:pt x="115181" y="-48488"/>
                </a:lnTo>
                <a:lnTo>
                  <a:pt x="128287" y="-43182"/>
                </a:lnTo>
                <a:lnTo>
                  <a:pt x="136865" y="-33054"/>
                </a:lnTo>
                <a:lnTo>
                  <a:pt x="139941" y="-19012"/>
                </a:lnTo>
                <a:lnTo>
                  <a:pt x="139334" y="-12443"/>
                </a:lnTo>
                <a:lnTo>
                  <a:pt x="133732" y="0"/>
                </a:lnTo>
                <a:lnTo>
                  <a:pt x="135404" y="35375"/>
                </a:lnTo>
                <a:lnTo>
                  <a:pt x="147720" y="28994"/>
                </a:lnTo>
                <a:lnTo>
                  <a:pt x="157798" y="20084"/>
                </a:lnTo>
                <a:lnTo>
                  <a:pt x="165353" y="8925"/>
                </a:lnTo>
                <a:lnTo>
                  <a:pt x="170097" y="-4200"/>
                </a:lnTo>
                <a:lnTo>
                  <a:pt x="171742" y="-19012"/>
                </a:lnTo>
                <a:lnTo>
                  <a:pt x="171041" y="-28804"/>
                </a:lnTo>
                <a:lnTo>
                  <a:pt x="167350" y="-42551"/>
                </a:lnTo>
                <a:lnTo>
                  <a:pt x="160747" y="-54430"/>
                </a:lnTo>
                <a:lnTo>
                  <a:pt x="151519" y="-64160"/>
                </a:lnTo>
                <a:lnTo>
                  <a:pt x="139954" y="-71458"/>
                </a:lnTo>
                <a:lnTo>
                  <a:pt x="126338" y="-76044"/>
                </a:lnTo>
                <a:lnTo>
                  <a:pt x="110959" y="-77635"/>
                </a:lnTo>
                <a:lnTo>
                  <a:pt x="36233" y="-77635"/>
                </a:lnTo>
                <a:lnTo>
                  <a:pt x="34353" y="-73342"/>
                </a:lnTo>
                <a:lnTo>
                  <a:pt x="34353" y="11048"/>
                </a:lnTo>
                <a:lnTo>
                  <a:pt x="1879" y="11048"/>
                </a:lnTo>
                <a:lnTo>
                  <a:pt x="0" y="15341"/>
                </a:lnTo>
                <a:lnTo>
                  <a:pt x="0" y="37743"/>
                </a:lnTo>
                <a:lnTo>
                  <a:pt x="4292" y="39623"/>
                </a:lnTo>
                <a:lnTo>
                  <a:pt x="34353" y="39623"/>
                </a:lnTo>
                <a:lnTo>
                  <a:pt x="34353" y="55460"/>
                </a:lnTo>
                <a:lnTo>
                  <a:pt x="1879" y="55460"/>
                </a:lnTo>
                <a:lnTo>
                  <a:pt x="0" y="59753"/>
                </a:lnTo>
                <a:lnTo>
                  <a:pt x="0" y="79336"/>
                </a:lnTo>
                <a:lnTo>
                  <a:pt x="4292" y="81216"/>
                </a:lnTo>
                <a:lnTo>
                  <a:pt x="34353" y="81216"/>
                </a:lnTo>
                <a:lnTo>
                  <a:pt x="34353" y="109384"/>
                </a:lnTo>
                <a:lnTo>
                  <a:pt x="38646" y="111264"/>
                </a:lnTo>
                <a:lnTo>
                  <a:pt x="63461" y="111264"/>
                </a:lnTo>
                <a:lnTo>
                  <a:pt x="65341" y="106971"/>
                </a:lnTo>
                <a:lnTo>
                  <a:pt x="65341" y="81216"/>
                </a:lnTo>
                <a:lnTo>
                  <a:pt x="135508" y="81216"/>
                </a:lnTo>
                <a:lnTo>
                  <a:pt x="137388" y="76923"/>
                </a:lnTo>
                <a:lnTo>
                  <a:pt x="137388" y="57340"/>
                </a:lnTo>
                <a:lnTo>
                  <a:pt x="133096" y="55460"/>
                </a:lnTo>
                <a:lnTo>
                  <a:pt x="65341" y="55460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8730" y="4338739"/>
            <a:ext cx="127000" cy="139700"/>
          </a:xfrm>
          <a:custGeom>
            <a:avLst/>
            <a:gdLst/>
            <a:ahLst/>
            <a:cxnLst/>
            <a:rect l="l" t="t" r="r" b="b"/>
            <a:pathLst>
              <a:path w="127000" h="139700">
                <a:moveTo>
                  <a:pt x="127000" y="43357"/>
                </a:moveTo>
                <a:lnTo>
                  <a:pt x="125141" y="29950"/>
                </a:lnTo>
                <a:lnTo>
                  <a:pt x="119201" y="17620"/>
                </a:lnTo>
                <a:lnTo>
                  <a:pt x="109689" y="8174"/>
                </a:lnTo>
                <a:lnTo>
                  <a:pt x="97132" y="2129"/>
                </a:lnTo>
                <a:lnTo>
                  <a:pt x="82054" y="0"/>
                </a:lnTo>
                <a:lnTo>
                  <a:pt x="48323" y="21132"/>
                </a:lnTo>
                <a:lnTo>
                  <a:pt x="80073" y="21132"/>
                </a:lnTo>
                <a:lnTo>
                  <a:pt x="88357" y="22306"/>
                </a:lnTo>
                <a:lnTo>
                  <a:pt x="99413" y="29971"/>
                </a:lnTo>
                <a:lnTo>
                  <a:pt x="103492" y="43357"/>
                </a:lnTo>
                <a:lnTo>
                  <a:pt x="102253" y="51225"/>
                </a:lnTo>
                <a:lnTo>
                  <a:pt x="94171" y="61715"/>
                </a:lnTo>
                <a:lnTo>
                  <a:pt x="80073" y="65582"/>
                </a:lnTo>
                <a:lnTo>
                  <a:pt x="48323" y="65582"/>
                </a:lnTo>
                <a:lnTo>
                  <a:pt x="82054" y="86715"/>
                </a:lnTo>
                <a:lnTo>
                  <a:pt x="95973" y="84917"/>
                </a:lnTo>
                <a:lnTo>
                  <a:pt x="108759" y="79176"/>
                </a:lnTo>
                <a:lnTo>
                  <a:pt x="118542" y="69993"/>
                </a:lnTo>
                <a:lnTo>
                  <a:pt x="124798" y="57881"/>
                </a:lnTo>
                <a:lnTo>
                  <a:pt x="127000" y="43357"/>
                </a:lnTo>
                <a:close/>
              </a:path>
              <a:path w="127000" h="139700">
                <a:moveTo>
                  <a:pt x="48323" y="98424"/>
                </a:moveTo>
                <a:lnTo>
                  <a:pt x="48323" y="86715"/>
                </a:lnTo>
                <a:lnTo>
                  <a:pt x="82054" y="86715"/>
                </a:lnTo>
                <a:lnTo>
                  <a:pt x="48323" y="65582"/>
                </a:lnTo>
                <a:lnTo>
                  <a:pt x="48323" y="21132"/>
                </a:lnTo>
                <a:lnTo>
                  <a:pt x="82054" y="0"/>
                </a:lnTo>
                <a:lnTo>
                  <a:pt x="26797" y="0"/>
                </a:lnTo>
                <a:lnTo>
                  <a:pt x="25400" y="3174"/>
                </a:lnTo>
                <a:lnTo>
                  <a:pt x="25400" y="65582"/>
                </a:lnTo>
                <a:lnTo>
                  <a:pt x="1397" y="65582"/>
                </a:lnTo>
                <a:lnTo>
                  <a:pt x="0" y="68757"/>
                </a:lnTo>
                <a:lnTo>
                  <a:pt x="0" y="85331"/>
                </a:lnTo>
                <a:lnTo>
                  <a:pt x="3175" y="86715"/>
                </a:lnTo>
                <a:lnTo>
                  <a:pt x="25400" y="86715"/>
                </a:lnTo>
                <a:lnTo>
                  <a:pt x="25400" y="98424"/>
                </a:lnTo>
                <a:lnTo>
                  <a:pt x="1397" y="98424"/>
                </a:lnTo>
                <a:lnTo>
                  <a:pt x="0" y="101599"/>
                </a:lnTo>
                <a:lnTo>
                  <a:pt x="0" y="116090"/>
                </a:lnTo>
                <a:lnTo>
                  <a:pt x="3175" y="117474"/>
                </a:lnTo>
                <a:lnTo>
                  <a:pt x="25400" y="117474"/>
                </a:lnTo>
                <a:lnTo>
                  <a:pt x="25400" y="138315"/>
                </a:lnTo>
                <a:lnTo>
                  <a:pt x="28575" y="139699"/>
                </a:lnTo>
                <a:lnTo>
                  <a:pt x="46926" y="139699"/>
                </a:lnTo>
                <a:lnTo>
                  <a:pt x="48323" y="136524"/>
                </a:lnTo>
                <a:lnTo>
                  <a:pt x="48323" y="117474"/>
                </a:lnTo>
                <a:lnTo>
                  <a:pt x="100215" y="117474"/>
                </a:lnTo>
                <a:lnTo>
                  <a:pt x="101600" y="114299"/>
                </a:lnTo>
                <a:lnTo>
                  <a:pt x="101600" y="99821"/>
                </a:lnTo>
                <a:lnTo>
                  <a:pt x="98425" y="98424"/>
                </a:lnTo>
                <a:lnTo>
                  <a:pt x="48323" y="98424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43154" y="4338739"/>
            <a:ext cx="127000" cy="139700"/>
          </a:xfrm>
          <a:custGeom>
            <a:avLst/>
            <a:gdLst/>
            <a:ahLst/>
            <a:cxnLst/>
            <a:rect l="l" t="t" r="r" b="b"/>
            <a:pathLst>
              <a:path w="127000" h="139700">
                <a:moveTo>
                  <a:pt x="127000" y="43357"/>
                </a:moveTo>
                <a:lnTo>
                  <a:pt x="125141" y="29950"/>
                </a:lnTo>
                <a:lnTo>
                  <a:pt x="119201" y="17620"/>
                </a:lnTo>
                <a:lnTo>
                  <a:pt x="109689" y="8174"/>
                </a:lnTo>
                <a:lnTo>
                  <a:pt x="97132" y="2129"/>
                </a:lnTo>
                <a:lnTo>
                  <a:pt x="82054" y="0"/>
                </a:lnTo>
                <a:lnTo>
                  <a:pt x="48323" y="21132"/>
                </a:lnTo>
                <a:lnTo>
                  <a:pt x="80073" y="21132"/>
                </a:lnTo>
                <a:lnTo>
                  <a:pt x="88357" y="22306"/>
                </a:lnTo>
                <a:lnTo>
                  <a:pt x="99413" y="29971"/>
                </a:lnTo>
                <a:lnTo>
                  <a:pt x="103492" y="43357"/>
                </a:lnTo>
                <a:lnTo>
                  <a:pt x="102253" y="51225"/>
                </a:lnTo>
                <a:lnTo>
                  <a:pt x="94171" y="61715"/>
                </a:lnTo>
                <a:lnTo>
                  <a:pt x="80073" y="65582"/>
                </a:lnTo>
                <a:lnTo>
                  <a:pt x="48323" y="65582"/>
                </a:lnTo>
                <a:lnTo>
                  <a:pt x="82054" y="86715"/>
                </a:lnTo>
                <a:lnTo>
                  <a:pt x="95973" y="84917"/>
                </a:lnTo>
                <a:lnTo>
                  <a:pt x="108759" y="79176"/>
                </a:lnTo>
                <a:lnTo>
                  <a:pt x="118542" y="69993"/>
                </a:lnTo>
                <a:lnTo>
                  <a:pt x="124798" y="57881"/>
                </a:lnTo>
                <a:lnTo>
                  <a:pt x="127000" y="43357"/>
                </a:lnTo>
                <a:close/>
              </a:path>
              <a:path w="127000" h="139700">
                <a:moveTo>
                  <a:pt x="48323" y="98424"/>
                </a:moveTo>
                <a:lnTo>
                  <a:pt x="48323" y="86715"/>
                </a:lnTo>
                <a:lnTo>
                  <a:pt x="82054" y="86715"/>
                </a:lnTo>
                <a:lnTo>
                  <a:pt x="48323" y="65582"/>
                </a:lnTo>
                <a:lnTo>
                  <a:pt x="48323" y="21132"/>
                </a:lnTo>
                <a:lnTo>
                  <a:pt x="82054" y="0"/>
                </a:lnTo>
                <a:lnTo>
                  <a:pt x="26797" y="0"/>
                </a:lnTo>
                <a:lnTo>
                  <a:pt x="25400" y="3174"/>
                </a:lnTo>
                <a:lnTo>
                  <a:pt x="25400" y="65582"/>
                </a:lnTo>
                <a:lnTo>
                  <a:pt x="1397" y="65582"/>
                </a:lnTo>
                <a:lnTo>
                  <a:pt x="0" y="68757"/>
                </a:lnTo>
                <a:lnTo>
                  <a:pt x="0" y="85331"/>
                </a:lnTo>
                <a:lnTo>
                  <a:pt x="3175" y="86715"/>
                </a:lnTo>
                <a:lnTo>
                  <a:pt x="25400" y="86715"/>
                </a:lnTo>
                <a:lnTo>
                  <a:pt x="25400" y="98424"/>
                </a:lnTo>
                <a:lnTo>
                  <a:pt x="1397" y="98424"/>
                </a:lnTo>
                <a:lnTo>
                  <a:pt x="0" y="101599"/>
                </a:lnTo>
                <a:lnTo>
                  <a:pt x="0" y="116090"/>
                </a:lnTo>
                <a:lnTo>
                  <a:pt x="3175" y="117474"/>
                </a:lnTo>
                <a:lnTo>
                  <a:pt x="25400" y="117474"/>
                </a:lnTo>
                <a:lnTo>
                  <a:pt x="25400" y="138315"/>
                </a:lnTo>
                <a:lnTo>
                  <a:pt x="28575" y="139699"/>
                </a:lnTo>
                <a:lnTo>
                  <a:pt x="46926" y="139699"/>
                </a:lnTo>
                <a:lnTo>
                  <a:pt x="48323" y="136524"/>
                </a:lnTo>
                <a:lnTo>
                  <a:pt x="48323" y="117474"/>
                </a:lnTo>
                <a:lnTo>
                  <a:pt x="100215" y="117474"/>
                </a:lnTo>
                <a:lnTo>
                  <a:pt x="101600" y="114299"/>
                </a:lnTo>
                <a:lnTo>
                  <a:pt x="101600" y="99821"/>
                </a:lnTo>
                <a:lnTo>
                  <a:pt x="98425" y="98424"/>
                </a:lnTo>
                <a:lnTo>
                  <a:pt x="48323" y="98424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8730" y="5176596"/>
            <a:ext cx="127000" cy="139699"/>
          </a:xfrm>
          <a:custGeom>
            <a:avLst/>
            <a:gdLst/>
            <a:ahLst/>
            <a:cxnLst/>
            <a:rect l="l" t="t" r="r" b="b"/>
            <a:pathLst>
              <a:path w="127000" h="139700">
                <a:moveTo>
                  <a:pt x="127000" y="43357"/>
                </a:moveTo>
                <a:lnTo>
                  <a:pt x="125141" y="29950"/>
                </a:lnTo>
                <a:lnTo>
                  <a:pt x="119201" y="17620"/>
                </a:lnTo>
                <a:lnTo>
                  <a:pt x="109689" y="8174"/>
                </a:lnTo>
                <a:lnTo>
                  <a:pt x="97132" y="2129"/>
                </a:lnTo>
                <a:lnTo>
                  <a:pt x="82054" y="0"/>
                </a:lnTo>
                <a:lnTo>
                  <a:pt x="48323" y="21132"/>
                </a:lnTo>
                <a:lnTo>
                  <a:pt x="80073" y="21132"/>
                </a:lnTo>
                <a:lnTo>
                  <a:pt x="88357" y="22306"/>
                </a:lnTo>
                <a:lnTo>
                  <a:pt x="99413" y="29971"/>
                </a:lnTo>
                <a:lnTo>
                  <a:pt x="103492" y="43357"/>
                </a:lnTo>
                <a:lnTo>
                  <a:pt x="102253" y="51225"/>
                </a:lnTo>
                <a:lnTo>
                  <a:pt x="94171" y="61715"/>
                </a:lnTo>
                <a:lnTo>
                  <a:pt x="80073" y="65582"/>
                </a:lnTo>
                <a:lnTo>
                  <a:pt x="48323" y="65582"/>
                </a:lnTo>
                <a:lnTo>
                  <a:pt x="82054" y="86715"/>
                </a:lnTo>
                <a:lnTo>
                  <a:pt x="95973" y="84917"/>
                </a:lnTo>
                <a:lnTo>
                  <a:pt x="108759" y="79176"/>
                </a:lnTo>
                <a:lnTo>
                  <a:pt x="118542" y="69993"/>
                </a:lnTo>
                <a:lnTo>
                  <a:pt x="124798" y="57881"/>
                </a:lnTo>
                <a:lnTo>
                  <a:pt x="127000" y="43357"/>
                </a:lnTo>
                <a:close/>
              </a:path>
              <a:path w="127000" h="139700">
                <a:moveTo>
                  <a:pt x="48323" y="98425"/>
                </a:moveTo>
                <a:lnTo>
                  <a:pt x="48323" y="86715"/>
                </a:lnTo>
                <a:lnTo>
                  <a:pt x="82054" y="86715"/>
                </a:lnTo>
                <a:lnTo>
                  <a:pt x="48323" y="65582"/>
                </a:lnTo>
                <a:lnTo>
                  <a:pt x="48323" y="21132"/>
                </a:lnTo>
                <a:lnTo>
                  <a:pt x="82054" y="0"/>
                </a:lnTo>
                <a:lnTo>
                  <a:pt x="26797" y="0"/>
                </a:lnTo>
                <a:lnTo>
                  <a:pt x="25400" y="3175"/>
                </a:lnTo>
                <a:lnTo>
                  <a:pt x="25400" y="65582"/>
                </a:lnTo>
                <a:lnTo>
                  <a:pt x="1397" y="65582"/>
                </a:lnTo>
                <a:lnTo>
                  <a:pt x="0" y="68757"/>
                </a:lnTo>
                <a:lnTo>
                  <a:pt x="0" y="85331"/>
                </a:lnTo>
                <a:lnTo>
                  <a:pt x="3175" y="86715"/>
                </a:lnTo>
                <a:lnTo>
                  <a:pt x="25400" y="86715"/>
                </a:lnTo>
                <a:lnTo>
                  <a:pt x="25400" y="98425"/>
                </a:lnTo>
                <a:lnTo>
                  <a:pt x="1397" y="98425"/>
                </a:lnTo>
                <a:lnTo>
                  <a:pt x="0" y="101600"/>
                </a:lnTo>
                <a:lnTo>
                  <a:pt x="0" y="116090"/>
                </a:lnTo>
                <a:lnTo>
                  <a:pt x="3175" y="117475"/>
                </a:lnTo>
                <a:lnTo>
                  <a:pt x="25400" y="117475"/>
                </a:lnTo>
                <a:lnTo>
                  <a:pt x="25400" y="138315"/>
                </a:lnTo>
                <a:lnTo>
                  <a:pt x="28575" y="139700"/>
                </a:lnTo>
                <a:lnTo>
                  <a:pt x="46926" y="139700"/>
                </a:lnTo>
                <a:lnTo>
                  <a:pt x="48323" y="136525"/>
                </a:lnTo>
                <a:lnTo>
                  <a:pt x="48323" y="117475"/>
                </a:lnTo>
                <a:lnTo>
                  <a:pt x="100215" y="117475"/>
                </a:lnTo>
                <a:lnTo>
                  <a:pt x="101600" y="114300"/>
                </a:lnTo>
                <a:lnTo>
                  <a:pt x="101600" y="99822"/>
                </a:lnTo>
                <a:lnTo>
                  <a:pt x="98425" y="98425"/>
                </a:lnTo>
                <a:lnTo>
                  <a:pt x="48323" y="98425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3154" y="5188788"/>
            <a:ext cx="127000" cy="139700"/>
          </a:xfrm>
          <a:custGeom>
            <a:avLst/>
            <a:gdLst/>
            <a:ahLst/>
            <a:cxnLst/>
            <a:rect l="l" t="t" r="r" b="b"/>
            <a:pathLst>
              <a:path w="127000" h="139700">
                <a:moveTo>
                  <a:pt x="127000" y="43357"/>
                </a:moveTo>
                <a:lnTo>
                  <a:pt x="125141" y="29950"/>
                </a:lnTo>
                <a:lnTo>
                  <a:pt x="119201" y="17620"/>
                </a:lnTo>
                <a:lnTo>
                  <a:pt x="109689" y="8174"/>
                </a:lnTo>
                <a:lnTo>
                  <a:pt x="97132" y="2129"/>
                </a:lnTo>
                <a:lnTo>
                  <a:pt x="82054" y="0"/>
                </a:lnTo>
                <a:lnTo>
                  <a:pt x="48323" y="21132"/>
                </a:lnTo>
                <a:lnTo>
                  <a:pt x="80073" y="21132"/>
                </a:lnTo>
                <a:lnTo>
                  <a:pt x="88357" y="22306"/>
                </a:lnTo>
                <a:lnTo>
                  <a:pt x="99413" y="29971"/>
                </a:lnTo>
                <a:lnTo>
                  <a:pt x="103492" y="43357"/>
                </a:lnTo>
                <a:lnTo>
                  <a:pt x="102253" y="51225"/>
                </a:lnTo>
                <a:lnTo>
                  <a:pt x="94171" y="61715"/>
                </a:lnTo>
                <a:lnTo>
                  <a:pt x="80073" y="65582"/>
                </a:lnTo>
                <a:lnTo>
                  <a:pt x="48323" y="65582"/>
                </a:lnTo>
                <a:lnTo>
                  <a:pt x="82054" y="86715"/>
                </a:lnTo>
                <a:lnTo>
                  <a:pt x="95973" y="84917"/>
                </a:lnTo>
                <a:lnTo>
                  <a:pt x="108759" y="79176"/>
                </a:lnTo>
                <a:lnTo>
                  <a:pt x="118542" y="69993"/>
                </a:lnTo>
                <a:lnTo>
                  <a:pt x="124798" y="57881"/>
                </a:lnTo>
                <a:lnTo>
                  <a:pt x="127000" y="43357"/>
                </a:lnTo>
                <a:close/>
              </a:path>
              <a:path w="127000" h="139700">
                <a:moveTo>
                  <a:pt x="48323" y="98424"/>
                </a:moveTo>
                <a:lnTo>
                  <a:pt x="48323" y="86715"/>
                </a:lnTo>
                <a:lnTo>
                  <a:pt x="82054" y="86715"/>
                </a:lnTo>
                <a:lnTo>
                  <a:pt x="48323" y="65582"/>
                </a:lnTo>
                <a:lnTo>
                  <a:pt x="48323" y="21132"/>
                </a:lnTo>
                <a:lnTo>
                  <a:pt x="82054" y="0"/>
                </a:lnTo>
                <a:lnTo>
                  <a:pt x="26797" y="0"/>
                </a:lnTo>
                <a:lnTo>
                  <a:pt x="25400" y="3174"/>
                </a:lnTo>
                <a:lnTo>
                  <a:pt x="25400" y="65582"/>
                </a:lnTo>
                <a:lnTo>
                  <a:pt x="1397" y="65582"/>
                </a:lnTo>
                <a:lnTo>
                  <a:pt x="0" y="68757"/>
                </a:lnTo>
                <a:lnTo>
                  <a:pt x="0" y="85331"/>
                </a:lnTo>
                <a:lnTo>
                  <a:pt x="3175" y="86715"/>
                </a:lnTo>
                <a:lnTo>
                  <a:pt x="25400" y="86715"/>
                </a:lnTo>
                <a:lnTo>
                  <a:pt x="25400" y="98424"/>
                </a:lnTo>
                <a:lnTo>
                  <a:pt x="1397" y="98424"/>
                </a:lnTo>
                <a:lnTo>
                  <a:pt x="0" y="101599"/>
                </a:lnTo>
                <a:lnTo>
                  <a:pt x="0" y="116090"/>
                </a:lnTo>
                <a:lnTo>
                  <a:pt x="3175" y="117474"/>
                </a:lnTo>
                <a:lnTo>
                  <a:pt x="25400" y="117474"/>
                </a:lnTo>
                <a:lnTo>
                  <a:pt x="25400" y="138315"/>
                </a:lnTo>
                <a:lnTo>
                  <a:pt x="28575" y="139699"/>
                </a:lnTo>
                <a:lnTo>
                  <a:pt x="46926" y="139699"/>
                </a:lnTo>
                <a:lnTo>
                  <a:pt x="48323" y="136524"/>
                </a:lnTo>
                <a:lnTo>
                  <a:pt x="48323" y="117474"/>
                </a:lnTo>
                <a:lnTo>
                  <a:pt x="100215" y="117474"/>
                </a:lnTo>
                <a:lnTo>
                  <a:pt x="101600" y="114299"/>
                </a:lnTo>
                <a:lnTo>
                  <a:pt x="101600" y="99821"/>
                </a:lnTo>
                <a:lnTo>
                  <a:pt x="98425" y="98424"/>
                </a:lnTo>
                <a:lnTo>
                  <a:pt x="48323" y="98424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4370" y="2268766"/>
            <a:ext cx="3599080" cy="453224"/>
          </a:xfrm>
          <a:custGeom>
            <a:avLst/>
            <a:gdLst/>
            <a:ahLst/>
            <a:cxnLst/>
            <a:rect l="l" t="t" r="r" b="b"/>
            <a:pathLst>
              <a:path w="3599080" h="453224">
                <a:moveTo>
                  <a:pt x="3599080" y="453224"/>
                </a:moveTo>
                <a:lnTo>
                  <a:pt x="3145868" y="0"/>
                </a:lnTo>
                <a:lnTo>
                  <a:pt x="0" y="0"/>
                </a:lnTo>
                <a:lnTo>
                  <a:pt x="0" y="453224"/>
                </a:lnTo>
                <a:lnTo>
                  <a:pt x="3599080" y="453224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8796" y="2268766"/>
            <a:ext cx="3599078" cy="453224"/>
          </a:xfrm>
          <a:custGeom>
            <a:avLst/>
            <a:gdLst/>
            <a:ahLst/>
            <a:cxnLst/>
            <a:rect l="l" t="t" r="r" b="b"/>
            <a:pathLst>
              <a:path w="3599078" h="453224">
                <a:moveTo>
                  <a:pt x="3599078" y="453224"/>
                </a:moveTo>
                <a:lnTo>
                  <a:pt x="3145866" y="0"/>
                </a:lnTo>
                <a:lnTo>
                  <a:pt x="0" y="0"/>
                </a:lnTo>
                <a:lnTo>
                  <a:pt x="0" y="453224"/>
                </a:lnTo>
                <a:lnTo>
                  <a:pt x="3599078" y="453224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842" y="5452237"/>
            <a:ext cx="3632608" cy="94488"/>
          </a:xfrm>
          <a:custGeom>
            <a:avLst/>
            <a:gdLst/>
            <a:ahLst/>
            <a:cxnLst/>
            <a:rect l="l" t="t" r="r" b="b"/>
            <a:pathLst>
              <a:path w="3632608" h="94487">
                <a:moveTo>
                  <a:pt x="3632608" y="94488"/>
                </a:moveTo>
                <a:lnTo>
                  <a:pt x="3538120" y="0"/>
                </a:lnTo>
                <a:lnTo>
                  <a:pt x="0" y="0"/>
                </a:lnTo>
                <a:lnTo>
                  <a:pt x="0" y="94488"/>
                </a:lnTo>
                <a:lnTo>
                  <a:pt x="3632608" y="9448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5233" y="5452237"/>
            <a:ext cx="3632619" cy="94488"/>
          </a:xfrm>
          <a:custGeom>
            <a:avLst/>
            <a:gdLst/>
            <a:ahLst/>
            <a:cxnLst/>
            <a:rect l="l" t="t" r="r" b="b"/>
            <a:pathLst>
              <a:path w="3632619" h="94487">
                <a:moveTo>
                  <a:pt x="3632619" y="94488"/>
                </a:moveTo>
                <a:lnTo>
                  <a:pt x="3538131" y="0"/>
                </a:lnTo>
                <a:lnTo>
                  <a:pt x="0" y="0"/>
                </a:lnTo>
                <a:lnTo>
                  <a:pt x="0" y="94488"/>
                </a:lnTo>
                <a:lnTo>
                  <a:pt x="3632619" y="9448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41031"/>
            <a:ext cx="3052470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10" dirty="0">
                <a:solidFill>
                  <a:srgbClr val="5C5C5C"/>
                </a:solidFill>
                <a:latin typeface="Segoe UI"/>
                <a:cs typeface="Segoe UI"/>
              </a:rPr>
              <a:t>РАСХОДЫ И ЭТАПНОСТЬ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166" y="1282469"/>
            <a:ext cx="3684815" cy="1302074"/>
          </a:xfrm>
          <a:prstGeom prst="rect">
            <a:avLst/>
          </a:prstGeom>
        </p:spPr>
        <p:txBody>
          <a:bodyPr wrap="square" lIns="0" tIns="16637" rIns="0" bIns="0" rtlCol="0">
            <a:noAutofit/>
          </a:bodyPr>
          <a:lstStyle/>
          <a:p>
            <a:pPr marL="1004077">
              <a:lnSpc>
                <a:spcPts val="2620"/>
              </a:lnSpc>
            </a:pPr>
            <a:r>
              <a:rPr sz="2400" b="1" spc="10" dirty="0">
                <a:solidFill>
                  <a:srgbClr val="888888"/>
                </a:solidFill>
                <a:latin typeface="Segoe UI"/>
                <a:cs typeface="Segoe UI"/>
              </a:rPr>
              <a:t>Общая стоимость</a:t>
            </a:r>
            <a:endParaRPr sz="2400">
              <a:latin typeface="Segoe UI"/>
              <a:cs typeface="Segoe UI"/>
            </a:endParaRPr>
          </a:p>
          <a:p>
            <a:pPr marL="323596" marR="45263">
              <a:lnSpc>
                <a:spcPct val="110839"/>
              </a:lnSpc>
              <a:spcBef>
                <a:spcPts val="913"/>
              </a:spcBef>
            </a:pPr>
            <a:r>
              <a:rPr sz="2800" b="1" spc="-6" dirty="0">
                <a:solidFill>
                  <a:srgbClr val="0076EC"/>
                </a:solidFill>
                <a:latin typeface="Segoe UI"/>
                <a:cs typeface="Segoe UI"/>
              </a:rPr>
              <a:t>1 этап</a:t>
            </a:r>
            <a:endParaRPr sz="2800">
              <a:latin typeface="Segoe UI"/>
              <a:cs typeface="Segoe UI"/>
            </a:endParaRPr>
          </a:p>
          <a:p>
            <a:pPr marL="12700" marR="45263">
              <a:lnSpc>
                <a:spcPct val="110839"/>
              </a:lnSpc>
              <a:spcBef>
                <a:spcPts val="864"/>
              </a:spcBef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01.02.2020-31.07.2020 гг.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7603" y="1282469"/>
            <a:ext cx="1258389" cy="327159"/>
          </a:xfrm>
          <a:prstGeom prst="rect">
            <a:avLst/>
          </a:prstGeom>
        </p:spPr>
        <p:txBody>
          <a:bodyPr wrap="square" lIns="0" tIns="16351" rIns="0" bIns="0" rtlCol="0">
            <a:noAutofit/>
          </a:bodyPr>
          <a:lstStyle/>
          <a:p>
            <a:pPr marL="12700">
              <a:lnSpc>
                <a:spcPts val="2575"/>
              </a:lnSpc>
            </a:pPr>
            <a:r>
              <a:rPr sz="2400" b="1" spc="12" dirty="0">
                <a:solidFill>
                  <a:srgbClr val="888888"/>
                </a:solidFill>
                <a:latin typeface="Segoe UI"/>
                <a:cs typeface="Segoe UI"/>
              </a:rPr>
              <a:t>проекта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1839" y="1282469"/>
            <a:ext cx="1625691" cy="327159"/>
          </a:xfrm>
          <a:prstGeom prst="rect">
            <a:avLst/>
          </a:prstGeom>
        </p:spPr>
        <p:txBody>
          <a:bodyPr wrap="square" lIns="0" tIns="16351" rIns="0" bIns="0" rtlCol="0">
            <a:noAutofit/>
          </a:bodyPr>
          <a:lstStyle/>
          <a:p>
            <a:pPr marL="12700">
              <a:lnSpc>
                <a:spcPts val="2575"/>
              </a:lnSpc>
            </a:pPr>
            <a:r>
              <a:rPr sz="2400" b="1" spc="10" dirty="0">
                <a:solidFill>
                  <a:srgbClr val="888888"/>
                </a:solidFill>
                <a:latin typeface="Segoe UI"/>
                <a:cs typeface="Segoe UI"/>
              </a:rPr>
              <a:t>31 000 000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4592" y="1830113"/>
            <a:ext cx="2170277" cy="754430"/>
          </a:xfrm>
          <a:prstGeom prst="rect">
            <a:avLst/>
          </a:prstGeom>
        </p:spPr>
        <p:txBody>
          <a:bodyPr wrap="square" lIns="0" tIns="19526" rIns="0" bIns="0" rtlCol="0">
            <a:noAutofit/>
          </a:bodyPr>
          <a:lstStyle/>
          <a:p>
            <a:pPr marL="323596" marR="28575">
              <a:lnSpc>
                <a:spcPts val="3075"/>
              </a:lnSpc>
            </a:pPr>
            <a:r>
              <a:rPr sz="2800" b="1" spc="-6" dirty="0">
                <a:solidFill>
                  <a:srgbClr val="0076EC"/>
                </a:solidFill>
                <a:latin typeface="Segoe UI"/>
                <a:cs typeface="Segoe UI"/>
              </a:rPr>
              <a:t>2 этап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10839"/>
              </a:lnSpc>
              <a:spcBef>
                <a:spcPts val="710"/>
              </a:spcBef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01.08.2020-31.01.2021 гг.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277" y="2863397"/>
            <a:ext cx="3067208" cy="863599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Затраты на оплату работ (услуг)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3" dirty="0">
                <a:solidFill>
                  <a:srgbClr val="191919"/>
                </a:solidFill>
                <a:latin typeface="Segoe UI"/>
                <a:cs typeface="Segoe UI"/>
              </a:rPr>
              <a:t>сторонних организаций,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dirty="0">
                <a:solidFill>
                  <a:srgbClr val="191919"/>
                </a:solidFill>
                <a:latin typeface="Segoe UI"/>
                <a:cs typeface="Segoe UI"/>
              </a:rPr>
              <a:t>непосредственно привлекаемых к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dirty="0">
                <a:solidFill>
                  <a:srgbClr val="191919"/>
                </a:solidFill>
                <a:latin typeface="Segoe UI"/>
                <a:cs typeface="Segoe UI"/>
              </a:rPr>
              <a:t>реализации Проекта.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8707" y="2863397"/>
            <a:ext cx="3067208" cy="863599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1" dirty="0">
                <a:solidFill>
                  <a:srgbClr val="191919"/>
                </a:solidFill>
                <a:latin typeface="Segoe UI"/>
                <a:cs typeface="Segoe UI"/>
              </a:rPr>
              <a:t>Затраты на оплату работ (услуг)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3" dirty="0">
                <a:solidFill>
                  <a:srgbClr val="191919"/>
                </a:solidFill>
                <a:latin typeface="Segoe UI"/>
                <a:cs typeface="Segoe UI"/>
              </a:rPr>
              <a:t>сторонних организаций,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dirty="0">
                <a:solidFill>
                  <a:srgbClr val="191919"/>
                </a:solidFill>
                <a:latin typeface="Segoe UI"/>
                <a:cs typeface="Segoe UI"/>
              </a:rPr>
              <a:t>непосредственно привлекаемых к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dirty="0">
                <a:solidFill>
                  <a:srgbClr val="191919"/>
                </a:solidFill>
                <a:latin typeface="Segoe UI"/>
                <a:cs typeface="Segoe UI"/>
              </a:rPr>
              <a:t>реализации Проекта.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5" y="3979663"/>
            <a:ext cx="3031341" cy="1411847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2860">
              <a:lnSpc>
                <a:spcPts val="1375"/>
              </a:lnSpc>
            </a:pPr>
            <a:r>
              <a:rPr sz="1200" b="1" spc="-6" dirty="0">
                <a:solidFill>
                  <a:srgbClr val="0078F1"/>
                </a:solidFill>
                <a:latin typeface="Segoe UI"/>
                <a:cs typeface="Segoe UI"/>
              </a:rPr>
              <a:t>ИЗ СРЕДСТВ ГРАНТА</a:t>
            </a:r>
            <a:endParaRPr sz="1200" dirty="0">
              <a:latin typeface="Segoe UI"/>
              <a:cs typeface="Segoe UI"/>
            </a:endParaRPr>
          </a:p>
          <a:p>
            <a:pPr marL="326119" marR="22860">
              <a:lnSpc>
                <a:spcPts val="3125"/>
              </a:lnSpc>
              <a:spcBef>
                <a:spcPts val="87"/>
              </a:spcBef>
            </a:pPr>
            <a:r>
              <a:rPr sz="2800" dirty="0">
                <a:solidFill>
                  <a:srgbClr val="004387"/>
                </a:solidFill>
                <a:latin typeface="Segoe UI Light"/>
                <a:cs typeface="Segoe UI Light"/>
              </a:rPr>
              <a:t>7 750 000</a:t>
            </a:r>
            <a:endParaRPr sz="2800" dirty="0">
              <a:latin typeface="Segoe UI Light"/>
              <a:cs typeface="Segoe UI Light"/>
            </a:endParaRPr>
          </a:p>
          <a:p>
            <a:pPr marL="12700">
              <a:lnSpc>
                <a:spcPct val="110839"/>
              </a:lnSpc>
              <a:spcBef>
                <a:spcPts val="1145"/>
              </a:spcBef>
            </a:pPr>
            <a:r>
              <a:rPr sz="1200" b="1" spc="0" dirty="0">
                <a:solidFill>
                  <a:srgbClr val="0078F1"/>
                </a:solidFill>
                <a:latin typeface="Segoe UI"/>
                <a:cs typeface="Segoe UI"/>
              </a:rPr>
              <a:t>ЗА СЧЕТ СРЕДСТВ СОФИНАНСИРОВАНИЯ</a:t>
            </a:r>
            <a:endParaRPr sz="1200" dirty="0">
              <a:latin typeface="Segoe UI"/>
              <a:cs typeface="Segoe UI"/>
            </a:endParaRPr>
          </a:p>
          <a:p>
            <a:pPr marL="326119" marR="22860">
              <a:lnSpc>
                <a:spcPts val="3650"/>
              </a:lnSpc>
              <a:spcBef>
                <a:spcPts val="252"/>
              </a:spcBef>
            </a:pPr>
            <a:r>
              <a:rPr sz="2800" dirty="0">
                <a:solidFill>
                  <a:srgbClr val="004387"/>
                </a:solidFill>
                <a:latin typeface="Segoe UI Light"/>
                <a:cs typeface="Segoe UI Light"/>
              </a:rPr>
              <a:t>7 750 000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8707" y="3979663"/>
            <a:ext cx="3177230" cy="1411847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2859">
              <a:lnSpc>
                <a:spcPts val="1375"/>
              </a:lnSpc>
            </a:pPr>
            <a:r>
              <a:rPr sz="1200" b="1" spc="-6" dirty="0">
                <a:solidFill>
                  <a:srgbClr val="0078F1"/>
                </a:solidFill>
                <a:latin typeface="Segoe UI"/>
                <a:cs typeface="Segoe UI"/>
              </a:rPr>
              <a:t>ИЗ СРЕДСТВ ГРАНТА</a:t>
            </a:r>
            <a:endParaRPr sz="1200" dirty="0">
              <a:latin typeface="Segoe UI"/>
              <a:cs typeface="Segoe UI"/>
            </a:endParaRPr>
          </a:p>
          <a:p>
            <a:pPr marL="326110" marR="22859">
              <a:lnSpc>
                <a:spcPts val="3125"/>
              </a:lnSpc>
              <a:spcBef>
                <a:spcPts val="87"/>
              </a:spcBef>
            </a:pPr>
            <a:r>
              <a:rPr sz="2800" dirty="0">
                <a:solidFill>
                  <a:srgbClr val="004387"/>
                </a:solidFill>
                <a:latin typeface="Segoe UI Light"/>
                <a:cs typeface="Segoe UI Light"/>
              </a:rPr>
              <a:t>7 750 000</a:t>
            </a:r>
            <a:endParaRPr sz="2800" dirty="0">
              <a:latin typeface="Segoe UI Light"/>
              <a:cs typeface="Segoe UI Light"/>
            </a:endParaRPr>
          </a:p>
          <a:p>
            <a:pPr marL="12700">
              <a:lnSpc>
                <a:spcPct val="110839"/>
              </a:lnSpc>
              <a:spcBef>
                <a:spcPts val="1145"/>
              </a:spcBef>
            </a:pPr>
            <a:r>
              <a:rPr sz="1200" b="1" spc="0" dirty="0">
                <a:solidFill>
                  <a:srgbClr val="0078F1"/>
                </a:solidFill>
                <a:latin typeface="Segoe UI"/>
                <a:cs typeface="Segoe UI"/>
              </a:rPr>
              <a:t>ЗА СЧЕТ СРЕДСТВ СОФИНАНСИРОВАНИЯ</a:t>
            </a:r>
            <a:endParaRPr sz="1200" dirty="0">
              <a:latin typeface="Segoe UI"/>
              <a:cs typeface="Segoe UI"/>
            </a:endParaRPr>
          </a:p>
          <a:p>
            <a:pPr marL="326110" marR="22859">
              <a:lnSpc>
                <a:spcPts val="3650"/>
              </a:lnSpc>
              <a:spcBef>
                <a:spcPts val="252"/>
              </a:spcBef>
            </a:pPr>
            <a:r>
              <a:rPr sz="2800" dirty="0">
                <a:solidFill>
                  <a:srgbClr val="004387"/>
                </a:solidFill>
                <a:latin typeface="Segoe UI Light"/>
                <a:cs typeface="Segoe UI Light"/>
              </a:rPr>
              <a:t>7 750 000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2294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2761945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СОСТАВ РЕШЕНИЯ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7128232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Модуль фото/видео контроля сборки блока предохранителей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215" y="2136844"/>
            <a:ext cx="3104535" cy="3707926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12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12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1200" dirty="0"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endParaRPr lang="ru-RU" sz="1500" spc="-2" dirty="0">
              <a:solidFill>
                <a:srgbClr val="191919"/>
              </a:solidFill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Контроль</a:t>
            </a:r>
            <a:r>
              <a:rPr lang="ru-RU" sz="1500" spc="-2" dirty="0">
                <a:solidFill>
                  <a:srgbClr val="191919"/>
                </a:solidFill>
                <a:latin typeface="Segoe UI"/>
                <a:cs typeface="Segoe UI"/>
              </a:rPr>
              <a:t> правильности установки реле и предохранителей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Контроль наличия электрических цепей собранного жгута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Печать идентификационной наклейки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Формирование бланка дефектов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328" name="Рисунок 327">
            <a:extLst>
              <a:ext uri="{FF2B5EF4-FFF2-40B4-BE49-F238E27FC236}">
                <a16:creationId xmlns:a16="http://schemas.microsoft.com/office/drawing/2014/main" id="{713EBE24-2365-41EC-A9DC-73E5A1B85F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5421"/>
          <a:stretch/>
        </p:blipFill>
        <p:spPr>
          <a:xfrm>
            <a:off x="589017" y="2150053"/>
            <a:ext cx="4768064" cy="271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9" name="object 73">
            <a:extLst>
              <a:ext uri="{FF2B5EF4-FFF2-40B4-BE49-F238E27FC236}">
                <a16:creationId xmlns:a16="http://schemas.microsoft.com/office/drawing/2014/main" id="{B07B0451-774E-4027-93CA-24B2CF8F9F41}"/>
              </a:ext>
            </a:extLst>
          </p:cNvPr>
          <p:cNvSpPr/>
          <p:nvPr/>
        </p:nvSpPr>
        <p:spPr>
          <a:xfrm>
            <a:off x="5628183" y="2884428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73">
            <a:extLst>
              <a:ext uri="{FF2B5EF4-FFF2-40B4-BE49-F238E27FC236}">
                <a16:creationId xmlns:a16="http://schemas.microsoft.com/office/drawing/2014/main" id="{7E74E36B-678F-4C3D-845D-AD8E8B12E96C}"/>
              </a:ext>
            </a:extLst>
          </p:cNvPr>
          <p:cNvSpPr/>
          <p:nvPr/>
        </p:nvSpPr>
        <p:spPr>
          <a:xfrm>
            <a:off x="5628182" y="3455926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73">
            <a:extLst>
              <a:ext uri="{FF2B5EF4-FFF2-40B4-BE49-F238E27FC236}">
                <a16:creationId xmlns:a16="http://schemas.microsoft.com/office/drawing/2014/main" id="{E0D0CD22-4584-4316-A73C-6087055390BD}"/>
              </a:ext>
            </a:extLst>
          </p:cNvPr>
          <p:cNvSpPr/>
          <p:nvPr/>
        </p:nvSpPr>
        <p:spPr>
          <a:xfrm>
            <a:off x="5628182" y="4011385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73">
            <a:extLst>
              <a:ext uri="{FF2B5EF4-FFF2-40B4-BE49-F238E27FC236}">
                <a16:creationId xmlns:a16="http://schemas.microsoft.com/office/drawing/2014/main" id="{F0F85DC3-8763-4B6F-8AB7-6CB9DCBBAC70}"/>
              </a:ext>
            </a:extLst>
          </p:cNvPr>
          <p:cNvSpPr/>
          <p:nvPr/>
        </p:nvSpPr>
        <p:spPr>
          <a:xfrm>
            <a:off x="5628182" y="4566844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98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827" y="438935"/>
            <a:ext cx="2761945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lang="ru-RU" sz="2000" spc="26" dirty="0">
                <a:solidFill>
                  <a:srgbClr val="5C5C5C"/>
                </a:solidFill>
                <a:latin typeface="Segoe UI"/>
                <a:cs typeface="Segoe UI"/>
              </a:rPr>
              <a:t>СОСТАВ РЕШЕНИЯ</a:t>
            </a:r>
            <a:endParaRPr lang="ru-RU" sz="20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540" y="1112153"/>
            <a:ext cx="7128232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2800" spc="-10" dirty="0">
                <a:solidFill>
                  <a:srgbClr val="004387"/>
                </a:solidFill>
                <a:latin typeface="Segoe UI Light"/>
                <a:cs typeface="Segoe UI Light"/>
              </a:rPr>
              <a:t>Модуль распознавания видеопотока с налобной камеры</a:t>
            </a:r>
            <a:endParaRPr sz="2800" dirty="0"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215" y="2136844"/>
            <a:ext cx="3104535" cy="3707926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12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12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1200" dirty="0"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endParaRPr lang="ru-RU" sz="1500" spc="-2" dirty="0">
              <a:solidFill>
                <a:srgbClr val="191919"/>
              </a:solidFill>
              <a:latin typeface="Segoe UI"/>
              <a:cs typeface="Segoe UI"/>
            </a:endParaRP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Распознавание информации закодированной в </a:t>
            </a:r>
            <a:r>
              <a:rPr lang="en-US" sz="1500" dirty="0">
                <a:latin typeface="Segoe UI"/>
                <a:cs typeface="Segoe UI"/>
              </a:rPr>
              <a:t>QR-</a:t>
            </a:r>
            <a:r>
              <a:rPr lang="ru-RU" sz="1500" dirty="0">
                <a:latin typeface="Segoe UI"/>
                <a:cs typeface="Segoe UI"/>
              </a:rPr>
              <a:t>код 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Распознавание цвета пучка проводов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Формирование аудио-подсказок передаваемых в наушник</a:t>
            </a:r>
          </a:p>
          <a:p>
            <a:pPr marL="12700" marR="28575">
              <a:lnSpc>
                <a:spcPct val="110839"/>
              </a:lnSpc>
              <a:spcBef>
                <a:spcPts val="442"/>
              </a:spcBef>
            </a:pPr>
            <a:r>
              <a:rPr lang="ru-RU" sz="1500" dirty="0">
                <a:latin typeface="Segoe UI"/>
                <a:cs typeface="Segoe UI"/>
              </a:rPr>
              <a:t>Слежение за видимым пространством в режиме реального времени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9" name="object 73">
            <a:extLst>
              <a:ext uri="{FF2B5EF4-FFF2-40B4-BE49-F238E27FC236}">
                <a16:creationId xmlns:a16="http://schemas.microsoft.com/office/drawing/2014/main" id="{B07B0451-774E-4027-93CA-24B2CF8F9F41}"/>
              </a:ext>
            </a:extLst>
          </p:cNvPr>
          <p:cNvSpPr/>
          <p:nvPr/>
        </p:nvSpPr>
        <p:spPr>
          <a:xfrm>
            <a:off x="5628183" y="2884428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73">
            <a:extLst>
              <a:ext uri="{FF2B5EF4-FFF2-40B4-BE49-F238E27FC236}">
                <a16:creationId xmlns:a16="http://schemas.microsoft.com/office/drawing/2014/main" id="{7E74E36B-678F-4C3D-845D-AD8E8B12E96C}"/>
              </a:ext>
            </a:extLst>
          </p:cNvPr>
          <p:cNvSpPr/>
          <p:nvPr/>
        </p:nvSpPr>
        <p:spPr>
          <a:xfrm>
            <a:off x="5628182" y="3455926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73">
            <a:extLst>
              <a:ext uri="{FF2B5EF4-FFF2-40B4-BE49-F238E27FC236}">
                <a16:creationId xmlns:a16="http://schemas.microsoft.com/office/drawing/2014/main" id="{E0D0CD22-4584-4316-A73C-6087055390BD}"/>
              </a:ext>
            </a:extLst>
          </p:cNvPr>
          <p:cNvSpPr/>
          <p:nvPr/>
        </p:nvSpPr>
        <p:spPr>
          <a:xfrm>
            <a:off x="5628182" y="4011385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73">
            <a:extLst>
              <a:ext uri="{FF2B5EF4-FFF2-40B4-BE49-F238E27FC236}">
                <a16:creationId xmlns:a16="http://schemas.microsoft.com/office/drawing/2014/main" id="{F0F85DC3-8763-4B6F-8AB7-6CB9DCBBAC70}"/>
              </a:ext>
            </a:extLst>
          </p:cNvPr>
          <p:cNvSpPr/>
          <p:nvPr/>
        </p:nvSpPr>
        <p:spPr>
          <a:xfrm>
            <a:off x="5628182" y="4566844"/>
            <a:ext cx="118567" cy="195978"/>
          </a:xfrm>
          <a:custGeom>
            <a:avLst/>
            <a:gdLst/>
            <a:ahLst/>
            <a:cxnLst/>
            <a:rect l="l" t="t" r="r" b="b"/>
            <a:pathLst>
              <a:path w="118567" h="237134">
                <a:moveTo>
                  <a:pt x="0" y="237134"/>
                </a:moveTo>
                <a:lnTo>
                  <a:pt x="118567" y="118567"/>
                </a:lnTo>
                <a:lnTo>
                  <a:pt x="0" y="0"/>
                </a:lnTo>
                <a:lnTo>
                  <a:pt x="0" y="23713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826657-F038-4EF1-AB2D-2A6B667C0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/>
          <a:stretch/>
        </p:blipFill>
        <p:spPr>
          <a:xfrm>
            <a:off x="626540" y="2136844"/>
            <a:ext cx="4778126" cy="28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760</Words>
  <Application>Microsoft Office PowerPoint</Application>
  <PresentationFormat>Произвольный</PresentationFormat>
  <Paragraphs>196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Segoe UI Semilight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Резников Юрий</dc:creator>
  <cp:lastModifiedBy>Резников Юрий</cp:lastModifiedBy>
  <cp:revision>15</cp:revision>
  <dcterms:modified xsi:type="dcterms:W3CDTF">2021-03-19T12:30:38Z</dcterms:modified>
</cp:coreProperties>
</file>